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307" r:id="rId3"/>
    <p:sldId id="306" r:id="rId4"/>
    <p:sldId id="308" r:id="rId5"/>
    <p:sldId id="313" r:id="rId6"/>
    <p:sldId id="312" r:id="rId7"/>
    <p:sldId id="309" r:id="rId8"/>
    <p:sldId id="311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0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D1008-A497-4655-820B-B486E3042A4D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67F8E-E2D2-46FD-9A40-AF23D3947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7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02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34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7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01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2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00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49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82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9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58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8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4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55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45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12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75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74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13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35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93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2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2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562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02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2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2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3C92-90B9-4BF5-843F-30510F3E5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B41F13-4DA5-45EC-BF07-046BBD0BF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891D6-035B-4875-8EC6-2ACA0298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A03C4-8646-4449-96BB-1495AACF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31441-E54E-4AB1-AF89-620DA75C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3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35677-6AFF-491C-A707-3CFF6493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5D5BA-8A98-43FA-9013-BE8B45A7B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242FD-B81B-4C0A-BB7F-F64B13C6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229A2-2378-4208-ADAD-6E645106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469A4-B452-440B-B751-F5CB1D14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4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68F3F7-D4E7-4295-86E3-1FDA8CA7E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91589A-24D8-4EF7-9B0E-8457BD8F1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C45F1-B833-48AF-9212-05EB00E4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D31A7-8328-419F-8F11-21C32534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AC5BF-CEBA-437B-BF56-57C4F568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B4356-8AA6-45FA-82EE-456402C1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A403D-14A3-45F4-9B8F-5D4B80F9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D69A8-B39A-46D3-B41B-DEAC0D69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B9BD5-F7B3-4DCF-A740-5F9231FE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39FE7-07D2-4F30-97F9-45ABFBCF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9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4DFB1-A636-4730-9762-FA25067E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A02BB-BFF3-4CB9-8398-B2340CDB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E1F27-0D4D-41AB-9083-0B9C7EC9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2E435-86FB-4F23-BCCC-33EBECE6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F4704-6E95-40F7-BFE5-6CA673A2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4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126FD-E3AB-4643-AB76-5D7566A1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552BE-04DA-4F4E-8CFB-6D1E6F698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43D17D-D5A3-4166-AA50-C4FB3417C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E78158-687B-4DDC-A003-78E3A08A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72583-CBF3-47E3-AD71-58706741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1E41D-F5D9-4ADA-B733-98716377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12AA5-0796-4AA9-9BC5-E4234A1B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9BEF2-8269-4F78-8B6C-B739BF37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8DA37-18B8-44C6-A89F-585F2F6E2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F094C4-8C69-4802-8083-F9E469BD1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380017-A962-4646-A925-4740DA704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7FF0AF-5665-46CF-A580-529B6CFE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F398B4-F840-4B04-8684-10CBB6E4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D3A62-5557-4763-ABCC-DEB697C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6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64A5F-65DB-4DD4-BDA4-712DA2EF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C21C4F-7873-438E-855E-4D849D67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E66E9F-D582-4319-8AEC-AEB50BFD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37B36-96A3-4B5A-B0BD-0D71E080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3E0D17-FD9C-48CB-9FA8-25C377FB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6A6DA0-F949-4BC3-B220-6C42BC46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D800B-30C9-4B14-AA32-E9D2EBEF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9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78308-BB49-4A0E-89EA-BB980451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234DC-19E2-475C-882E-7754EB57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5EA4C-A572-41B5-827A-CDF08C573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C84F1-E0AD-4391-B85C-0A177786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6A947-9196-4EA5-A98F-A505C989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5C026-919A-4DDF-81A0-32FA84E3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1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82DAE-7BF2-4CEF-9E8B-DC182CEC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E73510-5EBD-4CA5-8F47-A367573AA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345EE-A927-47A3-A6F5-7C1EA8A6B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F3CBD-3388-4FE9-86A4-36A3A460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57B61-1548-4654-8E0A-2864F188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FC7CD-96A6-44AE-BAB3-F6AE66E1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4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37A1A2-DA54-4FD0-B285-228061BF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17DDA-4F0A-4DD6-AD90-D5682671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FB383-601E-4400-9771-79B2DB1B6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8622-3661-4256-8D13-E3531EC52D61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3C14A-76C5-4E24-8342-1A9CBC85A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1156A-E3C6-4FC6-AF4B-971D16E2D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7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소켓 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5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664980" y="2679271"/>
            <a:ext cx="7759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en-US" altLang="ko-KR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7A51EA-3811-4DF2-9CC2-04C40C76DEC8}"/>
              </a:ext>
            </a:extLst>
          </p:cNvPr>
          <p:cNvSpPr/>
          <p:nvPr/>
        </p:nvSpPr>
        <p:spPr>
          <a:xfrm>
            <a:off x="8041064" y="3429000"/>
            <a:ext cx="348595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900" dirty="0">
                <a:latin typeface="+mj-lt"/>
                <a:ea typeface="배달의민족 주아" panose="02020603020101020101" pitchFamily="18" charset="-127"/>
              </a:rPr>
              <a:t>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ECCE50-C2D6-42ED-8D74-F150E528A8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EventArgs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778659-DCBB-4F40-B3B5-91B76E1A9C6C}"/>
              </a:ext>
            </a:extLst>
          </p:cNvPr>
          <p:cNvSpPr/>
          <p:nvPr/>
        </p:nvSpPr>
        <p:spPr>
          <a:xfrm>
            <a:off x="664980" y="3231577"/>
            <a:ext cx="110850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통신에서 데이터 처리를 위한 클래스</a:t>
            </a:r>
          </a:p>
        </p:txBody>
      </p:sp>
    </p:spTree>
    <p:extLst>
      <p:ext uri="{BB962C8B-B14F-4D97-AF65-F5344CB8AC3E}">
        <p14:creationId xmlns:p14="http://schemas.microsoft.com/office/powerpoint/2010/main" val="87013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664980" y="2679271"/>
            <a:ext cx="7759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en-US" altLang="ko-KR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7A51EA-3811-4DF2-9CC2-04C40C76DEC8}"/>
              </a:ext>
            </a:extLst>
          </p:cNvPr>
          <p:cNvSpPr/>
          <p:nvPr/>
        </p:nvSpPr>
        <p:spPr>
          <a:xfrm>
            <a:off x="8041064" y="3429000"/>
            <a:ext cx="348595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900" dirty="0">
                <a:latin typeface="+mj-lt"/>
                <a:ea typeface="배달의민족 주아" panose="02020603020101020101" pitchFamily="18" charset="-127"/>
              </a:rPr>
              <a:t>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ECCE50-C2D6-42ED-8D74-F150E528A8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EventArgs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778659-DCBB-4F40-B3B5-91B76E1A9C6C}"/>
              </a:ext>
            </a:extLst>
          </p:cNvPr>
          <p:cNvSpPr/>
          <p:nvPr/>
        </p:nvSpPr>
        <p:spPr>
          <a:xfrm>
            <a:off x="3892512" y="3235204"/>
            <a:ext cx="44069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그냥 데이터 셔틀</a:t>
            </a:r>
          </a:p>
        </p:txBody>
      </p:sp>
    </p:spTree>
    <p:extLst>
      <p:ext uri="{BB962C8B-B14F-4D97-AF65-F5344CB8AC3E}">
        <p14:creationId xmlns:p14="http://schemas.microsoft.com/office/powerpoint/2010/main" val="366724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190322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ED5988-05CC-487C-8807-3C3B80D7B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91" y="836674"/>
            <a:ext cx="7358646" cy="51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8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29974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Listener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7A9862-78BD-4938-8033-C521F3109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76" y="2227739"/>
            <a:ext cx="10567447" cy="38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4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Accept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240BF1-50C4-437D-9E43-30963FCAF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19" y="339365"/>
            <a:ext cx="6507150" cy="61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Receive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37BAF1-E82F-433E-9FE9-DA2CC0197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26" y="323560"/>
            <a:ext cx="7289095" cy="62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1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Kick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FC15DB-4060-4939-A87B-727D7C98F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30" y="1871230"/>
            <a:ext cx="10235939" cy="47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76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Listener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3EB9EC-9BD2-4CF9-833D-C0627D76B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19" y="1811808"/>
            <a:ext cx="10114961" cy="48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5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 방법</a:t>
            </a:r>
          </a:p>
        </p:txBody>
      </p:sp>
    </p:spTree>
    <p:extLst>
      <p:ext uri="{BB962C8B-B14F-4D97-AF65-F5344CB8AC3E}">
        <p14:creationId xmlns:p14="http://schemas.microsoft.com/office/powerpoint/2010/main" val="18697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Broadcast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B225E8-6CE3-43FC-B5D7-94013333B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7" y="2191743"/>
            <a:ext cx="10897386" cy="400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4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Listener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5F1B46-3925-4E70-B0F4-3F30F8D80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06" y="1782064"/>
            <a:ext cx="9209988" cy="48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67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Main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667558-E9F2-45F4-AB22-41A1FDF73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51" y="593451"/>
            <a:ext cx="7399552" cy="56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40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OnMessageReceived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1C2BF9-E90D-4ECE-82BF-92EE6338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97" y="1847585"/>
            <a:ext cx="10482606" cy="46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665183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  <a:endParaRPr lang="en-US" altLang="ko-KR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047085-D194-481E-AEE9-7EC3BB310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84" y="754145"/>
            <a:ext cx="7818029" cy="548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04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Connector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C02F4D-CB6D-49D4-A556-2D3ECCAD7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4" y="2574410"/>
            <a:ext cx="10793691" cy="32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1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Disconnect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1588EA-65C3-4891-9AA8-9C25043E6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68" y="780241"/>
            <a:ext cx="6859128" cy="52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05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Receive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E4F9D5-F9C5-4F42-A92D-749C294FD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07" y="892327"/>
            <a:ext cx="7651669" cy="50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42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Connector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3C22C3-43CD-424A-89E2-C51E9921A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5" y="2599856"/>
            <a:ext cx="11208470" cy="322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2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B4292C-E04F-4884-8ED1-0C96A0D7D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893" y="1931167"/>
            <a:ext cx="8155498" cy="4587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뭘 했더라</a:t>
            </a:r>
          </a:p>
        </p:txBody>
      </p:sp>
    </p:spTree>
    <p:extLst>
      <p:ext uri="{BB962C8B-B14F-4D97-AF65-F5344CB8AC3E}">
        <p14:creationId xmlns:p14="http://schemas.microsoft.com/office/powerpoint/2010/main" val="923285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Send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80580E-837F-4268-A381-906E22B96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4" y="1956956"/>
            <a:ext cx="10850252" cy="44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0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Connector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478601-F95B-496F-970E-F3485D3E0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3" y="2135261"/>
            <a:ext cx="10811833" cy="41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59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98970A-C856-4B60-A960-15B3D41B0ED5}"/>
              </a:ext>
            </a:extLst>
          </p:cNvPr>
          <p:cNvSpPr txBox="1"/>
          <p:nvPr/>
        </p:nvSpPr>
        <p:spPr>
          <a:xfrm>
            <a:off x="3459637" y="3327662"/>
            <a:ext cx="565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 Main </a:t>
            </a:r>
            <a:r>
              <a:rPr lang="ko-KR" altLang="en-US" dirty="0"/>
              <a:t>찍어라</a:t>
            </a:r>
          </a:p>
        </p:txBody>
      </p:sp>
    </p:spTree>
    <p:extLst>
      <p:ext uri="{BB962C8B-B14F-4D97-AF65-F5344CB8AC3E}">
        <p14:creationId xmlns:p14="http://schemas.microsoft.com/office/powerpoint/2010/main" val="753383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DD7D4-9ED1-4D39-BC0C-EA5A5B8B6EF9}"/>
              </a:ext>
            </a:extLst>
          </p:cNvPr>
          <p:cNvSpPr/>
          <p:nvPr/>
        </p:nvSpPr>
        <p:spPr>
          <a:xfrm>
            <a:off x="188540" y="197967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title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2D0AA-FCE8-49A4-888D-F1CCB0BBB1B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embed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1B016-1033-4C6F-947D-8DF71B6D0E2F}"/>
              </a:ext>
            </a:extLst>
          </p:cNvPr>
          <p:cNvSpPr/>
          <p:nvPr/>
        </p:nvSpPr>
        <p:spPr>
          <a:xfrm>
            <a:off x="4822927" y="1098817"/>
            <a:ext cx="2546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42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08AA6E-976D-4BE9-9B8B-3AADAEF05644}"/>
              </a:ext>
            </a:extLst>
          </p:cNvPr>
          <p:cNvSpPr/>
          <p:nvPr/>
        </p:nvSpPr>
        <p:spPr>
          <a:xfrm>
            <a:off x="2638288" y="3257555"/>
            <a:ext cx="74061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멈추는 게 문제였으니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35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08AA6E-976D-4BE9-9B8B-3AADAEF05644}"/>
              </a:ext>
            </a:extLst>
          </p:cNvPr>
          <p:cNvSpPr/>
          <p:nvPr/>
        </p:nvSpPr>
        <p:spPr>
          <a:xfrm>
            <a:off x="2969182" y="3304689"/>
            <a:ext cx="62536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 멈추게 하려면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….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90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08AA6E-976D-4BE9-9B8B-3AADAEF05644}"/>
              </a:ext>
            </a:extLst>
          </p:cNvPr>
          <p:cNvSpPr/>
          <p:nvPr/>
        </p:nvSpPr>
        <p:spPr>
          <a:xfrm>
            <a:off x="2921092" y="3266982"/>
            <a:ext cx="634981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함수를 쓰자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21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3957592" y="2471880"/>
            <a:ext cx="42768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Socket.Accept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7616EC-CA93-48E8-8505-5AA4E4E637F9}"/>
              </a:ext>
            </a:extLst>
          </p:cNvPr>
          <p:cNvSpPr/>
          <p:nvPr/>
        </p:nvSpPr>
        <p:spPr>
          <a:xfrm>
            <a:off x="3155673" y="4679222"/>
            <a:ext cx="5880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Socket.Receive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(byte[])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DA64CA-94EC-4BAB-BB28-1170CBF74B61}"/>
              </a:ext>
            </a:extLst>
          </p:cNvPr>
          <p:cNvSpPr/>
          <p:nvPr/>
        </p:nvSpPr>
        <p:spPr>
          <a:xfrm>
            <a:off x="2677530" y="3575551"/>
            <a:ext cx="6836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Socket.SendAsync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(byte[] 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85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362635" y="2471880"/>
            <a:ext cx="114667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Socket.AcceptAsync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7616EC-CA93-48E8-8505-5AA4E4E637F9}"/>
              </a:ext>
            </a:extLst>
          </p:cNvPr>
          <p:cNvSpPr/>
          <p:nvPr/>
        </p:nvSpPr>
        <p:spPr>
          <a:xfrm>
            <a:off x="236350" y="4679222"/>
            <a:ext cx="117192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Socket.ReceiveAsync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DA64CA-94EC-4BAB-BB28-1170CBF74B61}"/>
              </a:ext>
            </a:extLst>
          </p:cNvPr>
          <p:cNvSpPr/>
          <p:nvPr/>
        </p:nvSpPr>
        <p:spPr>
          <a:xfrm>
            <a:off x="648674" y="3575551"/>
            <a:ext cx="10894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Socket.SendAsync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2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EventArgs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664980" y="2679271"/>
            <a:ext cx="7759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en-US" altLang="ko-KR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7A51EA-3811-4DF2-9CC2-04C40C76DEC8}"/>
              </a:ext>
            </a:extLst>
          </p:cNvPr>
          <p:cNvSpPr/>
          <p:nvPr/>
        </p:nvSpPr>
        <p:spPr>
          <a:xfrm>
            <a:off x="8041064" y="3429000"/>
            <a:ext cx="348595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900" dirty="0">
                <a:latin typeface="+mj-lt"/>
                <a:ea typeface="배달의민족 주아" panose="02020603020101020101" pitchFamily="18" charset="-127"/>
              </a:rPr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373020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152</Words>
  <Application>Microsoft Office PowerPoint</Application>
  <PresentationFormat>와이드스크린</PresentationFormat>
  <Paragraphs>87</Paragraphs>
  <Slides>33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97</cp:revision>
  <dcterms:created xsi:type="dcterms:W3CDTF">2023-09-02T12:48:56Z</dcterms:created>
  <dcterms:modified xsi:type="dcterms:W3CDTF">2023-09-03T15:56:46Z</dcterms:modified>
</cp:coreProperties>
</file>