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07" r:id="rId3"/>
    <p:sldId id="306" r:id="rId4"/>
    <p:sldId id="308" r:id="rId5"/>
    <p:sldId id="313" r:id="rId6"/>
    <p:sldId id="312" r:id="rId7"/>
    <p:sldId id="309" r:id="rId8"/>
    <p:sldId id="311" r:id="rId9"/>
    <p:sldId id="314" r:id="rId10"/>
    <p:sldId id="315" r:id="rId11"/>
    <p:sldId id="316" r:id="rId12"/>
    <p:sldId id="348" r:id="rId13"/>
    <p:sldId id="345" r:id="rId14"/>
    <p:sldId id="347" r:id="rId15"/>
    <p:sldId id="346" r:id="rId16"/>
    <p:sldId id="350" r:id="rId17"/>
    <p:sldId id="351" r:id="rId18"/>
    <p:sldId id="352" r:id="rId19"/>
    <p:sldId id="353" r:id="rId20"/>
    <p:sldId id="35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0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1008-A497-4655-820B-B486E3042A4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7F8E-E2D2-46FD-9A40-AF23D3947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9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8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2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0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0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9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82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58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85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4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2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5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4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5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93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26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8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0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62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0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0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3C92-90B9-4BF5-843F-30510F3E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41F13-4DA5-45EC-BF07-046BBD0B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891D6-035B-4875-8EC6-2ACA029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03C4-8646-4449-96BB-1495AAC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31441-E54E-4AB1-AF89-620DA75C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5677-6AFF-491C-A707-3CFF6493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5D5BA-8A98-43FA-9013-BE8B45A7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42FD-B81B-4C0A-BB7F-F64B13C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229A2-2378-4208-ADAD-6E64510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69A4-B452-440B-B751-F5CB1D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8F3F7-D4E7-4295-86E3-1FDA8CA7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1589A-24D8-4EF7-9B0E-8457BD8F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C45F1-B833-48AF-9212-05EB00E4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D31A7-8328-419F-8F11-21C3253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AC5BF-CEBA-437B-BF56-57C4F56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356-8AA6-45FA-82EE-456402C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403D-14A3-45F4-9B8F-5D4B80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D69A8-B39A-46D3-B41B-DEAC0D6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9BD5-F7B3-4DCF-A740-5F9231F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39FE7-07D2-4F30-97F9-45ABFBC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9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4DFB1-A636-4730-9762-FA2506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A02BB-BFF3-4CB9-8398-B2340CD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1F27-0D4D-41AB-9083-0B9C7EC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435-86FB-4F23-BCCC-33EBECE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F4704-6E95-40F7-BFE5-6CA673A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26FD-E3AB-4643-AB76-5D7566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552BE-04DA-4F4E-8CFB-6D1E6F69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3D17D-D5A3-4166-AA50-C4FB3417C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8158-687B-4DDC-A003-78E3A08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72583-CBF3-47E3-AD71-58706741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1E41D-F5D9-4ADA-B733-9871637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12AA5-0796-4AA9-9BC5-E4234A1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9BEF2-8269-4F78-8B6C-B739BF37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8DA37-18B8-44C6-A89F-585F2F6E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094C4-8C69-4802-8083-F9E469BD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80017-A962-4646-A925-4740DA70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FF0AF-5665-46CF-A580-529B6CF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98B4-F840-4B04-8684-10CBB6E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D3A62-5557-4763-ABCC-DEB697C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4A5F-65DB-4DD4-BDA4-712DA2E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21C4F-7873-438E-855E-4D849D67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66E9F-D582-4319-8AEC-AEB50BF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7B36-96A3-4B5A-B0BD-0D71E08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E0D17-FD9C-48CB-9FA8-25C377FB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6DA0-F949-4BC3-B220-6C42BC4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D800B-30C9-4B14-AA32-E9D2EBE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78308-BB49-4A0E-89EA-BB980451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234DC-19E2-475C-882E-7754EB57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EA4C-A572-41B5-827A-CDF08C57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C84F1-E0AD-4391-B85C-0A177786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6A947-9196-4EA5-A98F-A505C989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5C026-919A-4DDF-81A0-32FA84E3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2DAE-7BF2-4CEF-9E8B-DC182C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73510-5EBD-4CA5-8F47-A367573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45EE-A927-47A3-A6F5-7C1EA8A6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F3CBD-3388-4FE9-86A4-36A3A460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57B61-1548-4654-8E0A-2864F18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FC7CD-96A6-44AE-BAB3-F6AE66E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7A1A2-DA54-4FD0-B285-228061B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17DDA-4F0A-4DD6-AD90-D5682671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B383-601E-4400-9771-79B2DB1B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622-3661-4256-8D13-E3531EC52D6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C14A-76C5-4E24-8342-1A9CBC8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1156A-E3C6-4FC6-AF4B-971D16E2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372-93FF-40BD-B183-782B100AD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5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664980" y="3231577"/>
            <a:ext cx="11085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통신에서 데이터 처리를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8701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CCE50-C2D6-42ED-8D74-F150E528A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78659-DCBB-4F40-B3B5-91B76E1A9C6C}"/>
              </a:ext>
            </a:extLst>
          </p:cNvPr>
          <p:cNvSpPr/>
          <p:nvPr/>
        </p:nvSpPr>
        <p:spPr>
          <a:xfrm>
            <a:off x="3892512" y="3235204"/>
            <a:ext cx="4406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데이터 셔틀</a:t>
            </a:r>
          </a:p>
        </p:txBody>
      </p:sp>
    </p:spTree>
    <p:extLst>
      <p:ext uri="{BB962C8B-B14F-4D97-AF65-F5344CB8AC3E}">
        <p14:creationId xmlns:p14="http://schemas.microsoft.com/office/powerpoint/2010/main" val="366724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커넥터</a:t>
            </a:r>
          </a:p>
        </p:txBody>
      </p:sp>
    </p:spTree>
    <p:extLst>
      <p:ext uri="{BB962C8B-B14F-4D97-AF65-F5344CB8AC3E}">
        <p14:creationId xmlns:p14="http://schemas.microsoft.com/office/powerpoint/2010/main" val="17393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679586" y="3235204"/>
            <a:ext cx="2832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잠깐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A13B39-D90D-44C1-BF07-95E884D49DD9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30321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2256647" y="3235204"/>
            <a:ext cx="7678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함수는 위험해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03244-38FC-4E5F-9C68-6282639AE89D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2971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>
            <a:off x="4376619" y="3235204"/>
            <a:ext cx="3438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어쩌라고</a:t>
            </a:r>
            <a:r>
              <a: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EB879-9563-432C-8951-15B54AE25CDC}"/>
              </a:ext>
            </a:extLst>
          </p:cNvPr>
          <p:cNvSpPr/>
          <p:nvPr/>
        </p:nvSpPr>
        <p:spPr>
          <a:xfrm>
            <a:off x="0" y="4681030"/>
            <a:ext cx="261481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😮</a:t>
            </a:r>
          </a:p>
        </p:txBody>
      </p:sp>
    </p:spTree>
    <p:extLst>
      <p:ext uri="{BB962C8B-B14F-4D97-AF65-F5344CB8AC3E}">
        <p14:creationId xmlns:p14="http://schemas.microsoft.com/office/powerpoint/2010/main" val="8403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991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제발 그만해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26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FBCDDA-055B-441E-8FE9-39F59BA56A01}"/>
              </a:ext>
            </a:extLst>
          </p:cNvPr>
          <p:cNvSpPr/>
          <p:nvPr/>
        </p:nvSpPr>
        <p:spPr>
          <a:xfrm rot="19774261">
            <a:off x="6875313" y="2744512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3619893" y="3657599"/>
            <a:ext cx="3040013" cy="26607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82B69-A5B6-4D9F-A47F-BE72612BE092}"/>
              </a:ext>
            </a:extLst>
          </p:cNvPr>
          <p:cNvSpPr/>
          <p:nvPr/>
        </p:nvSpPr>
        <p:spPr>
          <a:xfrm rot="16408163">
            <a:off x="5152395" y="1939006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0A4F4-057C-4159-AC81-664C8863A949}"/>
              </a:ext>
            </a:extLst>
          </p:cNvPr>
          <p:cNvSpPr/>
          <p:nvPr/>
        </p:nvSpPr>
        <p:spPr>
          <a:xfrm rot="17633613">
            <a:off x="6061965" y="2095355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6996628" y="3840887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E744F-83D7-4B65-A868-CD786B044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응애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나 소켓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4100101" y="3301251"/>
            <a:ext cx="38747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어떡해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2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9EE860-F60C-4061-8303-337712A04C03}"/>
              </a:ext>
            </a:extLst>
          </p:cNvPr>
          <p:cNvSpPr/>
          <p:nvPr/>
        </p:nvSpPr>
        <p:spPr>
          <a:xfrm>
            <a:off x="697585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D5812-6F8B-43B2-90BB-A3ACA655481E}"/>
              </a:ext>
            </a:extLst>
          </p:cNvPr>
          <p:cNvSpPr/>
          <p:nvPr/>
        </p:nvSpPr>
        <p:spPr>
          <a:xfrm>
            <a:off x="5416968" y="3337233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EF1379-73A9-4B7A-B920-7B9DD3843BB8}"/>
              </a:ext>
            </a:extLst>
          </p:cNvPr>
          <p:cNvSpPr/>
          <p:nvPr/>
        </p:nvSpPr>
        <p:spPr>
          <a:xfrm>
            <a:off x="502332" y="2529319"/>
            <a:ext cx="37705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r>
              <a:rPr lang="ko-KR" altLang="en-US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해줄게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1A3F18-8DCD-4F88-94BF-77FD8B59FEC9}"/>
              </a:ext>
            </a:extLst>
          </p:cNvPr>
          <p:cNvSpPr/>
          <p:nvPr/>
        </p:nvSpPr>
        <p:spPr>
          <a:xfrm>
            <a:off x="1359032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37DE07-D3E9-4D7C-A5EC-BFAEB6303F6E}"/>
              </a:ext>
            </a:extLst>
          </p:cNvPr>
          <p:cNvSpPr/>
          <p:nvPr/>
        </p:nvSpPr>
        <p:spPr>
          <a:xfrm>
            <a:off x="10363049" y="5203349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01F1BC-B3D3-458A-A726-E755DF170B55}"/>
              </a:ext>
            </a:extLst>
          </p:cNvPr>
          <p:cNvSpPr/>
          <p:nvPr/>
        </p:nvSpPr>
        <p:spPr>
          <a:xfrm>
            <a:off x="9003734" y="3922601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5A14710-448D-4B15-A64F-5A7A1819E2B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6216" y="3752732"/>
            <a:ext cx="200075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12E5184-3FCF-4921-80DE-A1D78E1474F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775032" y="3752732"/>
            <a:ext cx="2228702" cy="1070143"/>
          </a:xfrm>
          <a:prstGeom prst="curved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리스너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커넥터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7EF849-A43B-4D55-984E-B2C15F8A3D8A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B10949-5A8E-434F-8F44-638455D7A70A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4273E1-82D8-4462-91A8-67D922A22FE1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F0165D-77E7-4BD7-AFA9-30B6D09B9FE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965397-E26B-4D7E-8E6A-E0F2E4B3B964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0635C4-CA43-4CE9-9779-54BCA04194A3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90322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D5988-05CC-487C-8807-3C3B80D7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91" y="836674"/>
            <a:ext cx="7358646" cy="5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997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9862-78BD-4938-8033-C521F31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6" y="2227739"/>
            <a:ext cx="10567447" cy="38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Accept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40BF1-50C4-437D-9E43-30963FCAF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9" y="339365"/>
            <a:ext cx="6507150" cy="6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AF1-E82F-433E-9FE9-DA2CC019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26" y="323560"/>
            <a:ext cx="7289095" cy="6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Kick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C15DB-4060-4939-A87B-727D7C98F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0" y="1871230"/>
            <a:ext cx="10235939" cy="47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B9EC-9BD2-4CF9-833D-C0627D76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9" y="1811808"/>
            <a:ext cx="10114961" cy="48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Broadcast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225E8-6CE3-43FC-B5D7-94013333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7" y="2191743"/>
            <a:ext cx="10897386" cy="40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4292C-E04F-4884-8ED1-0C96A0D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93" y="1931167"/>
            <a:ext cx="8155498" cy="4587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 했더라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Listener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F1B46-3925-4E70-B0F4-3F30F8D8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1782064"/>
            <a:ext cx="9209988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67558-E9F2-45F4-AB22-41A1FDF7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1" y="593451"/>
            <a:ext cx="7399552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4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C2BF9-E90D-4ECE-82BF-92EE6338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7" y="1847585"/>
            <a:ext cx="10482606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66518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47085-D194-481E-AEE9-7EC3BB31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84" y="754145"/>
            <a:ext cx="7818029" cy="54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4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02F4D-CB6D-49D4-A556-2D3ECCAD7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4" y="2574410"/>
            <a:ext cx="1079369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Disconnect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1588EA-65C3-4891-9AA8-9C25043E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8" y="780241"/>
            <a:ext cx="6859128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Receive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4F9D5-F9C5-4F42-A92D-749C294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7" y="892327"/>
            <a:ext cx="7651669" cy="5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C22C3-43CD-424A-89E2-C51E992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599856"/>
            <a:ext cx="11208470" cy="32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580E-837F-4268-A381-906E22B9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4" y="1956956"/>
            <a:ext cx="10850252" cy="44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638288" y="3257555"/>
            <a:ext cx="74061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멈추는 게 문제였으니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0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Connector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78601-F95B-496F-970E-F3485D3E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3" y="2135261"/>
            <a:ext cx="10811833" cy="41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B14F8-8693-4216-B72B-B5F9CA4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79" y="399070"/>
            <a:ext cx="5935020" cy="60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OnMessageReceived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0F8C5-18DB-4D5F-8942-CCC0938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68" y="2702557"/>
            <a:ext cx="9783264" cy="31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4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1622696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시작 프로그램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EF431-C8F5-4E43-9A1B-6203CD80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145739" y="780241"/>
            <a:ext cx="7564326" cy="5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빌드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8814-4469-4B3B-814A-5E1A19E0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44" y="216661"/>
            <a:ext cx="5768637" cy="6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B5835A-561B-4523-97AA-7F21ADFA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3429000"/>
            <a:ext cx="9418923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9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95C1F-B0D7-4CB5-8319-996384101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68"/>
          <a:stretch/>
        </p:blipFill>
        <p:spPr>
          <a:xfrm>
            <a:off x="1121787" y="2177593"/>
            <a:ext cx="7269625" cy="4159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34C7-FBC1-4F23-A15B-BA03F3FC8CEC}"/>
              </a:ext>
            </a:extLst>
          </p:cNvPr>
          <p:cNvSpPr/>
          <p:nvPr/>
        </p:nvSpPr>
        <p:spPr>
          <a:xfrm>
            <a:off x="8942439" y="3476135"/>
            <a:ext cx="19864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2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04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48792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88EEE-CFA5-439E-9B10-ADDF8D9E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89" y="940707"/>
            <a:ext cx="7857389" cy="49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69182" y="3304689"/>
            <a:ext cx="62536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멈추게 하려면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8AA6E-976D-4BE9-9B8B-3AADAEF05644}"/>
              </a:ext>
            </a:extLst>
          </p:cNvPr>
          <p:cNvSpPr/>
          <p:nvPr/>
        </p:nvSpPr>
        <p:spPr>
          <a:xfrm>
            <a:off x="2921092" y="3266982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 함수를 쓰자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957592" y="2471880"/>
            <a:ext cx="4276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3155673" y="4679222"/>
            <a:ext cx="5880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3356401" y="3575551"/>
            <a:ext cx="5479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(byte[] 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362635" y="2471880"/>
            <a:ext cx="11466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Socket.AcceptAsync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616EC-CA93-48E8-8505-5AA4E4E637F9}"/>
              </a:ext>
            </a:extLst>
          </p:cNvPr>
          <p:cNvSpPr/>
          <p:nvPr/>
        </p:nvSpPr>
        <p:spPr>
          <a:xfrm>
            <a:off x="236350" y="4679222"/>
            <a:ext cx="11719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Socket.ReceiveAsync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A64CA-94EC-4BAB-BB28-1170CBF74B61}"/>
              </a:ext>
            </a:extLst>
          </p:cNvPr>
          <p:cNvSpPr/>
          <p:nvPr/>
        </p:nvSpPr>
        <p:spPr>
          <a:xfrm>
            <a:off x="648674" y="3575551"/>
            <a:ext cx="10894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Socket.SendAsync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EventArgs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33D42-AC91-4E0F-9DAD-49A774EF43D5}"/>
              </a:ext>
            </a:extLst>
          </p:cNvPr>
          <p:cNvSpPr/>
          <p:nvPr/>
        </p:nvSpPr>
        <p:spPr>
          <a:xfrm>
            <a:off x="664980" y="2679271"/>
            <a:ext cx="775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en-US" altLang="ko-KR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SocketAsyncEventArgs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7A51EA-3811-4DF2-9CC2-04C40C76DEC8}"/>
              </a:ext>
            </a:extLst>
          </p:cNvPr>
          <p:cNvSpPr/>
          <p:nvPr/>
        </p:nvSpPr>
        <p:spPr>
          <a:xfrm>
            <a:off x="8041064" y="3429000"/>
            <a:ext cx="348595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900" dirty="0">
                <a:latin typeface="+mj-lt"/>
                <a:ea typeface="배달의민족 주아" panose="02020603020101020101" pitchFamily="18" charset="-127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7302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273</Words>
  <Application>Microsoft Office PowerPoint</Application>
  <PresentationFormat>와이드스크린</PresentationFormat>
  <Paragraphs>152</Paragraphs>
  <Slides>49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181</cp:revision>
  <dcterms:created xsi:type="dcterms:W3CDTF">2023-09-02T12:48:56Z</dcterms:created>
  <dcterms:modified xsi:type="dcterms:W3CDTF">2023-09-06T16:41:24Z</dcterms:modified>
</cp:coreProperties>
</file>