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06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0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D8BA1-D53B-4BC2-B242-09936529823E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A1157-EDD3-4B2B-80C6-0CDDDDDCB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971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A1157-EDD3-4B2B-80C6-0CDDDDDCB7E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094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054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1680A-313D-4809-9578-19414CC1C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860651-49C9-4AB3-B8F6-B31D27608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D58218-7124-4728-BBE3-6DE7D5FC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1332-F155-4A61-A28E-A86D7BECC2A4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C4314F-BBD5-4CDC-95FA-B45E0C0A9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978C6C-0302-4834-88D6-4F2FC3D32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DB195-B157-4F44-B5AD-30C925485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29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036220-1908-4333-9899-CB29D58B5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2C1013-3198-432A-81EF-8674834D76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FC7E62-86B0-4FC3-90AF-8DD33474B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1332-F155-4A61-A28E-A86D7BECC2A4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787B55-2622-4A3F-A006-A38947102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572068-B26A-415E-B4C6-04AB55BDC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DB195-B157-4F44-B5AD-30C925485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675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A5BF36-C042-491A-939E-368FF8A475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B09255-790B-4499-A202-2DFBDEAA8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11AA66-A41F-4F3D-B7AE-476851B49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1332-F155-4A61-A28E-A86D7BECC2A4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A57AB7-9324-484C-A387-6A518D63A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4B32F7-E48F-489B-872B-269B9F32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DB195-B157-4F44-B5AD-30C925485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933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84ABD2-BBBE-485D-A30B-66128E94F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882272-056B-4AB9-AF2E-0EA16C3B7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1EFF0C-BEA1-49C7-88A0-6356F1C3C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1332-F155-4A61-A28E-A86D7BECC2A4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E52B55-E6AC-4459-87C5-EA735C5F5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D14731-0FF9-4F5A-B453-7F652498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DB195-B157-4F44-B5AD-30C925485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621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9D6B3-0780-4DFF-9EB5-CF601000D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2960D9-0E25-45BE-BDB2-0EFD164FC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A1210D-252E-462E-AF5A-FD18B5BF4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1332-F155-4A61-A28E-A86D7BECC2A4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2D0888-ADC1-47A7-A4F6-2D2B36730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ED0C96-CC25-4341-A93D-726F376FC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DB195-B157-4F44-B5AD-30C925485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355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FD22A-E0E3-455B-89B3-9D62432FC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87AB11-5D75-427A-9C04-B5716C3E8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35C5CE-36F0-4A9A-A37D-C8B8AA9F7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8B847E-F5FB-433E-B649-517B5CF26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1332-F155-4A61-A28E-A86D7BECC2A4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DFEA83-AE56-4717-869C-7E38F0849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2FEEF5-5ACD-4AAB-90E2-5F09C12D1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DB195-B157-4F44-B5AD-30C925485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70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FCF5E-4A8A-4F35-922B-C8CC6EE66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993D51-85CD-4F7E-AB8F-2CA46FE07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120257-591D-4A0C-8509-C6E3C6037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22CF8C-E422-44C9-8416-EC30AFBF20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043171-C4C0-4048-81E6-7C06A52F4B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73546B8-C5EA-4DFE-BFBF-47FF17847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1332-F155-4A61-A28E-A86D7BECC2A4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4C9257-D09C-4744-8D33-5587984BB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157673-ADBE-4BA7-AC2F-AA337C8FB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DB195-B157-4F44-B5AD-30C925485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246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BD05C-E12C-4454-B911-DBE3EE5F1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A4CEA8-36C0-4096-8C82-886F41F21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1332-F155-4A61-A28E-A86D7BECC2A4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7578D2-546C-4F10-A540-C546AB18A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142730-BBD4-4982-AB80-C43E829CB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DB195-B157-4F44-B5AD-30C925485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979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F72C03-C131-4BC1-A914-1924E5EB1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1332-F155-4A61-A28E-A86D7BECC2A4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57057B-2EDA-4FDC-9962-2D579BEBD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3492E5-1EB0-41D9-B331-F98AFE4DD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DB195-B157-4F44-B5AD-30C925485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175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54617E-8E12-43AB-8FE1-52911D111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47D08C-37CD-4825-89C1-5093A9873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616582-2291-45FB-95F5-D30EA1FBA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15A6DD-8EA6-44BF-BDF0-E9BA284BB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1332-F155-4A61-A28E-A86D7BECC2A4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BC66CD-31B3-4185-9EFC-FF35E8068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B610CD-F3B3-4C58-9C72-C4409547B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DB195-B157-4F44-B5AD-30C925485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822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16B57-8FEC-4874-A248-7FB4D46E4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10C7AE-11FB-4AEF-B023-6FC460B52A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562378-4893-447A-A3FD-9CF825070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4857F6-6470-4393-B270-8A94F1B8C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1332-F155-4A61-A28E-A86D7BECC2A4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5A3E82-710D-44AD-9E61-26531719D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74CB91-D2E2-46A2-B6C8-C76687D0A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DB195-B157-4F44-B5AD-30C925485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773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79DAD8-9C82-45C6-82D4-755A42071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7E0BB6-D8AD-4E42-8690-A8EBFFE9E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75113-285B-4178-9D67-E847B42F9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C1332-F155-4A61-A28E-A86D7BECC2A4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6DC355-5365-4C70-A30A-39EA93524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BE8024-B883-47AF-8AB7-C5D1162DC9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DB195-B157-4F44-B5AD-30C925485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961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40621C9A-3617-4969-A536-1AADE85C8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2062" y="4158747"/>
            <a:ext cx="3707876" cy="574036"/>
          </a:xfrm>
        </p:spPr>
        <p:txBody>
          <a:bodyPr anchor="ctr"/>
          <a:lstStyle/>
          <a:p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멀티스레딩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기초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2B05B5-87F6-48FF-A1C5-2C55B629A5BB}"/>
              </a:ext>
            </a:extLst>
          </p:cNvPr>
          <p:cNvSpPr txBox="1"/>
          <p:nvPr/>
        </p:nvSpPr>
        <p:spPr>
          <a:xfrm>
            <a:off x="1507244" y="1437317"/>
            <a:ext cx="917751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 err="1">
                <a:latin typeface="태나다체 " panose="02000000000000000000" pitchFamily="2" charset="-127"/>
                <a:ea typeface="태나다체 " panose="02000000000000000000" pitchFamily="2" charset="-127"/>
              </a:rPr>
              <a:t>야매로</a:t>
            </a:r>
            <a:r>
              <a:rPr lang="ko-KR" altLang="en-US" sz="6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 서버 개발자 되는 법</a:t>
            </a:r>
            <a:endParaRPr lang="en-US" altLang="ko-KR" sz="66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en-US" altLang="ko-KR" sz="6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4</a:t>
            </a:r>
            <a:r>
              <a:rPr lang="ko-KR" altLang="en-US" sz="6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강</a:t>
            </a:r>
          </a:p>
        </p:txBody>
      </p:sp>
    </p:spTree>
    <p:extLst>
      <p:ext uri="{BB962C8B-B14F-4D97-AF65-F5344CB8AC3E}">
        <p14:creationId xmlns:p14="http://schemas.microsoft.com/office/powerpoint/2010/main" val="4280400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9DD7D4-9ED1-4D39-BC0C-EA5A5B8B6EF9}"/>
              </a:ext>
            </a:extLst>
          </p:cNvPr>
          <p:cNvSpPr/>
          <p:nvPr/>
        </p:nvSpPr>
        <p:spPr>
          <a:xfrm>
            <a:off x="188540" y="197967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A35C8A5-4B03-43E5-B493-90F4E795A7AE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title</a:t>
            </a:r>
            <a:endParaRPr lang="ko-KR" altLang="en-US" sz="4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C22D0AA-FCE8-49A4-888D-F1CCB0BBB1BD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embed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21B016-1033-4C6F-947D-8DF71B6D0E2F}"/>
              </a:ext>
            </a:extLst>
          </p:cNvPr>
          <p:cNvSpPr/>
          <p:nvPr/>
        </p:nvSpPr>
        <p:spPr>
          <a:xfrm>
            <a:off x="4822927" y="1098817"/>
            <a:ext cx="254614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content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766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7EEDDA4-C768-447B-A35B-AA3E54E7249A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스레드 사용 방법</a:t>
            </a:r>
          </a:p>
        </p:txBody>
      </p:sp>
    </p:spTree>
    <p:extLst>
      <p:ext uri="{BB962C8B-B14F-4D97-AF65-F5344CB8AC3E}">
        <p14:creationId xmlns:p14="http://schemas.microsoft.com/office/powerpoint/2010/main" val="306283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스레드 사용 방법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623C1D-3AFF-46E1-A505-904A011B63E0}"/>
              </a:ext>
            </a:extLst>
          </p:cNvPr>
          <p:cNvSpPr/>
          <p:nvPr/>
        </p:nvSpPr>
        <p:spPr>
          <a:xfrm>
            <a:off x="517838" y="3429000"/>
            <a:ext cx="1115632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Thread, </a:t>
            </a:r>
            <a:r>
              <a:rPr lang="en-US" altLang="ko-KR" sz="6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ThreadPool</a:t>
            </a:r>
            <a:r>
              <a:rPr lang="en-US" altLang="ko-KR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Task, Async</a:t>
            </a:r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1033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Thread</a:t>
            </a:r>
            <a:endParaRPr lang="ko-KR" altLang="en-US" sz="44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28CFB98-403A-4C6F-8C44-0AFE81D3DDDA}"/>
              </a:ext>
            </a:extLst>
          </p:cNvPr>
          <p:cNvSpPr/>
          <p:nvPr/>
        </p:nvSpPr>
        <p:spPr>
          <a:xfrm>
            <a:off x="7108723" y="2674374"/>
            <a:ext cx="3706761" cy="353350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프로세스</a:t>
            </a:r>
          </a:p>
        </p:txBody>
      </p:sp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D79C2DD0-D722-4A3D-82AD-9AF756341564}"/>
              </a:ext>
            </a:extLst>
          </p:cNvPr>
          <p:cNvCxnSpPr>
            <a:cxnSpLocks/>
            <a:stCxn id="11" idx="3"/>
            <a:endCxn id="6" idx="0"/>
          </p:cNvCxnSpPr>
          <p:nvPr/>
        </p:nvCxnSpPr>
        <p:spPr>
          <a:xfrm flipV="1">
            <a:off x="5104563" y="2674374"/>
            <a:ext cx="3857541" cy="1129515"/>
          </a:xfrm>
          <a:prstGeom prst="curvedConnector4">
            <a:avLst>
              <a:gd name="adj1" fmla="val 21644"/>
              <a:gd name="adj2" fmla="val 236884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35A1622-4A9D-4449-917E-949E2BDECF16}"/>
              </a:ext>
            </a:extLst>
          </p:cNvPr>
          <p:cNvSpPr/>
          <p:nvPr/>
        </p:nvSpPr>
        <p:spPr>
          <a:xfrm>
            <a:off x="1247023" y="3325147"/>
            <a:ext cx="3857540" cy="9574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New Thread()</a:t>
            </a:r>
            <a:endParaRPr lang="ko-KR" altLang="en-US" sz="4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5757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err="1">
                <a:latin typeface="태나다체 " panose="02000000000000000000" pitchFamily="2" charset="-127"/>
                <a:ea typeface="태나다체 " panose="02000000000000000000" pitchFamily="2" charset="-127"/>
              </a:rPr>
              <a:t>ThreadPool</a:t>
            </a:r>
            <a:endParaRPr lang="ko-KR" altLang="en-US" sz="40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28CFB98-403A-4C6F-8C44-0AFE81D3DDDA}"/>
              </a:ext>
            </a:extLst>
          </p:cNvPr>
          <p:cNvSpPr/>
          <p:nvPr/>
        </p:nvSpPr>
        <p:spPr>
          <a:xfrm>
            <a:off x="8170607" y="494745"/>
            <a:ext cx="3706761" cy="586851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프로세스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35A1622-4A9D-4449-917E-949E2BDECF16}"/>
              </a:ext>
            </a:extLst>
          </p:cNvPr>
          <p:cNvSpPr/>
          <p:nvPr/>
        </p:nvSpPr>
        <p:spPr>
          <a:xfrm>
            <a:off x="5196348" y="1236902"/>
            <a:ext cx="2043488" cy="9574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</a:t>
            </a:r>
            <a:endParaRPr lang="ko-KR" altLang="en-US" sz="4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91454E4-067C-40C6-A443-347DDFB0EC48}"/>
              </a:ext>
            </a:extLst>
          </p:cNvPr>
          <p:cNvSpPr/>
          <p:nvPr/>
        </p:nvSpPr>
        <p:spPr>
          <a:xfrm>
            <a:off x="5196348" y="2431522"/>
            <a:ext cx="2043488" cy="9574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</a:t>
            </a:r>
            <a:endParaRPr lang="ko-KR" altLang="en-US" sz="4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3C027E6-80D3-4312-BD27-6F6B13678D88}"/>
              </a:ext>
            </a:extLst>
          </p:cNvPr>
          <p:cNvSpPr/>
          <p:nvPr/>
        </p:nvSpPr>
        <p:spPr>
          <a:xfrm>
            <a:off x="5196348" y="3626142"/>
            <a:ext cx="2043488" cy="9574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</a:t>
            </a:r>
            <a:endParaRPr lang="ko-KR" altLang="en-US" sz="4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BAADA6E-7B6E-47BA-A706-134591E06458}"/>
              </a:ext>
            </a:extLst>
          </p:cNvPr>
          <p:cNvSpPr/>
          <p:nvPr/>
        </p:nvSpPr>
        <p:spPr>
          <a:xfrm>
            <a:off x="5196348" y="4820762"/>
            <a:ext cx="2043488" cy="9574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</a:t>
            </a:r>
            <a:endParaRPr lang="ko-KR" altLang="en-US" sz="4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B2B0B626-9E75-47C1-8129-35BB0EFCE8D8}"/>
              </a:ext>
            </a:extLst>
          </p:cNvPr>
          <p:cNvCxnSpPr>
            <a:stCxn id="6" idx="1"/>
            <a:endCxn id="11" idx="3"/>
          </p:cNvCxnSpPr>
          <p:nvPr/>
        </p:nvCxnSpPr>
        <p:spPr>
          <a:xfrm rot="10800000">
            <a:off x="7239837" y="1715644"/>
            <a:ext cx="930771" cy="1713356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1184B456-78EB-4E86-AEF7-E3AC771C2031}"/>
              </a:ext>
            </a:extLst>
          </p:cNvPr>
          <p:cNvCxnSpPr>
            <a:stCxn id="6" idx="1"/>
            <a:endCxn id="9" idx="3"/>
          </p:cNvCxnSpPr>
          <p:nvPr/>
        </p:nvCxnSpPr>
        <p:spPr>
          <a:xfrm rot="10800000">
            <a:off x="7239837" y="2910264"/>
            <a:ext cx="930771" cy="518736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0181F217-71FE-4EB1-ADD1-7C0EB0008DE1}"/>
              </a:ext>
            </a:extLst>
          </p:cNvPr>
          <p:cNvCxnSpPr>
            <a:stCxn id="6" idx="1"/>
            <a:endCxn id="10" idx="3"/>
          </p:cNvCxnSpPr>
          <p:nvPr/>
        </p:nvCxnSpPr>
        <p:spPr>
          <a:xfrm rot="10800000" flipV="1">
            <a:off x="7239837" y="3429000"/>
            <a:ext cx="930771" cy="675884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A8F0D841-2A41-4AFC-8A7C-89D615A67302}"/>
              </a:ext>
            </a:extLst>
          </p:cNvPr>
          <p:cNvCxnSpPr>
            <a:stCxn id="6" idx="1"/>
            <a:endCxn id="12" idx="3"/>
          </p:cNvCxnSpPr>
          <p:nvPr/>
        </p:nvCxnSpPr>
        <p:spPr>
          <a:xfrm rot="10800000" flipV="1">
            <a:off x="7239837" y="3429000"/>
            <a:ext cx="930771" cy="1870504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EC507B9-0FEF-4668-9543-50DE458F7686}"/>
              </a:ext>
            </a:extLst>
          </p:cNvPr>
          <p:cNvSpPr/>
          <p:nvPr/>
        </p:nvSpPr>
        <p:spPr>
          <a:xfrm>
            <a:off x="1198674" y="4059528"/>
            <a:ext cx="2043488" cy="9574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작업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DEBB40B-6DBA-4638-912F-33E1DE1BAEFD}"/>
              </a:ext>
            </a:extLst>
          </p:cNvPr>
          <p:cNvCxnSpPr>
            <a:cxnSpLocks/>
          </p:cNvCxnSpPr>
          <p:nvPr/>
        </p:nvCxnSpPr>
        <p:spPr>
          <a:xfrm>
            <a:off x="2218745" y="3301816"/>
            <a:ext cx="0" cy="5579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81C62EE-9B86-41BC-99AF-4528136B80F5}"/>
              </a:ext>
            </a:extLst>
          </p:cNvPr>
          <p:cNvSpPr/>
          <p:nvPr/>
        </p:nvSpPr>
        <p:spPr>
          <a:xfrm>
            <a:off x="904924" y="2348340"/>
            <a:ext cx="26276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이거 해줘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980228E-51AB-4BFC-B8CB-62FEDD875838}"/>
              </a:ext>
            </a:extLst>
          </p:cNvPr>
          <p:cNvSpPr/>
          <p:nvPr/>
        </p:nvSpPr>
        <p:spPr>
          <a:xfrm>
            <a:off x="4946881" y="995278"/>
            <a:ext cx="2542422" cy="5037922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4A4942-6458-4891-9F62-AEE30E06E2C8}"/>
              </a:ext>
            </a:extLst>
          </p:cNvPr>
          <p:cNvSpPr txBox="1"/>
          <p:nvPr/>
        </p:nvSpPr>
        <p:spPr>
          <a:xfrm>
            <a:off x="4968309" y="540100"/>
            <a:ext cx="1804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 Pool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C2555464-4DC7-4506-ABCF-5643CA93CC43}"/>
              </a:ext>
            </a:extLst>
          </p:cNvPr>
          <p:cNvCxnSpPr>
            <a:stCxn id="20" idx="3"/>
            <a:endCxn id="27" idx="1"/>
          </p:cNvCxnSpPr>
          <p:nvPr/>
        </p:nvCxnSpPr>
        <p:spPr>
          <a:xfrm flipV="1">
            <a:off x="3242162" y="3514239"/>
            <a:ext cx="1704719" cy="1024031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420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Task</a:t>
            </a:r>
            <a:endParaRPr lang="ko-KR" altLang="en-US" sz="44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EC507B9-0FEF-4668-9543-50DE458F7686}"/>
              </a:ext>
            </a:extLst>
          </p:cNvPr>
          <p:cNvSpPr/>
          <p:nvPr/>
        </p:nvSpPr>
        <p:spPr>
          <a:xfrm>
            <a:off x="1981099" y="4408319"/>
            <a:ext cx="2043488" cy="9574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작업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DEBB40B-6DBA-4638-912F-33E1DE1BAEFD}"/>
              </a:ext>
            </a:extLst>
          </p:cNvPr>
          <p:cNvCxnSpPr>
            <a:cxnSpLocks/>
          </p:cNvCxnSpPr>
          <p:nvPr/>
        </p:nvCxnSpPr>
        <p:spPr>
          <a:xfrm>
            <a:off x="3001170" y="3650607"/>
            <a:ext cx="0" cy="5579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7C58DC3-A789-49E9-955A-8AB52BEDBECD}"/>
              </a:ext>
            </a:extLst>
          </p:cNvPr>
          <p:cNvSpPr/>
          <p:nvPr/>
        </p:nvSpPr>
        <p:spPr>
          <a:xfrm>
            <a:off x="8067759" y="4308881"/>
            <a:ext cx="2791094" cy="122706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스레드 풀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81C62EE-9B86-41BC-99AF-4528136B80F5}"/>
              </a:ext>
            </a:extLst>
          </p:cNvPr>
          <p:cNvSpPr/>
          <p:nvPr/>
        </p:nvSpPr>
        <p:spPr>
          <a:xfrm>
            <a:off x="1687349" y="2697131"/>
            <a:ext cx="26276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이거 해줘</a:t>
            </a:r>
          </a:p>
        </p:txBody>
      </p: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C2555464-4DC7-4506-ABCF-5643CA93CC43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 flipV="1">
            <a:off x="4024587" y="3877168"/>
            <a:ext cx="2568709" cy="1009893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ED95834-0CA2-4852-B755-762AE37A475D}"/>
              </a:ext>
            </a:extLst>
          </p:cNvPr>
          <p:cNvSpPr/>
          <p:nvPr/>
        </p:nvSpPr>
        <p:spPr>
          <a:xfrm>
            <a:off x="6593296" y="2697131"/>
            <a:ext cx="2358996" cy="236007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Task</a:t>
            </a:r>
            <a:endParaRPr lang="ko-KR" altLang="en-US" sz="3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7256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Async</a:t>
            </a:r>
            <a:endParaRPr lang="ko-KR" altLang="en-US" sz="44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EC507B9-0FEF-4668-9543-50DE458F7686}"/>
              </a:ext>
            </a:extLst>
          </p:cNvPr>
          <p:cNvSpPr/>
          <p:nvPr/>
        </p:nvSpPr>
        <p:spPr>
          <a:xfrm>
            <a:off x="531254" y="4851867"/>
            <a:ext cx="3469064" cy="150081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Async (</a:t>
            </a:r>
            <a:r>
              <a:rPr lang="ko-KR" altLang="en-US" sz="4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비동기</a:t>
            </a:r>
            <a:r>
              <a:rPr lang="en-US" altLang="ko-KR" sz="4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algn="ctr"/>
            <a:r>
              <a:rPr lang="ko-KR" altLang="en-US" sz="4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작업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7C58DC3-A789-49E9-955A-8AB52BEDBECD}"/>
              </a:ext>
            </a:extLst>
          </p:cNvPr>
          <p:cNvSpPr/>
          <p:nvPr/>
        </p:nvSpPr>
        <p:spPr>
          <a:xfrm>
            <a:off x="8867074" y="3238220"/>
            <a:ext cx="2791094" cy="122706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스레드 풀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ED95834-0CA2-4852-B755-762AE37A475D}"/>
              </a:ext>
            </a:extLst>
          </p:cNvPr>
          <p:cNvSpPr/>
          <p:nvPr/>
        </p:nvSpPr>
        <p:spPr>
          <a:xfrm>
            <a:off x="7392611" y="1626470"/>
            <a:ext cx="2358996" cy="236007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Task</a:t>
            </a:r>
            <a:endParaRPr lang="ko-KR" altLang="en-US" sz="3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BDBF406-2902-4CF7-812B-1B03D515BCA6}"/>
              </a:ext>
            </a:extLst>
          </p:cNvPr>
          <p:cNvSpPr/>
          <p:nvPr/>
        </p:nvSpPr>
        <p:spPr>
          <a:xfrm>
            <a:off x="1418438" y="3851752"/>
            <a:ext cx="169469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실행</a:t>
            </a:r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!!</a:t>
            </a:r>
            <a:endParaRPr lang="ko-KR" altLang="en-US" sz="5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6" name="연결선: 구부러짐 5">
            <a:extLst>
              <a:ext uri="{FF2B5EF4-FFF2-40B4-BE49-F238E27FC236}">
                <a16:creationId xmlns:a16="http://schemas.microsoft.com/office/drawing/2014/main" id="{4BFD076E-EC24-4133-86B8-FACFD0063756}"/>
              </a:ext>
            </a:extLst>
          </p:cNvPr>
          <p:cNvCxnSpPr>
            <a:cxnSpLocks/>
            <a:stCxn id="21" idx="1"/>
            <a:endCxn id="20" idx="3"/>
          </p:cNvCxnSpPr>
          <p:nvPr/>
        </p:nvCxnSpPr>
        <p:spPr>
          <a:xfrm rot="10800000" flipV="1">
            <a:off x="4000319" y="2806507"/>
            <a:ext cx="3392293" cy="2795766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4CD6F04-7BDD-4E39-96C0-83B49102BEC1}"/>
              </a:ext>
            </a:extLst>
          </p:cNvPr>
          <p:cNvSpPr/>
          <p:nvPr/>
        </p:nvSpPr>
        <p:spPr>
          <a:xfrm>
            <a:off x="6274044" y="729112"/>
            <a:ext cx="459613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5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갖고와</a:t>
            </a:r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내가 </a:t>
            </a:r>
            <a:r>
              <a:rPr lang="ko-KR" altLang="en-US" sz="5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할게</a:t>
            </a:r>
            <a:endParaRPr lang="ko-KR" altLang="en-US" sz="5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1110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7EEDDA4-C768-447B-A35B-AA3E54E7249A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환경 설정</a:t>
            </a:r>
          </a:p>
        </p:txBody>
      </p:sp>
    </p:spTree>
    <p:extLst>
      <p:ext uri="{BB962C8B-B14F-4D97-AF65-F5344CB8AC3E}">
        <p14:creationId xmlns:p14="http://schemas.microsoft.com/office/powerpoint/2010/main" val="1052620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프로젝트 생성</a:t>
            </a:r>
          </a:p>
        </p:txBody>
      </p:sp>
    </p:spTree>
    <p:extLst>
      <p:ext uri="{BB962C8B-B14F-4D97-AF65-F5344CB8AC3E}">
        <p14:creationId xmlns:p14="http://schemas.microsoft.com/office/powerpoint/2010/main" val="890059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70</Words>
  <Application>Microsoft Office PowerPoint</Application>
  <PresentationFormat>와이드스크린</PresentationFormat>
  <Paragraphs>37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배달의민족 주아</vt:lpstr>
      <vt:lpstr>태나다체 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65</cp:revision>
  <dcterms:created xsi:type="dcterms:W3CDTF">2023-09-02T05:29:24Z</dcterms:created>
  <dcterms:modified xsi:type="dcterms:W3CDTF">2023-09-02T05:58:39Z</dcterms:modified>
</cp:coreProperties>
</file>