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5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3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6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13</Words>
  <Application>Microsoft Office PowerPoint</Application>
  <PresentationFormat>와이드스크린</PresentationFormat>
  <Paragraphs>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183</cp:revision>
  <dcterms:created xsi:type="dcterms:W3CDTF">2023-08-17T11:04:37Z</dcterms:created>
  <dcterms:modified xsi:type="dcterms:W3CDTF">2023-08-21T04:55:31Z</dcterms:modified>
</cp:coreProperties>
</file>