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8" r:id="rId2"/>
    <p:sldId id="307" r:id="rId3"/>
    <p:sldId id="306" r:id="rId4"/>
    <p:sldId id="308" r:id="rId5"/>
    <p:sldId id="309" r:id="rId6"/>
    <p:sldId id="310" r:id="rId7"/>
    <p:sldId id="312" r:id="rId8"/>
    <p:sldId id="314" r:id="rId9"/>
    <p:sldId id="313" r:id="rId10"/>
    <p:sldId id="311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50" r:id="rId22"/>
    <p:sldId id="325" r:id="rId23"/>
    <p:sldId id="334" r:id="rId24"/>
    <p:sldId id="326" r:id="rId25"/>
    <p:sldId id="328" r:id="rId26"/>
    <p:sldId id="327" r:id="rId27"/>
    <p:sldId id="351" r:id="rId28"/>
    <p:sldId id="352" r:id="rId29"/>
    <p:sldId id="329" r:id="rId30"/>
    <p:sldId id="330" r:id="rId31"/>
    <p:sldId id="331" r:id="rId32"/>
    <p:sldId id="332" r:id="rId33"/>
    <p:sldId id="333" r:id="rId34"/>
    <p:sldId id="353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4" r:id="rId43"/>
    <p:sldId id="342" r:id="rId44"/>
    <p:sldId id="343" r:id="rId45"/>
    <p:sldId id="347" r:id="rId46"/>
    <p:sldId id="348" r:id="rId47"/>
    <p:sldId id="349" r:id="rId48"/>
    <p:sldId id="354" r:id="rId49"/>
    <p:sldId id="357" r:id="rId50"/>
    <p:sldId id="355" r:id="rId51"/>
    <p:sldId id="356" r:id="rId52"/>
    <p:sldId id="358" r:id="rId53"/>
    <p:sldId id="359" r:id="rId54"/>
    <p:sldId id="360" r:id="rId55"/>
    <p:sldId id="361" r:id="rId56"/>
    <p:sldId id="362" r:id="rId57"/>
    <p:sldId id="363" r:id="rId58"/>
    <p:sldId id="364" r:id="rId59"/>
    <p:sldId id="365" r:id="rId60"/>
    <p:sldId id="366" r:id="rId61"/>
    <p:sldId id="368" r:id="rId62"/>
    <p:sldId id="369" r:id="rId63"/>
    <p:sldId id="370" r:id="rId64"/>
    <p:sldId id="371" r:id="rId65"/>
    <p:sldId id="372" r:id="rId66"/>
    <p:sldId id="373" r:id="rId67"/>
    <p:sldId id="374" r:id="rId68"/>
    <p:sldId id="376" r:id="rId69"/>
    <p:sldId id="375" r:id="rId70"/>
    <p:sldId id="377" r:id="rId71"/>
    <p:sldId id="378" r:id="rId72"/>
    <p:sldId id="379" r:id="rId73"/>
    <p:sldId id="380" r:id="rId74"/>
    <p:sldId id="381" r:id="rId75"/>
    <p:sldId id="305" r:id="rId7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E4670-D2EA-419C-9389-B32AFEA1458F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27EB7-BD0B-49D9-86A9-B52F27394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02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0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53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853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7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326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188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79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674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262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1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44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611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279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283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7331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2524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0491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196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1261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6907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533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1505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3063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99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909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1254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0160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4255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7343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166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588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412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660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4346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449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74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867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4705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9960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7528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8648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6604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53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7449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1351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48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5647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9584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8004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317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45770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451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945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21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93760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6609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33964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0523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215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5684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583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5959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72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63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148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7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461BA-1717-44BC-A1AF-A00C1590D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EBC2E4-69EF-4C37-9CD8-595D1FDC7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D740B-C056-4681-97FF-AC11D55E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85FEE-4CBD-4219-848C-B8220B09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CADE6-83AB-4465-A4FA-D783A6B6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95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F1807-90E6-4D46-80BD-7DF64B0D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D8B7A4-C513-4CA8-8B09-7570FF6B5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5BFA9-0CF0-4AF5-8914-996E9537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46C6C-3B83-48F6-BB30-E6A6006C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9C2DE-FE41-4434-A221-536FCBC5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2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AE1323-28A1-45E7-B4A5-6013301E7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E47E57-EA76-434F-8ED4-A0738ABAE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FCC11-F8DB-41AB-B734-5412CE6B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969CC-5DCF-41C9-BD27-92F7A281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6E0BE-556C-4D6A-8F46-F01D3C27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40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1A00C-21D7-484F-8178-6289515A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7BD03-564E-4DD1-A2E6-9561DA519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DA2EB-A476-4223-80B0-E46EE987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C796D4-107D-45AC-93CD-3CFA3674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79CC3-2385-4DDC-B5AC-BBFDB912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1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B43E5-9221-46F3-9BF8-F72CB142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8F37E-841B-46C5-B94D-37E5DCD0E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E007F-F6BB-4E5E-ABC2-82C39008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CF587-C2C7-4B8C-8A5B-B88F7B9A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E274-8C5B-4A2E-B2DE-EC89D1BB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4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D83-9473-45F5-8581-82B501BF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5CD92-EA6A-4662-8565-C73451401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4716BB-2BD7-48C8-A8D0-8A68E38A3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C4F11D-E500-4F99-8FFD-FE4F51ED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1DE2F0-C5FC-40D3-BA32-B46BE0CE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3A5AD1-3F6F-419E-86F7-FECD43AD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71746-F016-484A-B4F0-41B0E4E1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F82017-D2D3-4308-8835-AE10AB638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73C8D7-2B2D-4695-916E-2A9620E3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65869A-F4F3-4636-A3E8-377594C3A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2C9AC8-19BF-42D5-9FB1-E5F24AC18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EC5B53-3F16-4941-9968-5800366F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47DFA7-BBF7-45CC-8C33-507BD23C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E1FF6A-95C4-41AD-880E-6DF7B3A4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63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4013E-759F-4A4F-A09E-B35EE4FF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2FB47A-5906-4705-A7F2-860AF095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1E7E6D-0940-4F74-93FB-A8B3F769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9EBFE5-B235-4B20-9018-8C887CF0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7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325591-212B-40FE-8815-951CF30D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D5AAD5-49AB-4A28-9578-FE5BBD9D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28A7BD-B9DA-4B4A-95BC-96A5BD70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40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2CBD8-AD70-4788-A3A8-60CD84F8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B1E207-64F7-4E9C-811D-A63860FC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D1106E-0727-4D0A-A9EA-B3C94AECA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85A05E-28E4-4934-837F-81DB5A5B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3A6A6-8D72-4A33-8044-6F4EE54C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5CA24C-FEE4-4584-AD0A-CD0FDED0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3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2D272-5F34-44EF-B5D9-01A9F9A0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C6D19E-9415-4DD2-9EEC-9F607C370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C2B09C-44B7-480D-BD7B-53DF7470C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7AF63-F623-47F1-A9CA-5143CB50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904D8-BB95-47F1-9E97-B34B6F31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8BE069-615F-4DE2-8C82-91C4E4F1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87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CC083F-783D-4F74-AB39-35AF08E3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6E322-E622-45B4-B563-1F9237C53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7C791-B321-4741-80B9-E3EE4CE0F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AB57D-3C09-4330-86F3-2D874A2CB244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93FC5-C4D1-41E0-81E3-4DF9D3877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F4F50-2F46-4105-A805-321832D63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3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621C9A-3617-4969-A536-1AADE85C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62" y="4158747"/>
            <a:ext cx="3707876" cy="574036"/>
          </a:xfrm>
        </p:spPr>
        <p:txBody>
          <a:bodyPr anchor="ctr"/>
          <a:lstStyle/>
          <a:p>
            <a:r>
              <a:rPr lang="ko-KR" altLang="en-US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멀티스레드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서버 제작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05B5-87F6-48FF-A1C5-2C55B629A5BB}"/>
              </a:ext>
            </a:extLst>
          </p:cNvPr>
          <p:cNvSpPr txBox="1"/>
          <p:nvPr/>
        </p:nvSpPr>
        <p:spPr>
          <a:xfrm>
            <a:off x="1507244" y="1437317"/>
            <a:ext cx="9177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야매로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 개발자 되는 법</a:t>
            </a:r>
            <a:endParaRPr lang="en-US" altLang="ko-KR" sz="6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6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28040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세션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A2CB9AC-5C29-4EB7-A69B-52F14183C036}"/>
              </a:ext>
            </a:extLst>
          </p:cNvPr>
          <p:cNvCxnSpPr>
            <a:cxnSpLocks/>
          </p:cNvCxnSpPr>
          <p:nvPr/>
        </p:nvCxnSpPr>
        <p:spPr>
          <a:xfrm flipH="1">
            <a:off x="3817331" y="3429000"/>
            <a:ext cx="45573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E0A32A-E3D6-474F-8768-CAF520DB10C6}"/>
              </a:ext>
            </a:extLst>
          </p:cNvPr>
          <p:cNvSpPr/>
          <p:nvPr/>
        </p:nvSpPr>
        <p:spPr>
          <a:xfrm>
            <a:off x="5388114" y="2905780"/>
            <a:ext cx="14157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접속 요청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BD3E747-E3BA-4A13-BE94-62E3814F9AE2}"/>
              </a:ext>
            </a:extLst>
          </p:cNvPr>
          <p:cNvCxnSpPr>
            <a:stCxn id="18" idx="2"/>
          </p:cNvCxnSpPr>
          <p:nvPr/>
        </p:nvCxnSpPr>
        <p:spPr>
          <a:xfrm flipH="1">
            <a:off x="8374670" y="2825683"/>
            <a:ext cx="1" cy="44329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AF6C0B-12CA-4596-9CCD-1BC572FE8BFC}"/>
              </a:ext>
            </a:extLst>
          </p:cNvPr>
          <p:cNvCxnSpPr/>
          <p:nvPr/>
        </p:nvCxnSpPr>
        <p:spPr>
          <a:xfrm flipH="1">
            <a:off x="3817331" y="2813897"/>
            <a:ext cx="1" cy="44329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4A53FDC-DFB9-477A-843F-2C9C174E127B}"/>
              </a:ext>
            </a:extLst>
          </p:cNvPr>
          <p:cNvSpPr/>
          <p:nvPr/>
        </p:nvSpPr>
        <p:spPr>
          <a:xfrm>
            <a:off x="2959490" y="3991000"/>
            <a:ext cx="1726411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수락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1C74423-6462-4649-97DF-7270C6EDC416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4685901" y="4265640"/>
            <a:ext cx="2825563" cy="2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3D841BD-00C1-4E80-B113-2EC7993E5724}"/>
              </a:ext>
            </a:extLst>
          </p:cNvPr>
          <p:cNvSpPr/>
          <p:nvPr/>
        </p:nvSpPr>
        <p:spPr>
          <a:xfrm>
            <a:off x="5393479" y="3742420"/>
            <a:ext cx="1410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성공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8DD0E65-41AD-4D56-A3FE-D41C0DE93552}"/>
              </a:ext>
            </a:extLst>
          </p:cNvPr>
          <p:cNvSpPr/>
          <p:nvPr/>
        </p:nvSpPr>
        <p:spPr>
          <a:xfrm>
            <a:off x="2959490" y="4594318"/>
            <a:ext cx="1726411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 생성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F8DE411-9058-4422-A8F1-C61C9141F38A}"/>
              </a:ext>
            </a:extLst>
          </p:cNvPr>
          <p:cNvSpPr/>
          <p:nvPr/>
        </p:nvSpPr>
        <p:spPr>
          <a:xfrm>
            <a:off x="7511464" y="3988155"/>
            <a:ext cx="1726411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 생성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CEC30AE-3196-4009-8132-68547D1470B8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 flipV="1">
            <a:off x="5239528" y="6081922"/>
            <a:ext cx="1712943" cy="395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1301CB-6B2E-4019-906A-3B80755E5AFE}"/>
              </a:ext>
            </a:extLst>
          </p:cNvPr>
          <p:cNvSpPr/>
          <p:nvPr/>
        </p:nvSpPr>
        <p:spPr>
          <a:xfrm>
            <a:off x="3230382" y="1798230"/>
            <a:ext cx="1173899" cy="10274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489BD8D-36D9-4CF4-97BB-FD696D8FEA19}"/>
              </a:ext>
            </a:extLst>
          </p:cNvPr>
          <p:cNvSpPr/>
          <p:nvPr/>
        </p:nvSpPr>
        <p:spPr>
          <a:xfrm>
            <a:off x="7787721" y="1798230"/>
            <a:ext cx="1173899" cy="10274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37BEC66-2942-4EB7-BDED-E445E65D84E8}"/>
              </a:ext>
            </a:extLst>
          </p:cNvPr>
          <p:cNvSpPr/>
          <p:nvPr/>
        </p:nvSpPr>
        <p:spPr>
          <a:xfrm>
            <a:off x="4191565" y="5696635"/>
            <a:ext cx="1047963" cy="778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9B287F6-1783-4B6A-AE28-4B49BCAC9A56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3817331" y="6085877"/>
            <a:ext cx="3742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5D1252D-EB5F-4C7C-B93C-97BF0AA9ABA9}"/>
              </a:ext>
            </a:extLst>
          </p:cNvPr>
          <p:cNvSpPr/>
          <p:nvPr/>
        </p:nvSpPr>
        <p:spPr>
          <a:xfrm>
            <a:off x="6952471" y="5692680"/>
            <a:ext cx="1047963" cy="778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7C4FB3-44D9-41A8-A32F-6667BACA7E29}"/>
              </a:ext>
            </a:extLst>
          </p:cNvPr>
          <p:cNvCxnSpPr>
            <a:cxnSpLocks/>
          </p:cNvCxnSpPr>
          <p:nvPr/>
        </p:nvCxnSpPr>
        <p:spPr>
          <a:xfrm flipH="1">
            <a:off x="8000435" y="6081922"/>
            <a:ext cx="3742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A759A1-7C1B-417A-BD59-7418D00DA3A6}"/>
              </a:ext>
            </a:extLst>
          </p:cNvPr>
          <p:cNvSpPr/>
          <p:nvPr/>
        </p:nvSpPr>
        <p:spPr>
          <a:xfrm>
            <a:off x="5722662" y="5493690"/>
            <a:ext cx="760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통신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73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세션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A2CB9AC-5C29-4EB7-A69B-52F14183C036}"/>
              </a:ext>
            </a:extLst>
          </p:cNvPr>
          <p:cNvCxnSpPr>
            <a:cxnSpLocks/>
          </p:cNvCxnSpPr>
          <p:nvPr/>
        </p:nvCxnSpPr>
        <p:spPr>
          <a:xfrm flipH="1">
            <a:off x="3817331" y="3429000"/>
            <a:ext cx="45573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E0A32A-E3D6-474F-8768-CAF520DB10C6}"/>
              </a:ext>
            </a:extLst>
          </p:cNvPr>
          <p:cNvSpPr/>
          <p:nvPr/>
        </p:nvSpPr>
        <p:spPr>
          <a:xfrm>
            <a:off x="5388114" y="2905780"/>
            <a:ext cx="14157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접속 요청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BD3E747-E3BA-4A13-BE94-62E3814F9AE2}"/>
              </a:ext>
            </a:extLst>
          </p:cNvPr>
          <p:cNvCxnSpPr>
            <a:stCxn id="18" idx="2"/>
          </p:cNvCxnSpPr>
          <p:nvPr/>
        </p:nvCxnSpPr>
        <p:spPr>
          <a:xfrm flipH="1">
            <a:off x="8374670" y="2825683"/>
            <a:ext cx="1" cy="44329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AF6C0B-12CA-4596-9CCD-1BC572FE8BFC}"/>
              </a:ext>
            </a:extLst>
          </p:cNvPr>
          <p:cNvCxnSpPr/>
          <p:nvPr/>
        </p:nvCxnSpPr>
        <p:spPr>
          <a:xfrm flipH="1">
            <a:off x="3817331" y="2813897"/>
            <a:ext cx="1" cy="44329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4A53FDC-DFB9-477A-843F-2C9C174E127B}"/>
              </a:ext>
            </a:extLst>
          </p:cNvPr>
          <p:cNvSpPr/>
          <p:nvPr/>
        </p:nvSpPr>
        <p:spPr>
          <a:xfrm>
            <a:off x="2959490" y="3991000"/>
            <a:ext cx="1726411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수락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1C74423-6462-4649-97DF-7270C6EDC416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4685901" y="4265640"/>
            <a:ext cx="2825563" cy="2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3D841BD-00C1-4E80-B113-2EC7993E5724}"/>
              </a:ext>
            </a:extLst>
          </p:cNvPr>
          <p:cNvSpPr/>
          <p:nvPr/>
        </p:nvSpPr>
        <p:spPr>
          <a:xfrm>
            <a:off x="5393479" y="3742420"/>
            <a:ext cx="1410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성공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8DD0E65-41AD-4D56-A3FE-D41C0DE93552}"/>
              </a:ext>
            </a:extLst>
          </p:cNvPr>
          <p:cNvSpPr/>
          <p:nvPr/>
        </p:nvSpPr>
        <p:spPr>
          <a:xfrm>
            <a:off x="2959490" y="4594318"/>
            <a:ext cx="1726411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 생성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F8DE411-9058-4422-A8F1-C61C9141F38A}"/>
              </a:ext>
            </a:extLst>
          </p:cNvPr>
          <p:cNvSpPr/>
          <p:nvPr/>
        </p:nvSpPr>
        <p:spPr>
          <a:xfrm>
            <a:off x="7511464" y="3988155"/>
            <a:ext cx="1726411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 생성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CEC30AE-3196-4009-8132-68547D1470B8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 flipV="1">
            <a:off x="5239528" y="6081922"/>
            <a:ext cx="1712943" cy="395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1301CB-6B2E-4019-906A-3B80755E5AFE}"/>
              </a:ext>
            </a:extLst>
          </p:cNvPr>
          <p:cNvSpPr/>
          <p:nvPr/>
        </p:nvSpPr>
        <p:spPr>
          <a:xfrm>
            <a:off x="3230382" y="1798230"/>
            <a:ext cx="1173899" cy="10274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489BD8D-36D9-4CF4-97BB-FD696D8FEA19}"/>
              </a:ext>
            </a:extLst>
          </p:cNvPr>
          <p:cNvSpPr/>
          <p:nvPr/>
        </p:nvSpPr>
        <p:spPr>
          <a:xfrm>
            <a:off x="7787721" y="1798230"/>
            <a:ext cx="1173899" cy="10274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37BEC66-2942-4EB7-BDED-E445E65D84E8}"/>
              </a:ext>
            </a:extLst>
          </p:cNvPr>
          <p:cNvSpPr/>
          <p:nvPr/>
        </p:nvSpPr>
        <p:spPr>
          <a:xfrm>
            <a:off x="4191565" y="5696635"/>
            <a:ext cx="1047963" cy="778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9B287F6-1783-4B6A-AE28-4B49BCAC9A56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3817331" y="6085877"/>
            <a:ext cx="3742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5D1252D-EB5F-4C7C-B93C-97BF0AA9ABA9}"/>
              </a:ext>
            </a:extLst>
          </p:cNvPr>
          <p:cNvSpPr/>
          <p:nvPr/>
        </p:nvSpPr>
        <p:spPr>
          <a:xfrm>
            <a:off x="6952471" y="5692680"/>
            <a:ext cx="1047963" cy="778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7C4FB3-44D9-41A8-A32F-6667BACA7E29}"/>
              </a:ext>
            </a:extLst>
          </p:cNvPr>
          <p:cNvCxnSpPr>
            <a:cxnSpLocks/>
          </p:cNvCxnSpPr>
          <p:nvPr/>
        </p:nvCxnSpPr>
        <p:spPr>
          <a:xfrm flipH="1">
            <a:off x="8000435" y="6081922"/>
            <a:ext cx="3742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A759A1-7C1B-417A-BD59-7418D00DA3A6}"/>
              </a:ext>
            </a:extLst>
          </p:cNvPr>
          <p:cNvSpPr/>
          <p:nvPr/>
        </p:nvSpPr>
        <p:spPr>
          <a:xfrm>
            <a:off x="5722662" y="5493690"/>
            <a:ext cx="760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통신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0E4A8A-0D06-4777-9CB1-1AD8473596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BC79CAC-FF51-4B64-BFFB-56CE1547003F}"/>
              </a:ext>
            </a:extLst>
          </p:cNvPr>
          <p:cNvSpPr/>
          <p:nvPr/>
        </p:nvSpPr>
        <p:spPr>
          <a:xfrm>
            <a:off x="2162871" y="2946555"/>
            <a:ext cx="786625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 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== 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기계</a:t>
            </a:r>
            <a:endParaRPr lang="en-US" altLang="ko-KR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 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== 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통신 공간</a:t>
            </a:r>
          </a:p>
        </p:txBody>
      </p:sp>
    </p:spTree>
    <p:extLst>
      <p:ext uri="{BB962C8B-B14F-4D97-AF65-F5344CB8AC3E}">
        <p14:creationId xmlns:p14="http://schemas.microsoft.com/office/powerpoint/2010/main" val="391967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</a:t>
            </a:r>
          </a:p>
        </p:txBody>
      </p:sp>
    </p:spTree>
    <p:extLst>
      <p:ext uri="{BB962C8B-B14F-4D97-AF65-F5344CB8AC3E}">
        <p14:creationId xmlns:p14="http://schemas.microsoft.com/office/powerpoint/2010/main" val="375000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기존 버퍼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D589E2-A28F-47F9-9900-B15ADDC21A9D}"/>
              </a:ext>
            </a:extLst>
          </p:cNvPr>
          <p:cNvGrpSpPr/>
          <p:nvPr/>
        </p:nvGrpSpPr>
        <p:grpSpPr>
          <a:xfrm>
            <a:off x="3055464" y="1881827"/>
            <a:ext cx="5953291" cy="4528400"/>
            <a:chOff x="3055464" y="1881827"/>
            <a:chExt cx="5953291" cy="4528400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E63FA3E-AE14-4FC6-B2BA-1B7F386DA306}"/>
                </a:ext>
              </a:extLst>
            </p:cNvPr>
            <p:cNvSpPr/>
            <p:nvPr/>
          </p:nvSpPr>
          <p:spPr>
            <a:xfrm>
              <a:off x="3318236" y="2177591"/>
              <a:ext cx="5690519" cy="4232636"/>
            </a:xfrm>
            <a:prstGeom prst="roundRect">
              <a:avLst>
                <a:gd name="adj" fmla="val 4074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D8ED4CA-B917-4F05-B6CA-F991B9803D02}"/>
                </a:ext>
              </a:extLst>
            </p:cNvPr>
            <p:cNvSpPr/>
            <p:nvPr/>
          </p:nvSpPr>
          <p:spPr>
            <a:xfrm>
              <a:off x="3055464" y="1881827"/>
              <a:ext cx="2157557" cy="70465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Receive </a:t>
              </a:r>
              <a:r>
                <a: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부분</a:t>
              </a: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A91082B-0EA7-4C77-BCC7-A8E8A0FA62C4}"/>
              </a:ext>
            </a:extLst>
          </p:cNvPr>
          <p:cNvCxnSpPr>
            <a:cxnSpLocks/>
          </p:cNvCxnSpPr>
          <p:nvPr/>
        </p:nvCxnSpPr>
        <p:spPr>
          <a:xfrm flipH="1">
            <a:off x="6095999" y="3535825"/>
            <a:ext cx="1" cy="28987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5CE7D6-F89E-4A91-BDD5-7A60BEA09BFF}"/>
              </a:ext>
            </a:extLst>
          </p:cNvPr>
          <p:cNvSpPr/>
          <p:nvPr/>
        </p:nvSpPr>
        <p:spPr>
          <a:xfrm>
            <a:off x="4719423" y="2907824"/>
            <a:ext cx="2753153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생성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(1024)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55D611A-65BE-43FC-A27E-04E15C0B87FC}"/>
              </a:ext>
            </a:extLst>
          </p:cNvPr>
          <p:cNvSpPr/>
          <p:nvPr/>
        </p:nvSpPr>
        <p:spPr>
          <a:xfrm>
            <a:off x="4719422" y="3746195"/>
            <a:ext cx="2753153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설정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4FB8CDF-8B7F-423D-A251-77CA2B1E0CC3}"/>
              </a:ext>
            </a:extLst>
          </p:cNvPr>
          <p:cNvSpPr/>
          <p:nvPr/>
        </p:nvSpPr>
        <p:spPr>
          <a:xfrm>
            <a:off x="4719422" y="4584565"/>
            <a:ext cx="2753153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수신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E453037-9573-4F9F-870E-9161F4494684}"/>
              </a:ext>
            </a:extLst>
          </p:cNvPr>
          <p:cNvSpPr/>
          <p:nvPr/>
        </p:nvSpPr>
        <p:spPr>
          <a:xfrm>
            <a:off x="4719422" y="5497396"/>
            <a:ext cx="2753153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처리</a:t>
            </a:r>
          </a:p>
        </p:txBody>
      </p:sp>
    </p:spTree>
    <p:extLst>
      <p:ext uri="{BB962C8B-B14F-4D97-AF65-F5344CB8AC3E}">
        <p14:creationId xmlns:p14="http://schemas.microsoft.com/office/powerpoint/2010/main" val="74026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기존 버퍼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D589E2-A28F-47F9-9900-B15ADDC21A9D}"/>
              </a:ext>
            </a:extLst>
          </p:cNvPr>
          <p:cNvGrpSpPr/>
          <p:nvPr/>
        </p:nvGrpSpPr>
        <p:grpSpPr>
          <a:xfrm>
            <a:off x="3055464" y="1881827"/>
            <a:ext cx="5953291" cy="4528400"/>
            <a:chOff x="3055464" y="1881827"/>
            <a:chExt cx="5953291" cy="4528400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E63FA3E-AE14-4FC6-B2BA-1B7F386DA306}"/>
                </a:ext>
              </a:extLst>
            </p:cNvPr>
            <p:cNvSpPr/>
            <p:nvPr/>
          </p:nvSpPr>
          <p:spPr>
            <a:xfrm>
              <a:off x="3318236" y="2177591"/>
              <a:ext cx="5690519" cy="4232636"/>
            </a:xfrm>
            <a:prstGeom prst="roundRect">
              <a:avLst>
                <a:gd name="adj" fmla="val 4074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D8ED4CA-B917-4F05-B6CA-F991B9803D02}"/>
                </a:ext>
              </a:extLst>
            </p:cNvPr>
            <p:cNvSpPr/>
            <p:nvPr/>
          </p:nvSpPr>
          <p:spPr>
            <a:xfrm>
              <a:off x="3055464" y="1881827"/>
              <a:ext cx="2157557" cy="70465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Receive </a:t>
              </a:r>
              <a:r>
                <a: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부분</a:t>
              </a: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A91082B-0EA7-4C77-BCC7-A8E8A0FA62C4}"/>
              </a:ext>
            </a:extLst>
          </p:cNvPr>
          <p:cNvCxnSpPr>
            <a:cxnSpLocks/>
          </p:cNvCxnSpPr>
          <p:nvPr/>
        </p:nvCxnSpPr>
        <p:spPr>
          <a:xfrm flipH="1">
            <a:off x="6095999" y="3535825"/>
            <a:ext cx="1" cy="28987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55D611A-65BE-43FC-A27E-04E15C0B87FC}"/>
              </a:ext>
            </a:extLst>
          </p:cNvPr>
          <p:cNvSpPr/>
          <p:nvPr/>
        </p:nvSpPr>
        <p:spPr>
          <a:xfrm>
            <a:off x="4719422" y="3746195"/>
            <a:ext cx="2753153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설정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4FB8CDF-8B7F-423D-A251-77CA2B1E0CC3}"/>
              </a:ext>
            </a:extLst>
          </p:cNvPr>
          <p:cNvSpPr/>
          <p:nvPr/>
        </p:nvSpPr>
        <p:spPr>
          <a:xfrm>
            <a:off x="4719422" y="4584565"/>
            <a:ext cx="2753153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수신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E453037-9573-4F9F-870E-9161F4494684}"/>
              </a:ext>
            </a:extLst>
          </p:cNvPr>
          <p:cNvSpPr/>
          <p:nvPr/>
        </p:nvSpPr>
        <p:spPr>
          <a:xfrm>
            <a:off x="4719422" y="5497396"/>
            <a:ext cx="2753153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처리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5CE7D6-F89E-4A91-BDD5-7A60BEA09BFF}"/>
              </a:ext>
            </a:extLst>
          </p:cNvPr>
          <p:cNvSpPr/>
          <p:nvPr/>
        </p:nvSpPr>
        <p:spPr>
          <a:xfrm>
            <a:off x="4293775" y="2730978"/>
            <a:ext cx="3604445" cy="910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생성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(1024)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633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기존 버퍼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CFCBE-5ACC-46BB-BCC1-222060FEF394}"/>
              </a:ext>
            </a:extLst>
          </p:cNvPr>
          <p:cNvSpPr/>
          <p:nvPr/>
        </p:nvSpPr>
        <p:spPr>
          <a:xfrm>
            <a:off x="492090" y="2067272"/>
            <a:ext cx="3604445" cy="910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생성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(1024)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C9E1025-0A94-410C-B5C9-1202BDC679F3}"/>
              </a:ext>
            </a:extLst>
          </p:cNvPr>
          <p:cNvGrpSpPr/>
          <p:nvPr/>
        </p:nvGrpSpPr>
        <p:grpSpPr>
          <a:xfrm>
            <a:off x="2518813" y="4314330"/>
            <a:ext cx="7154374" cy="839326"/>
            <a:chOff x="3839557" y="4110086"/>
            <a:chExt cx="4663420" cy="54709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20DDBE9-2062-4B59-91A0-A7B546791737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EDAB229-46E8-4D5B-840B-A630DBC7CD05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F98917F-38E1-4BE8-B47E-86FA24CF2F5F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DC1A249-F4A8-40FB-8999-FACD89FF4D06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41D96EB-44A8-49F0-B6BB-34ACBDD8D9DA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29E4E33-E9CA-4829-90D5-E83AB255CE34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0360CF7-3D78-4BAE-989B-F082C8FB9996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C4ED078-1A4B-4C3C-B5DD-CE03F72B7C8F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ED30EB1-D977-4089-ABC8-7091E3F962D8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AB59B10-480E-4097-A60B-669C04E594CF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E8CC32E-BA85-4778-BC42-159DF7AFE3D4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F7472FD-9B95-4E56-8094-60BF05FA9C71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71A3B29-1661-4AAB-B827-589DD6F0C7AD}"/>
              </a:ext>
            </a:extLst>
          </p:cNvPr>
          <p:cNvSpPr/>
          <p:nvPr/>
        </p:nvSpPr>
        <p:spPr>
          <a:xfrm>
            <a:off x="2591542" y="4400830"/>
            <a:ext cx="436341" cy="666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3252310-8E97-4AA6-8723-2617D0DE433C}"/>
              </a:ext>
            </a:extLst>
          </p:cNvPr>
          <p:cNvSpPr/>
          <p:nvPr/>
        </p:nvSpPr>
        <p:spPr>
          <a:xfrm>
            <a:off x="3186897" y="4400830"/>
            <a:ext cx="436341" cy="666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7138524-619E-4215-808C-21755AD992E6}"/>
              </a:ext>
            </a:extLst>
          </p:cNvPr>
          <p:cNvSpPr/>
          <p:nvPr/>
        </p:nvSpPr>
        <p:spPr>
          <a:xfrm>
            <a:off x="3775483" y="4400830"/>
            <a:ext cx="436341" cy="666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0146DA3-C365-47F9-8692-7C11FB8BAF13}"/>
              </a:ext>
            </a:extLst>
          </p:cNvPr>
          <p:cNvSpPr/>
          <p:nvPr/>
        </p:nvSpPr>
        <p:spPr>
          <a:xfrm>
            <a:off x="4377611" y="4400830"/>
            <a:ext cx="436341" cy="666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4EE40424-7053-495B-BD95-A4B905218D4A}"/>
              </a:ext>
            </a:extLst>
          </p:cNvPr>
          <p:cNvSpPr/>
          <p:nvPr/>
        </p:nvSpPr>
        <p:spPr>
          <a:xfrm rot="16200000">
            <a:off x="3548135" y="4316768"/>
            <a:ext cx="309228" cy="2222411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DB2517C-0756-4EAD-BCD1-1DA948E0C63B}"/>
              </a:ext>
            </a:extLst>
          </p:cNvPr>
          <p:cNvSpPr/>
          <p:nvPr/>
        </p:nvSpPr>
        <p:spPr>
          <a:xfrm>
            <a:off x="2835362" y="5702291"/>
            <a:ext cx="1734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사용된 공간</a:t>
            </a:r>
          </a:p>
        </p:txBody>
      </p:sp>
      <p:sp>
        <p:nvSpPr>
          <p:cNvPr id="37" name="왼쪽 대괄호 36">
            <a:extLst>
              <a:ext uri="{FF2B5EF4-FFF2-40B4-BE49-F238E27FC236}">
                <a16:creationId xmlns:a16="http://schemas.microsoft.com/office/drawing/2014/main" id="{7FBF0EF9-4847-42D3-A488-B52342705C32}"/>
              </a:ext>
            </a:extLst>
          </p:cNvPr>
          <p:cNvSpPr/>
          <p:nvPr/>
        </p:nvSpPr>
        <p:spPr>
          <a:xfrm rot="5400000">
            <a:off x="7112459" y="1719652"/>
            <a:ext cx="309228" cy="4564559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04D2A9-59E5-460D-819B-E6CABB246AA2}"/>
              </a:ext>
            </a:extLst>
          </p:cNvPr>
          <p:cNvSpPr/>
          <p:nvPr/>
        </p:nvSpPr>
        <p:spPr>
          <a:xfrm>
            <a:off x="6070069" y="3258109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가능한 공간</a:t>
            </a:r>
          </a:p>
        </p:txBody>
      </p:sp>
    </p:spTree>
    <p:extLst>
      <p:ext uri="{BB962C8B-B14F-4D97-AF65-F5344CB8AC3E}">
        <p14:creationId xmlns:p14="http://schemas.microsoft.com/office/powerpoint/2010/main" val="451991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기존 버퍼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CFCBE-5ACC-46BB-BCC1-222060FEF394}"/>
              </a:ext>
            </a:extLst>
          </p:cNvPr>
          <p:cNvSpPr/>
          <p:nvPr/>
        </p:nvSpPr>
        <p:spPr>
          <a:xfrm>
            <a:off x="492090" y="2067272"/>
            <a:ext cx="3604445" cy="910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생성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(1024)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066BBAB-9114-4DD3-ABA5-D48397EEAD8C}"/>
              </a:ext>
            </a:extLst>
          </p:cNvPr>
          <p:cNvGrpSpPr/>
          <p:nvPr/>
        </p:nvGrpSpPr>
        <p:grpSpPr>
          <a:xfrm>
            <a:off x="2518813" y="3258109"/>
            <a:ext cx="7154374" cy="2967402"/>
            <a:chOff x="2518813" y="3258109"/>
            <a:chExt cx="7154374" cy="296740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C9E1025-0A94-410C-B5C9-1202BDC679F3}"/>
                </a:ext>
              </a:extLst>
            </p:cNvPr>
            <p:cNvGrpSpPr/>
            <p:nvPr/>
          </p:nvGrpSpPr>
          <p:grpSpPr>
            <a:xfrm>
              <a:off x="2518813" y="4314330"/>
              <a:ext cx="7154374" cy="839326"/>
              <a:chOff x="3839557" y="4110086"/>
              <a:chExt cx="4663420" cy="547096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20DDBE9-2062-4B59-91A0-A7B546791737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4EDAB229-46E8-4D5B-840B-A630DBC7CD05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F98917F-38E1-4BE8-B47E-86FA24CF2F5F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1DC1A249-F4A8-40FB-8999-FACD89FF4D06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41D96EB-44A8-49F0-B6BB-34ACBDD8D9DA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229E4E33-E9CA-4829-90D5-E83AB255CE34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90360CF7-3D78-4BAE-989B-F082C8FB9996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1C4ED078-1A4B-4C3C-B5DD-CE03F72B7C8F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2ED30EB1-D977-4089-ABC8-7091E3F962D8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AB59B10-480E-4097-A60B-669C04E594CF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E8CC32E-BA85-4778-BC42-159DF7AFE3D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F7472FD-9B95-4E56-8094-60BF05FA9C71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1A3B29-1661-4AAB-B827-589DD6F0C7AD}"/>
                </a:ext>
              </a:extLst>
            </p:cNvPr>
            <p:cNvSpPr/>
            <p:nvPr/>
          </p:nvSpPr>
          <p:spPr>
            <a:xfrm>
              <a:off x="2591542" y="440083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3252310-8E97-4AA6-8723-2617D0DE433C}"/>
                </a:ext>
              </a:extLst>
            </p:cNvPr>
            <p:cNvSpPr/>
            <p:nvPr/>
          </p:nvSpPr>
          <p:spPr>
            <a:xfrm>
              <a:off x="3186897" y="440083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7138524-619E-4215-808C-21755AD992E6}"/>
                </a:ext>
              </a:extLst>
            </p:cNvPr>
            <p:cNvSpPr/>
            <p:nvPr/>
          </p:nvSpPr>
          <p:spPr>
            <a:xfrm>
              <a:off x="3775483" y="440083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20146DA3-C365-47F9-8692-7C11FB8BAF13}"/>
                </a:ext>
              </a:extLst>
            </p:cNvPr>
            <p:cNvSpPr/>
            <p:nvPr/>
          </p:nvSpPr>
          <p:spPr>
            <a:xfrm>
              <a:off x="4377611" y="440083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왼쪽 대괄호 9">
              <a:extLst>
                <a:ext uri="{FF2B5EF4-FFF2-40B4-BE49-F238E27FC236}">
                  <a16:creationId xmlns:a16="http://schemas.microsoft.com/office/drawing/2014/main" id="{4EE40424-7053-495B-BD95-A4B905218D4A}"/>
                </a:ext>
              </a:extLst>
            </p:cNvPr>
            <p:cNvSpPr/>
            <p:nvPr/>
          </p:nvSpPr>
          <p:spPr>
            <a:xfrm rot="16200000">
              <a:off x="3548135" y="4316768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DB2517C-0756-4EAD-BCD1-1DA948E0C63B}"/>
                </a:ext>
              </a:extLst>
            </p:cNvPr>
            <p:cNvSpPr/>
            <p:nvPr/>
          </p:nvSpPr>
          <p:spPr>
            <a:xfrm>
              <a:off x="2835362" y="5702291"/>
              <a:ext cx="17347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37" name="왼쪽 대괄호 36">
              <a:extLst>
                <a:ext uri="{FF2B5EF4-FFF2-40B4-BE49-F238E27FC236}">
                  <a16:creationId xmlns:a16="http://schemas.microsoft.com/office/drawing/2014/main" id="{7FBF0EF9-4847-42D3-A488-B52342705C32}"/>
                </a:ext>
              </a:extLst>
            </p:cNvPr>
            <p:cNvSpPr/>
            <p:nvPr/>
          </p:nvSpPr>
          <p:spPr>
            <a:xfrm rot="5400000">
              <a:off x="7112459" y="1719652"/>
              <a:ext cx="309228" cy="4564559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A04D2A9-59E5-460D-819B-E6CABB246AA2}"/>
                </a:ext>
              </a:extLst>
            </p:cNvPr>
            <p:cNvSpPr/>
            <p:nvPr/>
          </p:nvSpPr>
          <p:spPr>
            <a:xfrm>
              <a:off x="6070069" y="3258109"/>
              <a:ext cx="24096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</a:p>
          </p:txBody>
        </p:sp>
      </p:grp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BD8BDDCC-F050-41BC-86A7-02F17BE13CA7}"/>
              </a:ext>
            </a:extLst>
          </p:cNvPr>
          <p:cNvSpPr/>
          <p:nvPr/>
        </p:nvSpPr>
        <p:spPr>
          <a:xfrm>
            <a:off x="4635905" y="1877602"/>
            <a:ext cx="2236235" cy="731284"/>
          </a:xfrm>
          <a:prstGeom prst="wedgeRoundRectCallout">
            <a:avLst>
              <a:gd name="adj1" fmla="val -68150"/>
              <a:gd name="adj2" fmla="val -1443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난 그런 거 </a:t>
            </a:r>
            <a:r>
              <a:rPr lang="ko-KR" altLang="en-US" sz="20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몰라잉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81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기존 버퍼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CFCBE-5ACC-46BB-BCC1-222060FEF394}"/>
              </a:ext>
            </a:extLst>
          </p:cNvPr>
          <p:cNvSpPr/>
          <p:nvPr/>
        </p:nvSpPr>
        <p:spPr>
          <a:xfrm>
            <a:off x="492090" y="2067272"/>
            <a:ext cx="3604445" cy="910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생성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(1024)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034DBFA-A1FE-41A0-ACA9-F63CE94264C7}"/>
              </a:ext>
            </a:extLst>
          </p:cNvPr>
          <p:cNvGrpSpPr/>
          <p:nvPr/>
        </p:nvGrpSpPr>
        <p:grpSpPr>
          <a:xfrm>
            <a:off x="312940" y="4882717"/>
            <a:ext cx="4419315" cy="1848345"/>
            <a:chOff x="2745056" y="3314670"/>
            <a:chExt cx="7154374" cy="299226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C9E1025-0A94-410C-B5C9-1202BDC679F3}"/>
                </a:ext>
              </a:extLst>
            </p:cNvPr>
            <p:cNvGrpSpPr/>
            <p:nvPr/>
          </p:nvGrpSpPr>
          <p:grpSpPr>
            <a:xfrm>
              <a:off x="2745056" y="4370891"/>
              <a:ext cx="7154374" cy="839326"/>
              <a:chOff x="3839557" y="4110086"/>
              <a:chExt cx="4663420" cy="547096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20DDBE9-2062-4B59-91A0-A7B546791737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4EDAB229-46E8-4D5B-840B-A630DBC7CD05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F98917F-38E1-4BE8-B47E-86FA24CF2F5F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1DC1A249-F4A8-40FB-8999-FACD89FF4D06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41D96EB-44A8-49F0-B6BB-34ACBDD8D9DA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229E4E33-E9CA-4829-90D5-E83AB255CE34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90360CF7-3D78-4BAE-989B-F082C8FB9996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1C4ED078-1A4B-4C3C-B5DD-CE03F72B7C8F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2ED30EB1-D977-4089-ABC8-7091E3F962D8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AB59B10-480E-4097-A60B-669C04E594CF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E8CC32E-BA85-4778-BC42-159DF7AFE3D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F7472FD-9B95-4E56-8094-60BF05FA9C71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1A3B29-1661-4AAB-B827-589DD6F0C7AD}"/>
                </a:ext>
              </a:extLst>
            </p:cNvPr>
            <p:cNvSpPr/>
            <p:nvPr/>
          </p:nvSpPr>
          <p:spPr>
            <a:xfrm>
              <a:off x="2817785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3252310-8E97-4AA6-8723-2617D0DE433C}"/>
                </a:ext>
              </a:extLst>
            </p:cNvPr>
            <p:cNvSpPr/>
            <p:nvPr/>
          </p:nvSpPr>
          <p:spPr>
            <a:xfrm>
              <a:off x="3413140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7138524-619E-4215-808C-21755AD992E6}"/>
                </a:ext>
              </a:extLst>
            </p:cNvPr>
            <p:cNvSpPr/>
            <p:nvPr/>
          </p:nvSpPr>
          <p:spPr>
            <a:xfrm>
              <a:off x="4001726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20146DA3-C365-47F9-8692-7C11FB8BAF13}"/>
                </a:ext>
              </a:extLst>
            </p:cNvPr>
            <p:cNvSpPr/>
            <p:nvPr/>
          </p:nvSpPr>
          <p:spPr>
            <a:xfrm>
              <a:off x="4603854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왼쪽 대괄호 9">
              <a:extLst>
                <a:ext uri="{FF2B5EF4-FFF2-40B4-BE49-F238E27FC236}">
                  <a16:creationId xmlns:a16="http://schemas.microsoft.com/office/drawing/2014/main" id="{4EE40424-7053-495B-BD95-A4B905218D4A}"/>
                </a:ext>
              </a:extLst>
            </p:cNvPr>
            <p:cNvSpPr/>
            <p:nvPr/>
          </p:nvSpPr>
          <p:spPr>
            <a:xfrm rot="16200000">
              <a:off x="3774378" y="4373329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DB2517C-0756-4EAD-BCD1-1DA948E0C63B}"/>
                </a:ext>
              </a:extLst>
            </p:cNvPr>
            <p:cNvSpPr/>
            <p:nvPr/>
          </p:nvSpPr>
          <p:spPr>
            <a:xfrm>
              <a:off x="3061605" y="5758852"/>
              <a:ext cx="1728844" cy="548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37" name="왼쪽 대괄호 36">
              <a:extLst>
                <a:ext uri="{FF2B5EF4-FFF2-40B4-BE49-F238E27FC236}">
                  <a16:creationId xmlns:a16="http://schemas.microsoft.com/office/drawing/2014/main" id="{7FBF0EF9-4847-42D3-A488-B52342705C32}"/>
                </a:ext>
              </a:extLst>
            </p:cNvPr>
            <p:cNvSpPr/>
            <p:nvPr/>
          </p:nvSpPr>
          <p:spPr>
            <a:xfrm rot="5400000">
              <a:off x="7338702" y="1776213"/>
              <a:ext cx="309228" cy="4564559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A04D2A9-59E5-460D-819B-E6CABB246AA2}"/>
                </a:ext>
              </a:extLst>
            </p:cNvPr>
            <p:cNvSpPr/>
            <p:nvPr/>
          </p:nvSpPr>
          <p:spPr>
            <a:xfrm>
              <a:off x="6296312" y="3314670"/>
              <a:ext cx="2362044" cy="548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</a:p>
          </p:txBody>
        </p:sp>
      </p:grp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BD8BDDCC-F050-41BC-86A7-02F17BE13CA7}"/>
              </a:ext>
            </a:extLst>
          </p:cNvPr>
          <p:cNvSpPr/>
          <p:nvPr/>
        </p:nvSpPr>
        <p:spPr>
          <a:xfrm>
            <a:off x="4635905" y="1877602"/>
            <a:ext cx="2236235" cy="731284"/>
          </a:xfrm>
          <a:prstGeom prst="wedgeRoundRectCallout">
            <a:avLst>
              <a:gd name="adj1" fmla="val -68150"/>
              <a:gd name="adj2" fmla="val -1443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 </a:t>
            </a:r>
            <a:r>
              <a:rPr lang="ko-KR" altLang="en-US" sz="20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만들어잉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0EB0C7-C242-46E4-954D-55F0E8BC5493}"/>
              </a:ext>
            </a:extLst>
          </p:cNvPr>
          <p:cNvSpPr/>
          <p:nvPr/>
        </p:nvSpPr>
        <p:spPr>
          <a:xfrm>
            <a:off x="196299" y="4819336"/>
            <a:ext cx="4637985" cy="1911726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F3CAC64-48C6-4028-B2EF-3026E281A449}"/>
              </a:ext>
            </a:extLst>
          </p:cNvPr>
          <p:cNvGrpSpPr/>
          <p:nvPr/>
        </p:nvGrpSpPr>
        <p:grpSpPr>
          <a:xfrm>
            <a:off x="2522597" y="3429000"/>
            <a:ext cx="7154374" cy="839326"/>
            <a:chOff x="3839557" y="4110086"/>
            <a:chExt cx="4663420" cy="547096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403FA3A9-9C45-4BBE-BF67-DB4EB78BDF87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00EC064-6133-4EF3-B4A2-0E6143D5A5FA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3627CB5-E86C-40C1-A448-FCC262161A44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3CA1117-DAAB-400F-A5E7-81C2C3B6A13B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58DC069-3A2A-4B7F-9F51-62879BE9B5AA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7A48DFD9-4383-4DE3-8A92-E4839F709FB9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16F03758-F76A-4734-90F5-C5325D1E673B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F016BE7-BF63-491A-B06F-CD4B4550959B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B81352B-6821-47A3-8F72-B3753629386D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D2080B1B-454D-4FFD-BB15-047709E191C0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D49DF9EE-CA11-44D8-993D-3CC9A47EF70A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87DEFED-A991-464E-A091-DAA6FAB9BDE0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4198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기존 버퍼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CFCBE-5ACC-46BB-BCC1-222060FEF394}"/>
              </a:ext>
            </a:extLst>
          </p:cNvPr>
          <p:cNvSpPr/>
          <p:nvPr/>
        </p:nvSpPr>
        <p:spPr>
          <a:xfrm>
            <a:off x="492090" y="2067272"/>
            <a:ext cx="3604445" cy="910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생성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(1024)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034DBFA-A1FE-41A0-ACA9-F63CE94264C7}"/>
              </a:ext>
            </a:extLst>
          </p:cNvPr>
          <p:cNvGrpSpPr/>
          <p:nvPr/>
        </p:nvGrpSpPr>
        <p:grpSpPr>
          <a:xfrm>
            <a:off x="312940" y="4882717"/>
            <a:ext cx="4419315" cy="1848345"/>
            <a:chOff x="2745056" y="3314670"/>
            <a:chExt cx="7154374" cy="299226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C9E1025-0A94-410C-B5C9-1202BDC679F3}"/>
                </a:ext>
              </a:extLst>
            </p:cNvPr>
            <p:cNvGrpSpPr/>
            <p:nvPr/>
          </p:nvGrpSpPr>
          <p:grpSpPr>
            <a:xfrm>
              <a:off x="2745056" y="4370891"/>
              <a:ext cx="7154374" cy="839326"/>
              <a:chOff x="3839557" y="4110086"/>
              <a:chExt cx="4663420" cy="547096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20DDBE9-2062-4B59-91A0-A7B546791737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4EDAB229-46E8-4D5B-840B-A630DBC7CD05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F98917F-38E1-4BE8-B47E-86FA24CF2F5F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1DC1A249-F4A8-40FB-8999-FACD89FF4D06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41D96EB-44A8-49F0-B6BB-34ACBDD8D9DA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229E4E33-E9CA-4829-90D5-E83AB255CE34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90360CF7-3D78-4BAE-989B-F082C8FB9996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1C4ED078-1A4B-4C3C-B5DD-CE03F72B7C8F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2ED30EB1-D977-4089-ABC8-7091E3F962D8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AB59B10-480E-4097-A60B-669C04E594CF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E8CC32E-BA85-4778-BC42-159DF7AFE3D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F7472FD-9B95-4E56-8094-60BF05FA9C71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1A3B29-1661-4AAB-B827-589DD6F0C7AD}"/>
                </a:ext>
              </a:extLst>
            </p:cNvPr>
            <p:cNvSpPr/>
            <p:nvPr/>
          </p:nvSpPr>
          <p:spPr>
            <a:xfrm>
              <a:off x="2817785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3252310-8E97-4AA6-8723-2617D0DE433C}"/>
                </a:ext>
              </a:extLst>
            </p:cNvPr>
            <p:cNvSpPr/>
            <p:nvPr/>
          </p:nvSpPr>
          <p:spPr>
            <a:xfrm>
              <a:off x="3413140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7138524-619E-4215-808C-21755AD992E6}"/>
                </a:ext>
              </a:extLst>
            </p:cNvPr>
            <p:cNvSpPr/>
            <p:nvPr/>
          </p:nvSpPr>
          <p:spPr>
            <a:xfrm>
              <a:off x="4001726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20146DA3-C365-47F9-8692-7C11FB8BAF13}"/>
                </a:ext>
              </a:extLst>
            </p:cNvPr>
            <p:cNvSpPr/>
            <p:nvPr/>
          </p:nvSpPr>
          <p:spPr>
            <a:xfrm>
              <a:off x="4603854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왼쪽 대괄호 9">
              <a:extLst>
                <a:ext uri="{FF2B5EF4-FFF2-40B4-BE49-F238E27FC236}">
                  <a16:creationId xmlns:a16="http://schemas.microsoft.com/office/drawing/2014/main" id="{4EE40424-7053-495B-BD95-A4B905218D4A}"/>
                </a:ext>
              </a:extLst>
            </p:cNvPr>
            <p:cNvSpPr/>
            <p:nvPr/>
          </p:nvSpPr>
          <p:spPr>
            <a:xfrm rot="16200000">
              <a:off x="3774378" y="4373329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DB2517C-0756-4EAD-BCD1-1DA948E0C63B}"/>
                </a:ext>
              </a:extLst>
            </p:cNvPr>
            <p:cNvSpPr/>
            <p:nvPr/>
          </p:nvSpPr>
          <p:spPr>
            <a:xfrm>
              <a:off x="3061605" y="5758852"/>
              <a:ext cx="1728844" cy="548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37" name="왼쪽 대괄호 36">
              <a:extLst>
                <a:ext uri="{FF2B5EF4-FFF2-40B4-BE49-F238E27FC236}">
                  <a16:creationId xmlns:a16="http://schemas.microsoft.com/office/drawing/2014/main" id="{7FBF0EF9-4847-42D3-A488-B52342705C32}"/>
                </a:ext>
              </a:extLst>
            </p:cNvPr>
            <p:cNvSpPr/>
            <p:nvPr/>
          </p:nvSpPr>
          <p:spPr>
            <a:xfrm rot="5400000">
              <a:off x="7338702" y="1776213"/>
              <a:ext cx="309228" cy="4564559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A04D2A9-59E5-460D-819B-E6CABB246AA2}"/>
                </a:ext>
              </a:extLst>
            </p:cNvPr>
            <p:cNvSpPr/>
            <p:nvPr/>
          </p:nvSpPr>
          <p:spPr>
            <a:xfrm>
              <a:off x="6296312" y="3314670"/>
              <a:ext cx="2362044" cy="548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</a:p>
          </p:txBody>
        </p:sp>
      </p:grp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BD8BDDCC-F050-41BC-86A7-02F17BE13CA7}"/>
              </a:ext>
            </a:extLst>
          </p:cNvPr>
          <p:cNvSpPr/>
          <p:nvPr/>
        </p:nvSpPr>
        <p:spPr>
          <a:xfrm>
            <a:off x="4635905" y="1877602"/>
            <a:ext cx="2236235" cy="731284"/>
          </a:xfrm>
          <a:prstGeom prst="wedgeRoundRectCallout">
            <a:avLst>
              <a:gd name="adj1" fmla="val -68150"/>
              <a:gd name="adj2" fmla="val -1443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짜잔</a:t>
            </a: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0EB0C7-C242-46E4-954D-55F0E8BC5493}"/>
              </a:ext>
            </a:extLst>
          </p:cNvPr>
          <p:cNvSpPr/>
          <p:nvPr/>
        </p:nvSpPr>
        <p:spPr>
          <a:xfrm>
            <a:off x="196299" y="4819336"/>
            <a:ext cx="4637985" cy="1911726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F3CAC64-48C6-4028-B2EF-3026E281A449}"/>
              </a:ext>
            </a:extLst>
          </p:cNvPr>
          <p:cNvGrpSpPr/>
          <p:nvPr/>
        </p:nvGrpSpPr>
        <p:grpSpPr>
          <a:xfrm>
            <a:off x="2522597" y="3429000"/>
            <a:ext cx="7154374" cy="839326"/>
            <a:chOff x="3839557" y="4110086"/>
            <a:chExt cx="4663420" cy="547096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403FA3A9-9C45-4BBE-BF67-DB4EB78BDF87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00EC064-6133-4EF3-B4A2-0E6143D5A5FA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3627CB5-E86C-40C1-A448-FCC262161A44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3CA1117-DAAB-400F-A5E7-81C2C3B6A13B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58DC069-3A2A-4B7F-9F51-62879BE9B5AA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7A48DFD9-4383-4DE3-8A92-E4839F709FB9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16F03758-F76A-4734-90F5-C5325D1E673B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F016BE7-BF63-491A-B06F-CD4B4550959B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B81352B-6821-47A3-8F72-B3753629386D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D2080B1B-454D-4FFD-BB15-047709E191C0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D49DF9EE-CA11-44D8-993D-3CC9A47EF70A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87DEFED-A991-464E-A091-DAA6FAB9BDE0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530FC36-C7D6-465A-BF59-CB087F6F0ADA}"/>
              </a:ext>
            </a:extLst>
          </p:cNvPr>
          <p:cNvGrpSpPr/>
          <p:nvPr/>
        </p:nvGrpSpPr>
        <p:grpSpPr>
          <a:xfrm>
            <a:off x="4718095" y="4268326"/>
            <a:ext cx="3131937" cy="2428359"/>
            <a:chOff x="4729691" y="4413395"/>
            <a:chExt cx="3131937" cy="242835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6F0298E-5BD3-442A-BD26-47DB77415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29691" y="4413395"/>
              <a:ext cx="3131937" cy="2350379"/>
            </a:xfrm>
            <a:prstGeom prst="rect">
              <a:avLst/>
            </a:prstGeom>
          </p:spPr>
        </p:pic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F121CE-0A9F-4045-8D4C-00E2227DBD35}"/>
                </a:ext>
              </a:extLst>
            </p:cNvPr>
            <p:cNvSpPr/>
            <p:nvPr/>
          </p:nvSpPr>
          <p:spPr>
            <a:xfrm>
              <a:off x="5534431" y="6445346"/>
              <a:ext cx="1753000" cy="39640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가비지</a:t>
              </a:r>
              <a:r>
                <a:rPr lang="ko-KR" altLang="en-US" sz="2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20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콜렉터</a:t>
              </a:r>
              <a:endPara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410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CFCBE-5ACC-46BB-BCC1-222060FEF394}"/>
              </a:ext>
            </a:extLst>
          </p:cNvPr>
          <p:cNvSpPr/>
          <p:nvPr/>
        </p:nvSpPr>
        <p:spPr>
          <a:xfrm>
            <a:off x="492090" y="2067272"/>
            <a:ext cx="3604445" cy="910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생성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(1024)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034DBFA-A1FE-41A0-ACA9-F63CE94264C7}"/>
              </a:ext>
            </a:extLst>
          </p:cNvPr>
          <p:cNvGrpSpPr/>
          <p:nvPr/>
        </p:nvGrpSpPr>
        <p:grpSpPr>
          <a:xfrm>
            <a:off x="312940" y="4882717"/>
            <a:ext cx="4419315" cy="1848345"/>
            <a:chOff x="2745056" y="3314670"/>
            <a:chExt cx="7154374" cy="299226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C9E1025-0A94-410C-B5C9-1202BDC679F3}"/>
                </a:ext>
              </a:extLst>
            </p:cNvPr>
            <p:cNvGrpSpPr/>
            <p:nvPr/>
          </p:nvGrpSpPr>
          <p:grpSpPr>
            <a:xfrm>
              <a:off x="2745056" y="4370891"/>
              <a:ext cx="7154374" cy="839326"/>
              <a:chOff x="3839557" y="4110086"/>
              <a:chExt cx="4663420" cy="547096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20DDBE9-2062-4B59-91A0-A7B546791737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4EDAB229-46E8-4D5B-840B-A630DBC7CD05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F98917F-38E1-4BE8-B47E-86FA24CF2F5F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1DC1A249-F4A8-40FB-8999-FACD89FF4D06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41D96EB-44A8-49F0-B6BB-34ACBDD8D9DA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229E4E33-E9CA-4829-90D5-E83AB255CE34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90360CF7-3D78-4BAE-989B-F082C8FB9996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1C4ED078-1A4B-4C3C-B5DD-CE03F72B7C8F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2ED30EB1-D977-4089-ABC8-7091E3F962D8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AB59B10-480E-4097-A60B-669C04E594CF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E8CC32E-BA85-4778-BC42-159DF7AFE3D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F7472FD-9B95-4E56-8094-60BF05FA9C71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1A3B29-1661-4AAB-B827-589DD6F0C7AD}"/>
                </a:ext>
              </a:extLst>
            </p:cNvPr>
            <p:cNvSpPr/>
            <p:nvPr/>
          </p:nvSpPr>
          <p:spPr>
            <a:xfrm>
              <a:off x="2817785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3252310-8E97-4AA6-8723-2617D0DE433C}"/>
                </a:ext>
              </a:extLst>
            </p:cNvPr>
            <p:cNvSpPr/>
            <p:nvPr/>
          </p:nvSpPr>
          <p:spPr>
            <a:xfrm>
              <a:off x="3413140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7138524-619E-4215-808C-21755AD992E6}"/>
                </a:ext>
              </a:extLst>
            </p:cNvPr>
            <p:cNvSpPr/>
            <p:nvPr/>
          </p:nvSpPr>
          <p:spPr>
            <a:xfrm>
              <a:off x="4001726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20146DA3-C365-47F9-8692-7C11FB8BAF13}"/>
                </a:ext>
              </a:extLst>
            </p:cNvPr>
            <p:cNvSpPr/>
            <p:nvPr/>
          </p:nvSpPr>
          <p:spPr>
            <a:xfrm>
              <a:off x="4603854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왼쪽 대괄호 9">
              <a:extLst>
                <a:ext uri="{FF2B5EF4-FFF2-40B4-BE49-F238E27FC236}">
                  <a16:creationId xmlns:a16="http://schemas.microsoft.com/office/drawing/2014/main" id="{4EE40424-7053-495B-BD95-A4B905218D4A}"/>
                </a:ext>
              </a:extLst>
            </p:cNvPr>
            <p:cNvSpPr/>
            <p:nvPr/>
          </p:nvSpPr>
          <p:spPr>
            <a:xfrm rot="16200000">
              <a:off x="3774378" y="4373329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DB2517C-0756-4EAD-BCD1-1DA948E0C63B}"/>
                </a:ext>
              </a:extLst>
            </p:cNvPr>
            <p:cNvSpPr/>
            <p:nvPr/>
          </p:nvSpPr>
          <p:spPr>
            <a:xfrm>
              <a:off x="3061605" y="5758852"/>
              <a:ext cx="1728844" cy="548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37" name="왼쪽 대괄호 36">
              <a:extLst>
                <a:ext uri="{FF2B5EF4-FFF2-40B4-BE49-F238E27FC236}">
                  <a16:creationId xmlns:a16="http://schemas.microsoft.com/office/drawing/2014/main" id="{7FBF0EF9-4847-42D3-A488-B52342705C32}"/>
                </a:ext>
              </a:extLst>
            </p:cNvPr>
            <p:cNvSpPr/>
            <p:nvPr/>
          </p:nvSpPr>
          <p:spPr>
            <a:xfrm rot="5400000">
              <a:off x="7338702" y="1776213"/>
              <a:ext cx="309228" cy="4564559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A04D2A9-59E5-460D-819B-E6CABB246AA2}"/>
                </a:ext>
              </a:extLst>
            </p:cNvPr>
            <p:cNvSpPr/>
            <p:nvPr/>
          </p:nvSpPr>
          <p:spPr>
            <a:xfrm>
              <a:off x="6296312" y="3314670"/>
              <a:ext cx="2362044" cy="548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</a:p>
          </p:txBody>
        </p:sp>
      </p:grp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BD8BDDCC-F050-41BC-86A7-02F17BE13CA7}"/>
              </a:ext>
            </a:extLst>
          </p:cNvPr>
          <p:cNvSpPr/>
          <p:nvPr/>
        </p:nvSpPr>
        <p:spPr>
          <a:xfrm>
            <a:off x="4635905" y="1877602"/>
            <a:ext cx="2236235" cy="731284"/>
          </a:xfrm>
          <a:prstGeom prst="wedgeRoundRectCallout">
            <a:avLst>
              <a:gd name="adj1" fmla="val -68150"/>
              <a:gd name="adj2" fmla="val -1443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짜잔</a:t>
            </a: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0EB0C7-C242-46E4-954D-55F0E8BC5493}"/>
              </a:ext>
            </a:extLst>
          </p:cNvPr>
          <p:cNvSpPr/>
          <p:nvPr/>
        </p:nvSpPr>
        <p:spPr>
          <a:xfrm>
            <a:off x="196299" y="4819336"/>
            <a:ext cx="4637985" cy="1911726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F3CAC64-48C6-4028-B2EF-3026E281A449}"/>
              </a:ext>
            </a:extLst>
          </p:cNvPr>
          <p:cNvGrpSpPr/>
          <p:nvPr/>
        </p:nvGrpSpPr>
        <p:grpSpPr>
          <a:xfrm>
            <a:off x="2522597" y="3429000"/>
            <a:ext cx="7154374" cy="839326"/>
            <a:chOff x="3839557" y="4110086"/>
            <a:chExt cx="4663420" cy="547096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403FA3A9-9C45-4BBE-BF67-DB4EB78BDF87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00EC064-6133-4EF3-B4A2-0E6143D5A5FA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3627CB5-E86C-40C1-A448-FCC262161A44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3CA1117-DAAB-400F-A5E7-81C2C3B6A13B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58DC069-3A2A-4B7F-9F51-62879BE9B5AA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7A48DFD9-4383-4DE3-8A92-E4839F709FB9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16F03758-F76A-4734-90F5-C5325D1E673B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F016BE7-BF63-491A-B06F-CD4B4550959B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B81352B-6821-47A3-8F72-B3753629386D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D2080B1B-454D-4FFD-BB15-047709E191C0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D49DF9EE-CA11-44D8-993D-3CC9A47EF70A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87DEFED-A991-464E-A091-DAA6FAB9BDE0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530FC36-C7D6-465A-BF59-CB087F6F0ADA}"/>
              </a:ext>
            </a:extLst>
          </p:cNvPr>
          <p:cNvGrpSpPr/>
          <p:nvPr/>
        </p:nvGrpSpPr>
        <p:grpSpPr>
          <a:xfrm>
            <a:off x="4718095" y="4268326"/>
            <a:ext cx="3131937" cy="2428359"/>
            <a:chOff x="4729691" y="4413395"/>
            <a:chExt cx="3131937" cy="242835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6F0298E-5BD3-442A-BD26-47DB77415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29691" y="4413395"/>
              <a:ext cx="3131937" cy="2350379"/>
            </a:xfrm>
            <a:prstGeom prst="rect">
              <a:avLst/>
            </a:prstGeom>
          </p:spPr>
        </p:pic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F121CE-0A9F-4045-8D4C-00E2227DBD35}"/>
                </a:ext>
              </a:extLst>
            </p:cNvPr>
            <p:cNvSpPr/>
            <p:nvPr/>
          </p:nvSpPr>
          <p:spPr>
            <a:xfrm>
              <a:off x="5534431" y="6445346"/>
              <a:ext cx="1753000" cy="39640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가비지</a:t>
              </a:r>
              <a:r>
                <a:rPr lang="ko-KR" altLang="en-US" sz="2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20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콜렉터</a:t>
              </a:r>
              <a:endPara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B739DA-DEDF-417F-A399-137D3E3DFB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5F8F8B5-4626-4FCC-87BE-EF10A3F0FF11}"/>
              </a:ext>
            </a:extLst>
          </p:cNvPr>
          <p:cNvGrpSpPr/>
          <p:nvPr/>
        </p:nvGrpSpPr>
        <p:grpSpPr>
          <a:xfrm>
            <a:off x="4828310" y="1675170"/>
            <a:ext cx="5812939" cy="4507084"/>
            <a:chOff x="4729691" y="4413395"/>
            <a:chExt cx="3131937" cy="2428359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6C1F6C4D-B517-4DF0-AF06-370A5D31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29691" y="4413395"/>
              <a:ext cx="3131937" cy="2350379"/>
            </a:xfrm>
            <a:prstGeom prst="rect">
              <a:avLst/>
            </a:prstGeom>
          </p:spPr>
        </p:pic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D2912E32-3A2A-4D96-A74C-C9F804DDB6CD}"/>
                </a:ext>
              </a:extLst>
            </p:cNvPr>
            <p:cNvSpPr/>
            <p:nvPr/>
          </p:nvSpPr>
          <p:spPr>
            <a:xfrm>
              <a:off x="5534431" y="6445346"/>
              <a:ext cx="1753000" cy="39640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가비지</a:t>
              </a:r>
              <a:r>
                <a: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28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콜렉터</a:t>
              </a:r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id="{DEE0FD6D-34D0-4E7A-A7E8-9FD2F2ABA695}"/>
              </a:ext>
            </a:extLst>
          </p:cNvPr>
          <p:cNvSpPr/>
          <p:nvPr/>
        </p:nvSpPr>
        <p:spPr>
          <a:xfrm>
            <a:off x="2506580" y="1634582"/>
            <a:ext cx="2784050" cy="1530452"/>
          </a:xfrm>
          <a:prstGeom prst="wedgeRoundRectCallout">
            <a:avLst>
              <a:gd name="adj1" fmla="val 68853"/>
              <a:gd name="adj2" fmla="val 44964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작작 불러</a:t>
            </a:r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</a:t>
            </a:r>
          </a:p>
          <a:p>
            <a:pPr algn="ctr"/>
            <a:r>
              <a:rPr lang="ko-KR" altLang="en-US" sz="3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ㅅ살려줘</a:t>
            </a:r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기존 버퍼</a:t>
            </a:r>
          </a:p>
        </p:txBody>
      </p:sp>
    </p:spTree>
    <p:extLst>
      <p:ext uri="{BB962C8B-B14F-4D97-AF65-F5344CB8AC3E}">
        <p14:creationId xmlns:p14="http://schemas.microsoft.com/office/powerpoint/2010/main" val="110912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r>
              <a:rPr lang="ko-KR" altLang="en-US" sz="6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가보자고</a:t>
            </a:r>
          </a:p>
        </p:txBody>
      </p:sp>
    </p:spTree>
    <p:extLst>
      <p:ext uri="{BB962C8B-B14F-4D97-AF65-F5344CB8AC3E}">
        <p14:creationId xmlns:p14="http://schemas.microsoft.com/office/powerpoint/2010/main" val="186974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CFCBE-5ACC-46BB-BCC1-222060FEF394}"/>
              </a:ext>
            </a:extLst>
          </p:cNvPr>
          <p:cNvSpPr/>
          <p:nvPr/>
        </p:nvSpPr>
        <p:spPr>
          <a:xfrm>
            <a:off x="492090" y="2067272"/>
            <a:ext cx="3604445" cy="910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생성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(1024)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034DBFA-A1FE-41A0-ACA9-F63CE94264C7}"/>
              </a:ext>
            </a:extLst>
          </p:cNvPr>
          <p:cNvGrpSpPr/>
          <p:nvPr/>
        </p:nvGrpSpPr>
        <p:grpSpPr>
          <a:xfrm>
            <a:off x="312940" y="4882717"/>
            <a:ext cx="4419315" cy="1848345"/>
            <a:chOff x="2745056" y="3314670"/>
            <a:chExt cx="7154374" cy="299226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C9E1025-0A94-410C-B5C9-1202BDC679F3}"/>
                </a:ext>
              </a:extLst>
            </p:cNvPr>
            <p:cNvGrpSpPr/>
            <p:nvPr/>
          </p:nvGrpSpPr>
          <p:grpSpPr>
            <a:xfrm>
              <a:off x="2745056" y="4370891"/>
              <a:ext cx="7154374" cy="839326"/>
              <a:chOff x="3839557" y="4110086"/>
              <a:chExt cx="4663420" cy="547096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20DDBE9-2062-4B59-91A0-A7B546791737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4EDAB229-46E8-4D5B-840B-A630DBC7CD05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F98917F-38E1-4BE8-B47E-86FA24CF2F5F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1DC1A249-F4A8-40FB-8999-FACD89FF4D06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41D96EB-44A8-49F0-B6BB-34ACBDD8D9DA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229E4E33-E9CA-4829-90D5-E83AB255CE34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90360CF7-3D78-4BAE-989B-F082C8FB9996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1C4ED078-1A4B-4C3C-B5DD-CE03F72B7C8F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2ED30EB1-D977-4089-ABC8-7091E3F962D8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AB59B10-480E-4097-A60B-669C04E594CF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E8CC32E-BA85-4778-BC42-159DF7AFE3D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F7472FD-9B95-4E56-8094-60BF05FA9C71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1A3B29-1661-4AAB-B827-589DD6F0C7AD}"/>
                </a:ext>
              </a:extLst>
            </p:cNvPr>
            <p:cNvSpPr/>
            <p:nvPr/>
          </p:nvSpPr>
          <p:spPr>
            <a:xfrm>
              <a:off x="2817785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3252310-8E97-4AA6-8723-2617D0DE433C}"/>
                </a:ext>
              </a:extLst>
            </p:cNvPr>
            <p:cNvSpPr/>
            <p:nvPr/>
          </p:nvSpPr>
          <p:spPr>
            <a:xfrm>
              <a:off x="3413140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7138524-619E-4215-808C-21755AD992E6}"/>
                </a:ext>
              </a:extLst>
            </p:cNvPr>
            <p:cNvSpPr/>
            <p:nvPr/>
          </p:nvSpPr>
          <p:spPr>
            <a:xfrm>
              <a:off x="4001726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20146DA3-C365-47F9-8692-7C11FB8BAF13}"/>
                </a:ext>
              </a:extLst>
            </p:cNvPr>
            <p:cNvSpPr/>
            <p:nvPr/>
          </p:nvSpPr>
          <p:spPr>
            <a:xfrm>
              <a:off x="4603854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왼쪽 대괄호 9">
              <a:extLst>
                <a:ext uri="{FF2B5EF4-FFF2-40B4-BE49-F238E27FC236}">
                  <a16:creationId xmlns:a16="http://schemas.microsoft.com/office/drawing/2014/main" id="{4EE40424-7053-495B-BD95-A4B905218D4A}"/>
                </a:ext>
              </a:extLst>
            </p:cNvPr>
            <p:cNvSpPr/>
            <p:nvPr/>
          </p:nvSpPr>
          <p:spPr>
            <a:xfrm rot="16200000">
              <a:off x="3774378" y="4373329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DB2517C-0756-4EAD-BCD1-1DA948E0C63B}"/>
                </a:ext>
              </a:extLst>
            </p:cNvPr>
            <p:cNvSpPr/>
            <p:nvPr/>
          </p:nvSpPr>
          <p:spPr>
            <a:xfrm>
              <a:off x="3061605" y="5758852"/>
              <a:ext cx="1728844" cy="548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37" name="왼쪽 대괄호 36">
              <a:extLst>
                <a:ext uri="{FF2B5EF4-FFF2-40B4-BE49-F238E27FC236}">
                  <a16:creationId xmlns:a16="http://schemas.microsoft.com/office/drawing/2014/main" id="{7FBF0EF9-4847-42D3-A488-B52342705C32}"/>
                </a:ext>
              </a:extLst>
            </p:cNvPr>
            <p:cNvSpPr/>
            <p:nvPr/>
          </p:nvSpPr>
          <p:spPr>
            <a:xfrm rot="5400000">
              <a:off x="7338702" y="1776213"/>
              <a:ext cx="309228" cy="4564559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A04D2A9-59E5-460D-819B-E6CABB246AA2}"/>
                </a:ext>
              </a:extLst>
            </p:cNvPr>
            <p:cNvSpPr/>
            <p:nvPr/>
          </p:nvSpPr>
          <p:spPr>
            <a:xfrm>
              <a:off x="6296312" y="3314670"/>
              <a:ext cx="2362044" cy="548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</a:p>
          </p:txBody>
        </p:sp>
      </p:grp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BD8BDDCC-F050-41BC-86A7-02F17BE13CA7}"/>
              </a:ext>
            </a:extLst>
          </p:cNvPr>
          <p:cNvSpPr/>
          <p:nvPr/>
        </p:nvSpPr>
        <p:spPr>
          <a:xfrm>
            <a:off x="4635905" y="1877602"/>
            <a:ext cx="2236235" cy="731284"/>
          </a:xfrm>
          <a:prstGeom prst="wedgeRoundRectCallout">
            <a:avLst>
              <a:gd name="adj1" fmla="val -68150"/>
              <a:gd name="adj2" fmla="val -1443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짜잔</a:t>
            </a: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0EB0C7-C242-46E4-954D-55F0E8BC5493}"/>
              </a:ext>
            </a:extLst>
          </p:cNvPr>
          <p:cNvSpPr/>
          <p:nvPr/>
        </p:nvSpPr>
        <p:spPr>
          <a:xfrm>
            <a:off x="196299" y="4819336"/>
            <a:ext cx="4637985" cy="1911726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F3CAC64-48C6-4028-B2EF-3026E281A449}"/>
              </a:ext>
            </a:extLst>
          </p:cNvPr>
          <p:cNvGrpSpPr/>
          <p:nvPr/>
        </p:nvGrpSpPr>
        <p:grpSpPr>
          <a:xfrm>
            <a:off x="2522597" y="3429000"/>
            <a:ext cx="7154374" cy="839326"/>
            <a:chOff x="3839557" y="4110086"/>
            <a:chExt cx="4663420" cy="547096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403FA3A9-9C45-4BBE-BF67-DB4EB78BDF87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00EC064-6133-4EF3-B4A2-0E6143D5A5FA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3627CB5-E86C-40C1-A448-FCC262161A44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3CA1117-DAAB-400F-A5E7-81C2C3B6A13B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58DC069-3A2A-4B7F-9F51-62879BE9B5AA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7A48DFD9-4383-4DE3-8A92-E4839F709FB9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16F03758-F76A-4734-90F5-C5325D1E673B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F016BE7-BF63-491A-B06F-CD4B4550959B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B81352B-6821-47A3-8F72-B3753629386D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D2080B1B-454D-4FFD-BB15-047709E191C0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D49DF9EE-CA11-44D8-993D-3CC9A47EF70A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87DEFED-A991-464E-A091-DAA6FAB9BDE0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530FC36-C7D6-465A-BF59-CB087F6F0ADA}"/>
              </a:ext>
            </a:extLst>
          </p:cNvPr>
          <p:cNvGrpSpPr/>
          <p:nvPr/>
        </p:nvGrpSpPr>
        <p:grpSpPr>
          <a:xfrm>
            <a:off x="4718095" y="4268326"/>
            <a:ext cx="3131937" cy="2428359"/>
            <a:chOff x="4729691" y="4413395"/>
            <a:chExt cx="3131937" cy="242835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6F0298E-5BD3-442A-BD26-47DB77415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29691" y="4413395"/>
              <a:ext cx="3131937" cy="2350379"/>
            </a:xfrm>
            <a:prstGeom prst="rect">
              <a:avLst/>
            </a:prstGeom>
          </p:spPr>
        </p:pic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F121CE-0A9F-4045-8D4C-00E2227DBD35}"/>
                </a:ext>
              </a:extLst>
            </p:cNvPr>
            <p:cNvSpPr/>
            <p:nvPr/>
          </p:nvSpPr>
          <p:spPr>
            <a:xfrm>
              <a:off x="5534431" y="6445346"/>
              <a:ext cx="1753000" cy="39640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가비지</a:t>
              </a:r>
              <a:r>
                <a:rPr lang="ko-KR" altLang="en-US" sz="2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20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콜렉터</a:t>
              </a:r>
              <a:endPara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B739DA-DEDF-417F-A399-137D3E3DFB53}"/>
              </a:ext>
            </a:extLst>
          </p:cNvPr>
          <p:cNvSpPr/>
          <p:nvPr/>
        </p:nvSpPr>
        <p:spPr>
          <a:xfrm>
            <a:off x="-8043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5F8F8B5-4626-4FCC-87BE-EF10A3F0FF11}"/>
              </a:ext>
            </a:extLst>
          </p:cNvPr>
          <p:cNvGrpSpPr/>
          <p:nvPr/>
        </p:nvGrpSpPr>
        <p:grpSpPr>
          <a:xfrm>
            <a:off x="4828310" y="1675170"/>
            <a:ext cx="5812939" cy="4507084"/>
            <a:chOff x="4729691" y="4413395"/>
            <a:chExt cx="3131937" cy="2428359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6C1F6C4D-B517-4DF0-AF06-370A5D31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29691" y="4413395"/>
              <a:ext cx="3131937" cy="2350379"/>
            </a:xfrm>
            <a:prstGeom prst="rect">
              <a:avLst/>
            </a:prstGeom>
          </p:spPr>
        </p:pic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D2912E32-3A2A-4D96-A74C-C9F804DDB6CD}"/>
                </a:ext>
              </a:extLst>
            </p:cNvPr>
            <p:cNvSpPr/>
            <p:nvPr/>
          </p:nvSpPr>
          <p:spPr>
            <a:xfrm>
              <a:off x="5534431" y="6445346"/>
              <a:ext cx="1753000" cy="39640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가비지</a:t>
              </a:r>
              <a:r>
                <a: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28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콜렉터</a:t>
              </a:r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id="{DEE0FD6D-34D0-4E7A-A7E8-9FD2F2ABA695}"/>
              </a:ext>
            </a:extLst>
          </p:cNvPr>
          <p:cNvSpPr/>
          <p:nvPr/>
        </p:nvSpPr>
        <p:spPr>
          <a:xfrm>
            <a:off x="2506580" y="1634582"/>
            <a:ext cx="2784050" cy="1530452"/>
          </a:xfrm>
          <a:prstGeom prst="wedgeRoundRectCallout">
            <a:avLst>
              <a:gd name="adj1" fmla="val 68853"/>
              <a:gd name="adj2" fmla="val 44964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작작 불러</a:t>
            </a:r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</a:t>
            </a:r>
          </a:p>
          <a:p>
            <a:pPr algn="ctr"/>
            <a:r>
              <a:rPr lang="ko-KR" altLang="en-US" sz="3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ㅅ살려줘</a:t>
            </a:r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E298C4-1D57-4BF7-8A09-23D529F84B8C}"/>
              </a:ext>
            </a:extLst>
          </p:cNvPr>
          <p:cNvSpPr/>
          <p:nvPr/>
        </p:nvSpPr>
        <p:spPr>
          <a:xfrm>
            <a:off x="-8043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DBE7557-1A9D-46B3-8AC6-22EAE47BA3CC}"/>
              </a:ext>
            </a:extLst>
          </p:cNvPr>
          <p:cNvSpPr/>
          <p:nvPr/>
        </p:nvSpPr>
        <p:spPr>
          <a:xfrm>
            <a:off x="4294064" y="3165302"/>
            <a:ext cx="36038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재활용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기존 버퍼</a:t>
            </a:r>
          </a:p>
        </p:txBody>
      </p:sp>
    </p:spTree>
    <p:extLst>
      <p:ext uri="{BB962C8B-B14F-4D97-AF65-F5344CB8AC3E}">
        <p14:creationId xmlns:p14="http://schemas.microsoft.com/office/powerpoint/2010/main" val="3479857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Shared Buffer</a:t>
            </a:r>
            <a:endParaRPr lang="ko-KR" altLang="en-US" sz="6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6723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647DECF-DE0C-4A56-972A-3A2A7F3230C9}"/>
              </a:ext>
            </a:extLst>
          </p:cNvPr>
          <p:cNvGrpSpPr/>
          <p:nvPr/>
        </p:nvGrpSpPr>
        <p:grpSpPr>
          <a:xfrm>
            <a:off x="2518813" y="1945299"/>
            <a:ext cx="7154374" cy="2967402"/>
            <a:chOff x="2518813" y="1277678"/>
            <a:chExt cx="7154374" cy="2967402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05E0307-C04D-47E7-AD98-4913FFBA54C0}"/>
                </a:ext>
              </a:extLst>
            </p:cNvPr>
            <p:cNvGrpSpPr/>
            <p:nvPr/>
          </p:nvGrpSpPr>
          <p:grpSpPr>
            <a:xfrm>
              <a:off x="2518813" y="2333899"/>
              <a:ext cx="7154374" cy="839326"/>
              <a:chOff x="3839557" y="4110086"/>
              <a:chExt cx="4663420" cy="547096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227680E-4E53-4A27-8F57-728DD112A8B8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03F8B9D-E628-4F4D-A5E8-133579BC8CCD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8512F7B9-497F-4238-BA3F-9906511F7B4A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4DC2DB42-E8DE-4448-A04E-561475CD1325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96AF818-9F70-4499-BD2A-EF180C57C0A3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EFF6496B-1E84-4097-BD19-0B6D87AC15D1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5840F4AE-D4E2-4D65-9B9B-E5F7E46B77C5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50FAD40B-B0F1-4A8E-A33D-317AAAF5D72A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AE8D3EE2-867E-45E6-A03F-904FD19E62F3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1C05A117-4342-4426-9C70-22E154DDEEF8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244148A-C86D-432E-B883-2BEAB2D0C3E0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A5694342-D540-4E11-A413-6C90B903675A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2336337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835362" y="3721860"/>
              <a:ext cx="17347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60" name="왼쪽 대괄호 59">
              <a:extLst>
                <a:ext uri="{FF2B5EF4-FFF2-40B4-BE49-F238E27FC236}">
                  <a16:creationId xmlns:a16="http://schemas.microsoft.com/office/drawing/2014/main" id="{38C804ED-4A77-4EA7-88EB-BD49292CE5F0}"/>
                </a:ext>
              </a:extLst>
            </p:cNvPr>
            <p:cNvSpPr/>
            <p:nvPr/>
          </p:nvSpPr>
          <p:spPr>
            <a:xfrm rot="5400000">
              <a:off x="7112459" y="-260779"/>
              <a:ext cx="309228" cy="4564559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769FAE0-92DF-4E01-B1C2-09ADA9713595}"/>
                </a:ext>
              </a:extLst>
            </p:cNvPr>
            <p:cNvSpPr/>
            <p:nvPr/>
          </p:nvSpPr>
          <p:spPr>
            <a:xfrm>
              <a:off x="6070069" y="1277678"/>
              <a:ext cx="24096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6630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647DECF-DE0C-4A56-972A-3A2A7F3230C9}"/>
              </a:ext>
            </a:extLst>
          </p:cNvPr>
          <p:cNvGrpSpPr/>
          <p:nvPr/>
        </p:nvGrpSpPr>
        <p:grpSpPr>
          <a:xfrm>
            <a:off x="2518813" y="1945299"/>
            <a:ext cx="7154374" cy="2967402"/>
            <a:chOff x="2518813" y="1277678"/>
            <a:chExt cx="7154374" cy="2967402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05E0307-C04D-47E7-AD98-4913FFBA54C0}"/>
                </a:ext>
              </a:extLst>
            </p:cNvPr>
            <p:cNvGrpSpPr/>
            <p:nvPr/>
          </p:nvGrpSpPr>
          <p:grpSpPr>
            <a:xfrm>
              <a:off x="2518813" y="2333899"/>
              <a:ext cx="7154374" cy="839326"/>
              <a:chOff x="3839557" y="4110086"/>
              <a:chExt cx="4663420" cy="547096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227680E-4E53-4A27-8F57-728DD112A8B8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03F8B9D-E628-4F4D-A5E8-133579BC8CCD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8512F7B9-497F-4238-BA3F-9906511F7B4A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4DC2DB42-E8DE-4448-A04E-561475CD1325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96AF818-9F70-4499-BD2A-EF180C57C0A3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EFF6496B-1E84-4097-BD19-0B6D87AC15D1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5840F4AE-D4E2-4D65-9B9B-E5F7E46B77C5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50FAD40B-B0F1-4A8E-A33D-317AAAF5D72A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AE8D3EE2-867E-45E6-A03F-904FD19E62F3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1C05A117-4342-4426-9C70-22E154DDEEF8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244148A-C86D-432E-B883-2BEAB2D0C3E0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A5694342-D540-4E11-A413-6C90B903675A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2336337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835362" y="3721860"/>
              <a:ext cx="17347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60" name="왼쪽 대괄호 59">
              <a:extLst>
                <a:ext uri="{FF2B5EF4-FFF2-40B4-BE49-F238E27FC236}">
                  <a16:creationId xmlns:a16="http://schemas.microsoft.com/office/drawing/2014/main" id="{38C804ED-4A77-4EA7-88EB-BD49292CE5F0}"/>
                </a:ext>
              </a:extLst>
            </p:cNvPr>
            <p:cNvSpPr/>
            <p:nvPr/>
          </p:nvSpPr>
          <p:spPr>
            <a:xfrm rot="5400000">
              <a:off x="7112459" y="-260779"/>
              <a:ext cx="309228" cy="4564559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769FAE0-92DF-4E01-B1C2-09ADA9713595}"/>
                </a:ext>
              </a:extLst>
            </p:cNvPr>
            <p:cNvSpPr/>
            <p:nvPr/>
          </p:nvSpPr>
          <p:spPr>
            <a:xfrm>
              <a:off x="6070069" y="1277678"/>
              <a:ext cx="24096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C52FEB6-DE01-4447-9EF2-9B6F7D2B3F70}"/>
              </a:ext>
            </a:extLst>
          </p:cNvPr>
          <p:cNvSpPr/>
          <p:nvPr/>
        </p:nvSpPr>
        <p:spPr>
          <a:xfrm>
            <a:off x="5773484" y="5724723"/>
            <a:ext cx="1702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그대로 놔둠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1FCB1211-61D8-4A07-AC67-573E556B5542}"/>
              </a:ext>
            </a:extLst>
          </p:cNvPr>
          <p:cNvCxnSpPr>
            <a:stCxn id="59" idx="2"/>
          </p:cNvCxnSpPr>
          <p:nvPr/>
        </p:nvCxnSpPr>
        <p:spPr>
          <a:xfrm rot="16200000" flipH="1">
            <a:off x="4134169" y="4481279"/>
            <a:ext cx="1071638" cy="19344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926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647DECF-DE0C-4A56-972A-3A2A7F3230C9}"/>
              </a:ext>
            </a:extLst>
          </p:cNvPr>
          <p:cNvGrpSpPr/>
          <p:nvPr/>
        </p:nvGrpSpPr>
        <p:grpSpPr>
          <a:xfrm>
            <a:off x="2518813" y="1945299"/>
            <a:ext cx="7154374" cy="2967402"/>
            <a:chOff x="2518813" y="1277678"/>
            <a:chExt cx="7154374" cy="2967402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05E0307-C04D-47E7-AD98-4913FFBA54C0}"/>
                </a:ext>
              </a:extLst>
            </p:cNvPr>
            <p:cNvGrpSpPr/>
            <p:nvPr/>
          </p:nvGrpSpPr>
          <p:grpSpPr>
            <a:xfrm>
              <a:off x="2518813" y="2333899"/>
              <a:ext cx="7154374" cy="839326"/>
              <a:chOff x="3839557" y="4110086"/>
              <a:chExt cx="4663420" cy="547096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227680E-4E53-4A27-8F57-728DD112A8B8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03F8B9D-E628-4F4D-A5E8-133579BC8CCD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8512F7B9-497F-4238-BA3F-9906511F7B4A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4DC2DB42-E8DE-4448-A04E-561475CD1325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96AF818-9F70-4499-BD2A-EF180C57C0A3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EFF6496B-1E84-4097-BD19-0B6D87AC15D1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5840F4AE-D4E2-4D65-9B9B-E5F7E46B77C5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50FAD40B-B0F1-4A8E-A33D-317AAAF5D72A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AE8D3EE2-867E-45E6-A03F-904FD19E62F3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1C05A117-4342-4426-9C70-22E154DDEEF8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244148A-C86D-432E-B883-2BEAB2D0C3E0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A5694342-D540-4E11-A413-6C90B903675A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2336337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835362" y="3721860"/>
              <a:ext cx="17347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60" name="왼쪽 대괄호 59">
              <a:extLst>
                <a:ext uri="{FF2B5EF4-FFF2-40B4-BE49-F238E27FC236}">
                  <a16:creationId xmlns:a16="http://schemas.microsoft.com/office/drawing/2014/main" id="{38C804ED-4A77-4EA7-88EB-BD49292CE5F0}"/>
                </a:ext>
              </a:extLst>
            </p:cNvPr>
            <p:cNvSpPr/>
            <p:nvPr/>
          </p:nvSpPr>
          <p:spPr>
            <a:xfrm rot="5400000">
              <a:off x="7112459" y="-260779"/>
              <a:ext cx="309228" cy="4564559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769FAE0-92DF-4E01-B1C2-09ADA9713595}"/>
                </a:ext>
              </a:extLst>
            </p:cNvPr>
            <p:cNvSpPr/>
            <p:nvPr/>
          </p:nvSpPr>
          <p:spPr>
            <a:xfrm>
              <a:off x="6070069" y="1277678"/>
              <a:ext cx="24096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C52FEB6-DE01-4447-9EF2-9B6F7D2B3F70}"/>
              </a:ext>
            </a:extLst>
          </p:cNvPr>
          <p:cNvSpPr/>
          <p:nvPr/>
        </p:nvSpPr>
        <p:spPr>
          <a:xfrm>
            <a:off x="4813952" y="5140334"/>
            <a:ext cx="2964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여기서부터 다시 작성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1FCB1211-61D8-4A07-AC67-573E556B5542}"/>
              </a:ext>
            </a:extLst>
          </p:cNvPr>
          <p:cNvCxnSpPr>
            <a:cxnSpLocks/>
            <a:stCxn id="87" idx="0"/>
          </p:cNvCxnSpPr>
          <p:nvPr/>
        </p:nvCxnSpPr>
        <p:spPr>
          <a:xfrm rot="16200000" flipV="1">
            <a:off x="5129745" y="3973989"/>
            <a:ext cx="1230774" cy="110191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647DECF-DE0C-4A56-972A-3A2A7F3230C9}"/>
              </a:ext>
            </a:extLst>
          </p:cNvPr>
          <p:cNvGrpSpPr/>
          <p:nvPr/>
        </p:nvGrpSpPr>
        <p:grpSpPr>
          <a:xfrm>
            <a:off x="4429165" y="823509"/>
            <a:ext cx="7154374" cy="2967402"/>
            <a:chOff x="2518813" y="1277678"/>
            <a:chExt cx="7154374" cy="2967402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05E0307-C04D-47E7-AD98-4913FFBA54C0}"/>
                </a:ext>
              </a:extLst>
            </p:cNvPr>
            <p:cNvGrpSpPr/>
            <p:nvPr/>
          </p:nvGrpSpPr>
          <p:grpSpPr>
            <a:xfrm>
              <a:off x="2518813" y="2333899"/>
              <a:ext cx="7154374" cy="839326"/>
              <a:chOff x="3839557" y="4110086"/>
              <a:chExt cx="4663420" cy="547096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227680E-4E53-4A27-8F57-728DD112A8B8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03F8B9D-E628-4F4D-A5E8-133579BC8CCD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8512F7B9-497F-4238-BA3F-9906511F7B4A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4DC2DB42-E8DE-4448-A04E-561475CD1325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96AF818-9F70-4499-BD2A-EF180C57C0A3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EFF6496B-1E84-4097-BD19-0B6D87AC15D1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5840F4AE-D4E2-4D65-9B9B-E5F7E46B77C5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50FAD40B-B0F1-4A8E-A33D-317AAAF5D72A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AE8D3EE2-867E-45E6-A03F-904FD19E62F3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1C05A117-4342-4426-9C70-22E154DDEEF8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244148A-C86D-432E-B883-2BEAB2D0C3E0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A5694342-D540-4E11-A413-6C90B903675A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2336337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835362" y="3721860"/>
              <a:ext cx="17347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60" name="왼쪽 대괄호 59">
              <a:extLst>
                <a:ext uri="{FF2B5EF4-FFF2-40B4-BE49-F238E27FC236}">
                  <a16:creationId xmlns:a16="http://schemas.microsoft.com/office/drawing/2014/main" id="{38C804ED-4A77-4EA7-88EB-BD49292CE5F0}"/>
                </a:ext>
              </a:extLst>
            </p:cNvPr>
            <p:cNvSpPr/>
            <p:nvPr/>
          </p:nvSpPr>
          <p:spPr>
            <a:xfrm rot="5400000">
              <a:off x="7112459" y="-260779"/>
              <a:ext cx="309228" cy="4564559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769FAE0-92DF-4E01-B1C2-09ADA9713595}"/>
                </a:ext>
              </a:extLst>
            </p:cNvPr>
            <p:cNvSpPr/>
            <p:nvPr/>
          </p:nvSpPr>
          <p:spPr>
            <a:xfrm>
              <a:off x="6070069" y="1277678"/>
              <a:ext cx="24096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C52FEB6-DE01-4447-9EF2-9B6F7D2B3F70}"/>
              </a:ext>
            </a:extLst>
          </p:cNvPr>
          <p:cNvSpPr/>
          <p:nvPr/>
        </p:nvSpPr>
        <p:spPr>
          <a:xfrm>
            <a:off x="6724304" y="4018544"/>
            <a:ext cx="2964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여기서부터 다시 작성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1FCB1211-61D8-4A07-AC67-573E556B554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54103" y="3903843"/>
            <a:ext cx="1697144" cy="156631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05E18FD-6ABF-45D5-A917-83D9A0BB83E9}"/>
              </a:ext>
            </a:extLst>
          </p:cNvPr>
          <p:cNvSpPr/>
          <p:nvPr/>
        </p:nvSpPr>
        <p:spPr>
          <a:xfrm>
            <a:off x="2765929" y="5674300"/>
            <a:ext cx="2919905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처리용 스레드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C368C07-CB03-4D18-BB79-AEEECFD0A5A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40097" y="2852199"/>
            <a:ext cx="1230774" cy="110191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E9C40049-4031-4D8A-ADDA-F563A3D9511B}"/>
              </a:ext>
            </a:extLst>
          </p:cNvPr>
          <p:cNvSpPr/>
          <p:nvPr/>
        </p:nvSpPr>
        <p:spPr>
          <a:xfrm>
            <a:off x="1076138" y="4204050"/>
            <a:ext cx="2004908" cy="1221117"/>
          </a:xfrm>
          <a:prstGeom prst="wedgeEllipseCallout">
            <a:avLst>
              <a:gd name="adj1" fmla="val 30888"/>
              <a:gd name="adj2" fmla="val 5864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</a:t>
            </a:r>
            <a:endParaRPr lang="en-US" altLang="ko-KR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가져갈게</a:t>
            </a:r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953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C951316-C0C0-4AD2-A6BD-6589155C0DAF}"/>
              </a:ext>
            </a:extLst>
          </p:cNvPr>
          <p:cNvGrpSpPr/>
          <p:nvPr/>
        </p:nvGrpSpPr>
        <p:grpSpPr>
          <a:xfrm>
            <a:off x="2518813" y="1968037"/>
            <a:ext cx="7974095" cy="2944664"/>
            <a:chOff x="2518813" y="1968037"/>
            <a:chExt cx="7974095" cy="294466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05E0307-C04D-47E7-AD98-4913FFBA54C0}"/>
                </a:ext>
              </a:extLst>
            </p:cNvPr>
            <p:cNvGrpSpPr/>
            <p:nvPr/>
          </p:nvGrpSpPr>
          <p:grpSpPr>
            <a:xfrm>
              <a:off x="2518813" y="3001520"/>
              <a:ext cx="7154374" cy="839326"/>
              <a:chOff x="3839557" y="4110086"/>
              <a:chExt cx="4663420" cy="547096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227680E-4E53-4A27-8F57-728DD112A8B8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03F8B9D-E628-4F4D-A5E8-133579BC8CCD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8512F7B9-497F-4238-BA3F-9906511F7B4A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4DC2DB42-E8DE-4448-A04E-561475CD1325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96AF818-9F70-4499-BD2A-EF180C57C0A3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EFF6496B-1E84-4097-BD19-0B6D87AC15D1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5840F4AE-D4E2-4D65-9B9B-E5F7E46B77C5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50FAD40B-B0F1-4A8E-A33D-317AAAF5D72A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AE8D3EE2-867E-45E6-A03F-904FD19E62F3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1C05A117-4342-4426-9C70-22E154DDEEF8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244148A-C86D-432E-B883-2BEAB2D0C3E0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A5694342-D540-4E11-A413-6C90B903675A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3003958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846583" y="4389481"/>
              <a:ext cx="17123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</a:p>
          </p:txBody>
        </p:sp>
        <p:sp>
          <p:nvSpPr>
            <p:cNvPr id="60" name="왼쪽 대괄호 59">
              <a:extLst>
                <a:ext uri="{FF2B5EF4-FFF2-40B4-BE49-F238E27FC236}">
                  <a16:creationId xmlns:a16="http://schemas.microsoft.com/office/drawing/2014/main" id="{38C804ED-4A77-4EA7-88EB-BD49292CE5F0}"/>
                </a:ext>
              </a:extLst>
            </p:cNvPr>
            <p:cNvSpPr/>
            <p:nvPr/>
          </p:nvSpPr>
          <p:spPr>
            <a:xfrm rot="5400000">
              <a:off x="6825967" y="693334"/>
              <a:ext cx="309228" cy="3991575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769FAE0-92DF-4E01-B1C2-09ADA9713595}"/>
                </a:ext>
              </a:extLst>
            </p:cNvPr>
            <p:cNvSpPr/>
            <p:nvPr/>
          </p:nvSpPr>
          <p:spPr>
            <a:xfrm>
              <a:off x="6109823" y="1968037"/>
              <a:ext cx="17347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91080A6-C709-443D-B65F-2960221DB5E5}"/>
                </a:ext>
              </a:extLst>
            </p:cNvPr>
            <p:cNvSpPr/>
            <p:nvPr/>
          </p:nvSpPr>
          <p:spPr>
            <a:xfrm>
              <a:off x="4961849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0809E560-C06A-4463-A95A-5B9DF3DD945F}"/>
                </a:ext>
              </a:extLst>
            </p:cNvPr>
            <p:cNvSpPr/>
            <p:nvPr/>
          </p:nvSpPr>
          <p:spPr>
            <a:xfrm>
              <a:off x="5557204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25D8134-60B8-4615-8CFE-C8080C1E0D37}"/>
                </a:ext>
              </a:extLst>
            </p:cNvPr>
            <p:cNvSpPr/>
            <p:nvPr/>
          </p:nvSpPr>
          <p:spPr>
            <a:xfrm>
              <a:off x="6156910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BAC610A-27F3-44FB-9E14-A2014A762A57}"/>
                </a:ext>
              </a:extLst>
            </p:cNvPr>
            <p:cNvSpPr/>
            <p:nvPr/>
          </p:nvSpPr>
          <p:spPr>
            <a:xfrm>
              <a:off x="6759038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8C8B7321-ACCF-4507-B040-90B8A52A2834}"/>
                </a:ext>
              </a:extLst>
            </p:cNvPr>
            <p:cNvSpPr/>
            <p:nvPr/>
          </p:nvSpPr>
          <p:spPr>
            <a:xfrm>
              <a:off x="7344967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E14D635-FD9A-4958-893A-F06AC6B4D6DC}"/>
                </a:ext>
              </a:extLst>
            </p:cNvPr>
            <p:cNvSpPr/>
            <p:nvPr/>
          </p:nvSpPr>
          <p:spPr>
            <a:xfrm>
              <a:off x="7940322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5F9CC5A3-9565-4E8D-814C-AA449C50C28F}"/>
                </a:ext>
              </a:extLst>
            </p:cNvPr>
            <p:cNvSpPr/>
            <p:nvPr/>
          </p:nvSpPr>
          <p:spPr>
            <a:xfrm>
              <a:off x="8540028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왼쪽 대괄호 33">
              <a:extLst>
                <a:ext uri="{FF2B5EF4-FFF2-40B4-BE49-F238E27FC236}">
                  <a16:creationId xmlns:a16="http://schemas.microsoft.com/office/drawing/2014/main" id="{34E82C90-3D6B-46E8-BD0D-66809890CA0E}"/>
                </a:ext>
              </a:extLst>
            </p:cNvPr>
            <p:cNvSpPr/>
            <p:nvPr/>
          </p:nvSpPr>
          <p:spPr>
            <a:xfrm rot="16200000">
              <a:off x="9212457" y="3847129"/>
              <a:ext cx="309228" cy="612229"/>
            </a:xfrm>
            <a:prstGeom prst="leftBracket">
              <a:avLst>
                <a:gd name="adj" fmla="val 8679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942580-3F2E-465E-A2A8-5BEA1239D182}"/>
                </a:ext>
              </a:extLst>
            </p:cNvPr>
            <p:cNvSpPr/>
            <p:nvPr/>
          </p:nvSpPr>
          <p:spPr>
            <a:xfrm>
              <a:off x="8083274" y="4389481"/>
              <a:ext cx="24096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3446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C951316-C0C0-4AD2-A6BD-6589155C0DAF}"/>
              </a:ext>
            </a:extLst>
          </p:cNvPr>
          <p:cNvGrpSpPr/>
          <p:nvPr/>
        </p:nvGrpSpPr>
        <p:grpSpPr>
          <a:xfrm>
            <a:off x="2518813" y="1968037"/>
            <a:ext cx="7974095" cy="2944664"/>
            <a:chOff x="2518813" y="1968037"/>
            <a:chExt cx="7974095" cy="294466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05E0307-C04D-47E7-AD98-4913FFBA54C0}"/>
                </a:ext>
              </a:extLst>
            </p:cNvPr>
            <p:cNvGrpSpPr/>
            <p:nvPr/>
          </p:nvGrpSpPr>
          <p:grpSpPr>
            <a:xfrm>
              <a:off x="2518813" y="3001520"/>
              <a:ext cx="7154374" cy="839326"/>
              <a:chOff x="3839557" y="4110086"/>
              <a:chExt cx="4663420" cy="547096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227680E-4E53-4A27-8F57-728DD112A8B8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03F8B9D-E628-4F4D-A5E8-133579BC8CCD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8512F7B9-497F-4238-BA3F-9906511F7B4A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4DC2DB42-E8DE-4448-A04E-561475CD1325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96AF818-9F70-4499-BD2A-EF180C57C0A3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EFF6496B-1E84-4097-BD19-0B6D87AC15D1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5840F4AE-D4E2-4D65-9B9B-E5F7E46B77C5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50FAD40B-B0F1-4A8E-A33D-317AAAF5D72A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AE8D3EE2-867E-45E6-A03F-904FD19E62F3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1C05A117-4342-4426-9C70-22E154DDEEF8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244148A-C86D-432E-B883-2BEAB2D0C3E0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A5694342-D540-4E11-A413-6C90B903675A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3003958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846583" y="4389481"/>
              <a:ext cx="17123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</a:p>
          </p:txBody>
        </p:sp>
        <p:sp>
          <p:nvSpPr>
            <p:cNvPr id="60" name="왼쪽 대괄호 59">
              <a:extLst>
                <a:ext uri="{FF2B5EF4-FFF2-40B4-BE49-F238E27FC236}">
                  <a16:creationId xmlns:a16="http://schemas.microsoft.com/office/drawing/2014/main" id="{38C804ED-4A77-4EA7-88EB-BD49292CE5F0}"/>
                </a:ext>
              </a:extLst>
            </p:cNvPr>
            <p:cNvSpPr/>
            <p:nvPr/>
          </p:nvSpPr>
          <p:spPr>
            <a:xfrm rot="5400000">
              <a:off x="6825967" y="693334"/>
              <a:ext cx="309228" cy="3991575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769FAE0-92DF-4E01-B1C2-09ADA9713595}"/>
                </a:ext>
              </a:extLst>
            </p:cNvPr>
            <p:cNvSpPr/>
            <p:nvPr/>
          </p:nvSpPr>
          <p:spPr>
            <a:xfrm>
              <a:off x="6109823" y="1968037"/>
              <a:ext cx="17347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91080A6-C709-443D-B65F-2960221DB5E5}"/>
                </a:ext>
              </a:extLst>
            </p:cNvPr>
            <p:cNvSpPr/>
            <p:nvPr/>
          </p:nvSpPr>
          <p:spPr>
            <a:xfrm>
              <a:off x="4961849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0809E560-C06A-4463-A95A-5B9DF3DD945F}"/>
                </a:ext>
              </a:extLst>
            </p:cNvPr>
            <p:cNvSpPr/>
            <p:nvPr/>
          </p:nvSpPr>
          <p:spPr>
            <a:xfrm>
              <a:off x="5557204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25D8134-60B8-4615-8CFE-C8080C1E0D37}"/>
                </a:ext>
              </a:extLst>
            </p:cNvPr>
            <p:cNvSpPr/>
            <p:nvPr/>
          </p:nvSpPr>
          <p:spPr>
            <a:xfrm>
              <a:off x="6156910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BAC610A-27F3-44FB-9E14-A2014A762A57}"/>
                </a:ext>
              </a:extLst>
            </p:cNvPr>
            <p:cNvSpPr/>
            <p:nvPr/>
          </p:nvSpPr>
          <p:spPr>
            <a:xfrm>
              <a:off x="6759038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8C8B7321-ACCF-4507-B040-90B8A52A2834}"/>
                </a:ext>
              </a:extLst>
            </p:cNvPr>
            <p:cNvSpPr/>
            <p:nvPr/>
          </p:nvSpPr>
          <p:spPr>
            <a:xfrm>
              <a:off x="7344967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E14D635-FD9A-4958-893A-F06AC6B4D6DC}"/>
                </a:ext>
              </a:extLst>
            </p:cNvPr>
            <p:cNvSpPr/>
            <p:nvPr/>
          </p:nvSpPr>
          <p:spPr>
            <a:xfrm>
              <a:off x="7940322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5F9CC5A3-9565-4E8D-814C-AA449C50C28F}"/>
                </a:ext>
              </a:extLst>
            </p:cNvPr>
            <p:cNvSpPr/>
            <p:nvPr/>
          </p:nvSpPr>
          <p:spPr>
            <a:xfrm>
              <a:off x="8540028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왼쪽 대괄호 33">
              <a:extLst>
                <a:ext uri="{FF2B5EF4-FFF2-40B4-BE49-F238E27FC236}">
                  <a16:creationId xmlns:a16="http://schemas.microsoft.com/office/drawing/2014/main" id="{34E82C90-3D6B-46E8-BD0D-66809890CA0E}"/>
                </a:ext>
              </a:extLst>
            </p:cNvPr>
            <p:cNvSpPr/>
            <p:nvPr/>
          </p:nvSpPr>
          <p:spPr>
            <a:xfrm rot="16200000">
              <a:off x="9212457" y="3847129"/>
              <a:ext cx="309228" cy="612229"/>
            </a:xfrm>
            <a:prstGeom prst="leftBracket">
              <a:avLst>
                <a:gd name="adj" fmla="val 8679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942580-3F2E-465E-A2A8-5BEA1239D182}"/>
                </a:ext>
              </a:extLst>
            </p:cNvPr>
            <p:cNvSpPr/>
            <p:nvPr/>
          </p:nvSpPr>
          <p:spPr>
            <a:xfrm>
              <a:off x="8083274" y="4389481"/>
              <a:ext cx="24096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1D80F82-9A0D-4C2A-A6AB-18102ECFF2F4}"/>
              </a:ext>
            </a:extLst>
          </p:cNvPr>
          <p:cNvSpPr/>
          <p:nvPr/>
        </p:nvSpPr>
        <p:spPr>
          <a:xfrm>
            <a:off x="3824000" y="1670042"/>
            <a:ext cx="2138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Read Cursor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26757F-EE87-42C4-992B-208DB55B7B13}"/>
              </a:ext>
            </a:extLst>
          </p:cNvPr>
          <p:cNvCxnSpPr/>
          <p:nvPr/>
        </p:nvCxnSpPr>
        <p:spPr>
          <a:xfrm>
            <a:off x="4893460" y="2108136"/>
            <a:ext cx="0" cy="255682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7BF455E-1A88-4681-B0EE-22F78C771756}"/>
              </a:ext>
            </a:extLst>
          </p:cNvPr>
          <p:cNvSpPr/>
          <p:nvPr/>
        </p:nvSpPr>
        <p:spPr>
          <a:xfrm>
            <a:off x="7931160" y="1670042"/>
            <a:ext cx="2259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 Cursor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DDDD9A-E6BB-4B3A-8AA8-43F98145D288}"/>
              </a:ext>
            </a:extLst>
          </p:cNvPr>
          <p:cNvCxnSpPr/>
          <p:nvPr/>
        </p:nvCxnSpPr>
        <p:spPr>
          <a:xfrm>
            <a:off x="9060955" y="2108136"/>
            <a:ext cx="0" cy="255682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076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C951316-C0C0-4AD2-A6BD-6589155C0DAF}"/>
              </a:ext>
            </a:extLst>
          </p:cNvPr>
          <p:cNvGrpSpPr/>
          <p:nvPr/>
        </p:nvGrpSpPr>
        <p:grpSpPr>
          <a:xfrm>
            <a:off x="2518813" y="1968037"/>
            <a:ext cx="7974095" cy="2944664"/>
            <a:chOff x="2518813" y="1968037"/>
            <a:chExt cx="7974095" cy="294466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05E0307-C04D-47E7-AD98-4913FFBA54C0}"/>
                </a:ext>
              </a:extLst>
            </p:cNvPr>
            <p:cNvGrpSpPr/>
            <p:nvPr/>
          </p:nvGrpSpPr>
          <p:grpSpPr>
            <a:xfrm>
              <a:off x="2518813" y="3001520"/>
              <a:ext cx="7154374" cy="839326"/>
              <a:chOff x="3839557" y="4110086"/>
              <a:chExt cx="4663420" cy="547096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227680E-4E53-4A27-8F57-728DD112A8B8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03F8B9D-E628-4F4D-A5E8-133579BC8CCD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8512F7B9-497F-4238-BA3F-9906511F7B4A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4DC2DB42-E8DE-4448-A04E-561475CD1325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96AF818-9F70-4499-BD2A-EF180C57C0A3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EFF6496B-1E84-4097-BD19-0B6D87AC15D1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5840F4AE-D4E2-4D65-9B9B-E5F7E46B77C5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50FAD40B-B0F1-4A8E-A33D-317AAAF5D72A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AE8D3EE2-867E-45E6-A03F-904FD19E62F3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1C05A117-4342-4426-9C70-22E154DDEEF8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244148A-C86D-432E-B883-2BEAB2D0C3E0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A5694342-D540-4E11-A413-6C90B903675A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3003958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846583" y="4389481"/>
              <a:ext cx="17123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</a:p>
          </p:txBody>
        </p:sp>
        <p:sp>
          <p:nvSpPr>
            <p:cNvPr id="60" name="왼쪽 대괄호 59">
              <a:extLst>
                <a:ext uri="{FF2B5EF4-FFF2-40B4-BE49-F238E27FC236}">
                  <a16:creationId xmlns:a16="http://schemas.microsoft.com/office/drawing/2014/main" id="{38C804ED-4A77-4EA7-88EB-BD49292CE5F0}"/>
                </a:ext>
              </a:extLst>
            </p:cNvPr>
            <p:cNvSpPr/>
            <p:nvPr/>
          </p:nvSpPr>
          <p:spPr>
            <a:xfrm rot="5400000">
              <a:off x="6825967" y="693334"/>
              <a:ext cx="309228" cy="3991575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769FAE0-92DF-4E01-B1C2-09ADA9713595}"/>
                </a:ext>
              </a:extLst>
            </p:cNvPr>
            <p:cNvSpPr/>
            <p:nvPr/>
          </p:nvSpPr>
          <p:spPr>
            <a:xfrm>
              <a:off x="6109823" y="1968037"/>
              <a:ext cx="17347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91080A6-C709-443D-B65F-2960221DB5E5}"/>
                </a:ext>
              </a:extLst>
            </p:cNvPr>
            <p:cNvSpPr/>
            <p:nvPr/>
          </p:nvSpPr>
          <p:spPr>
            <a:xfrm>
              <a:off x="4961849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0809E560-C06A-4463-A95A-5B9DF3DD945F}"/>
                </a:ext>
              </a:extLst>
            </p:cNvPr>
            <p:cNvSpPr/>
            <p:nvPr/>
          </p:nvSpPr>
          <p:spPr>
            <a:xfrm>
              <a:off x="5557204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25D8134-60B8-4615-8CFE-C8080C1E0D37}"/>
                </a:ext>
              </a:extLst>
            </p:cNvPr>
            <p:cNvSpPr/>
            <p:nvPr/>
          </p:nvSpPr>
          <p:spPr>
            <a:xfrm>
              <a:off x="6156910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BAC610A-27F3-44FB-9E14-A2014A762A57}"/>
                </a:ext>
              </a:extLst>
            </p:cNvPr>
            <p:cNvSpPr/>
            <p:nvPr/>
          </p:nvSpPr>
          <p:spPr>
            <a:xfrm>
              <a:off x="6759038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8C8B7321-ACCF-4507-B040-90B8A52A2834}"/>
                </a:ext>
              </a:extLst>
            </p:cNvPr>
            <p:cNvSpPr/>
            <p:nvPr/>
          </p:nvSpPr>
          <p:spPr>
            <a:xfrm>
              <a:off x="7344967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E14D635-FD9A-4958-893A-F06AC6B4D6DC}"/>
                </a:ext>
              </a:extLst>
            </p:cNvPr>
            <p:cNvSpPr/>
            <p:nvPr/>
          </p:nvSpPr>
          <p:spPr>
            <a:xfrm>
              <a:off x="7940322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5F9CC5A3-9565-4E8D-814C-AA449C50C28F}"/>
                </a:ext>
              </a:extLst>
            </p:cNvPr>
            <p:cNvSpPr/>
            <p:nvPr/>
          </p:nvSpPr>
          <p:spPr>
            <a:xfrm>
              <a:off x="8540028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왼쪽 대괄호 33">
              <a:extLst>
                <a:ext uri="{FF2B5EF4-FFF2-40B4-BE49-F238E27FC236}">
                  <a16:creationId xmlns:a16="http://schemas.microsoft.com/office/drawing/2014/main" id="{34E82C90-3D6B-46E8-BD0D-66809890CA0E}"/>
                </a:ext>
              </a:extLst>
            </p:cNvPr>
            <p:cNvSpPr/>
            <p:nvPr/>
          </p:nvSpPr>
          <p:spPr>
            <a:xfrm rot="16200000">
              <a:off x="9212457" y="3847129"/>
              <a:ext cx="309228" cy="612229"/>
            </a:xfrm>
            <a:prstGeom prst="leftBracket">
              <a:avLst>
                <a:gd name="adj" fmla="val 8679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942580-3F2E-465E-A2A8-5BEA1239D182}"/>
                </a:ext>
              </a:extLst>
            </p:cNvPr>
            <p:cNvSpPr/>
            <p:nvPr/>
          </p:nvSpPr>
          <p:spPr>
            <a:xfrm>
              <a:off x="8083274" y="4389481"/>
              <a:ext cx="24096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1D80F82-9A0D-4C2A-A6AB-18102ECFF2F4}"/>
              </a:ext>
            </a:extLst>
          </p:cNvPr>
          <p:cNvSpPr/>
          <p:nvPr/>
        </p:nvSpPr>
        <p:spPr>
          <a:xfrm>
            <a:off x="3824000" y="1462652"/>
            <a:ext cx="2138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Read Cursor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26757F-EE87-42C4-992B-208DB55B7B13}"/>
              </a:ext>
            </a:extLst>
          </p:cNvPr>
          <p:cNvCxnSpPr/>
          <p:nvPr/>
        </p:nvCxnSpPr>
        <p:spPr>
          <a:xfrm>
            <a:off x="4893460" y="2108136"/>
            <a:ext cx="0" cy="255682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7BF455E-1A88-4681-B0EE-22F78C771756}"/>
              </a:ext>
            </a:extLst>
          </p:cNvPr>
          <p:cNvSpPr/>
          <p:nvPr/>
        </p:nvSpPr>
        <p:spPr>
          <a:xfrm>
            <a:off x="7931160" y="1462652"/>
            <a:ext cx="2259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 Cursor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DDDD9A-E6BB-4B3A-8AA8-43F98145D288}"/>
              </a:ext>
            </a:extLst>
          </p:cNvPr>
          <p:cNvCxnSpPr/>
          <p:nvPr/>
        </p:nvCxnSpPr>
        <p:spPr>
          <a:xfrm>
            <a:off x="9060955" y="2108136"/>
            <a:ext cx="0" cy="255682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60AF5A-C2A0-4A23-A9D1-B6D778867E2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4702981-F53A-4A66-8A46-836D68539C35}"/>
              </a:ext>
            </a:extLst>
          </p:cNvPr>
          <p:cNvSpPr/>
          <p:nvPr/>
        </p:nvSpPr>
        <p:spPr>
          <a:xfrm>
            <a:off x="1394414" y="2575995"/>
            <a:ext cx="9722790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처리된 공간 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 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 </a:t>
            </a:r>
            <a:r>
              <a:rPr lang="en-US" altLang="ko-KR" sz="4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ReadCursor</a:t>
            </a:r>
            <a:endParaRPr lang="en-US" altLang="ko-KR" sz="4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사용된 공간 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4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ReadCursor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~ </a:t>
            </a:r>
            <a:r>
              <a:rPr lang="en-US" altLang="ko-KR" sz="4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WriteCursor</a:t>
            </a:r>
            <a:endParaRPr lang="en-US" altLang="ko-KR" sz="4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가능한 공간 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4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WriteCursor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~ 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</p:spTree>
    <p:extLst>
      <p:ext uri="{BB962C8B-B14F-4D97-AF65-F5344CB8AC3E}">
        <p14:creationId xmlns:p14="http://schemas.microsoft.com/office/powerpoint/2010/main" val="624021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647DECF-DE0C-4A56-972A-3A2A7F3230C9}"/>
              </a:ext>
            </a:extLst>
          </p:cNvPr>
          <p:cNvGrpSpPr/>
          <p:nvPr/>
        </p:nvGrpSpPr>
        <p:grpSpPr>
          <a:xfrm>
            <a:off x="2518813" y="1968037"/>
            <a:ext cx="7974095" cy="3375551"/>
            <a:chOff x="2518813" y="1300416"/>
            <a:chExt cx="7974095" cy="337555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05E0307-C04D-47E7-AD98-4913FFBA54C0}"/>
                </a:ext>
              </a:extLst>
            </p:cNvPr>
            <p:cNvGrpSpPr/>
            <p:nvPr/>
          </p:nvGrpSpPr>
          <p:grpSpPr>
            <a:xfrm>
              <a:off x="2518813" y="2333899"/>
              <a:ext cx="7154374" cy="839326"/>
              <a:chOff x="3839557" y="4110086"/>
              <a:chExt cx="4663420" cy="547096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227680E-4E53-4A27-8F57-728DD112A8B8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03F8B9D-E628-4F4D-A5E8-133579BC8CCD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8512F7B9-497F-4238-BA3F-9906511F7B4A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4DC2DB42-E8DE-4448-A04E-561475CD1325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96AF818-9F70-4499-BD2A-EF180C57C0A3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EFF6496B-1E84-4097-BD19-0B6D87AC15D1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5840F4AE-D4E2-4D65-9B9B-E5F7E46B77C5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50FAD40B-B0F1-4A8E-A33D-317AAAF5D72A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AE8D3EE2-867E-45E6-A03F-904FD19E62F3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1C05A117-4342-4426-9C70-22E154DDEEF8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244148A-C86D-432E-B883-2BEAB2D0C3E0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A5694342-D540-4E11-A413-6C90B903675A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2336337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526784" y="3721860"/>
              <a:ext cx="235192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  <a:endPara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필요 없는 공간</a:t>
              </a:r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왼쪽 대괄호 59">
              <a:extLst>
                <a:ext uri="{FF2B5EF4-FFF2-40B4-BE49-F238E27FC236}">
                  <a16:creationId xmlns:a16="http://schemas.microsoft.com/office/drawing/2014/main" id="{38C804ED-4A77-4EA7-88EB-BD49292CE5F0}"/>
                </a:ext>
              </a:extLst>
            </p:cNvPr>
            <p:cNvSpPr/>
            <p:nvPr/>
          </p:nvSpPr>
          <p:spPr>
            <a:xfrm rot="5400000">
              <a:off x="6825967" y="25713"/>
              <a:ext cx="309228" cy="3991575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769FAE0-92DF-4E01-B1C2-09ADA9713595}"/>
                </a:ext>
              </a:extLst>
            </p:cNvPr>
            <p:cNvSpPr/>
            <p:nvPr/>
          </p:nvSpPr>
          <p:spPr>
            <a:xfrm>
              <a:off x="6109823" y="1300416"/>
              <a:ext cx="17347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91080A6-C709-443D-B65F-2960221DB5E5}"/>
                </a:ext>
              </a:extLst>
            </p:cNvPr>
            <p:cNvSpPr/>
            <p:nvPr/>
          </p:nvSpPr>
          <p:spPr>
            <a:xfrm>
              <a:off x="4961849" y="2420399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0809E560-C06A-4463-A95A-5B9DF3DD945F}"/>
                </a:ext>
              </a:extLst>
            </p:cNvPr>
            <p:cNvSpPr/>
            <p:nvPr/>
          </p:nvSpPr>
          <p:spPr>
            <a:xfrm>
              <a:off x="5557204" y="2420399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25D8134-60B8-4615-8CFE-C8080C1E0D37}"/>
                </a:ext>
              </a:extLst>
            </p:cNvPr>
            <p:cNvSpPr/>
            <p:nvPr/>
          </p:nvSpPr>
          <p:spPr>
            <a:xfrm>
              <a:off x="6156910" y="2420399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BAC610A-27F3-44FB-9E14-A2014A762A57}"/>
                </a:ext>
              </a:extLst>
            </p:cNvPr>
            <p:cNvSpPr/>
            <p:nvPr/>
          </p:nvSpPr>
          <p:spPr>
            <a:xfrm>
              <a:off x="6759038" y="2420399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8C8B7321-ACCF-4507-B040-90B8A52A2834}"/>
                </a:ext>
              </a:extLst>
            </p:cNvPr>
            <p:cNvSpPr/>
            <p:nvPr/>
          </p:nvSpPr>
          <p:spPr>
            <a:xfrm>
              <a:off x="7344967" y="2420399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E14D635-FD9A-4958-893A-F06AC6B4D6DC}"/>
                </a:ext>
              </a:extLst>
            </p:cNvPr>
            <p:cNvSpPr/>
            <p:nvPr/>
          </p:nvSpPr>
          <p:spPr>
            <a:xfrm>
              <a:off x="7940322" y="2420399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5F9CC5A3-9565-4E8D-814C-AA449C50C28F}"/>
                </a:ext>
              </a:extLst>
            </p:cNvPr>
            <p:cNvSpPr/>
            <p:nvPr/>
          </p:nvSpPr>
          <p:spPr>
            <a:xfrm>
              <a:off x="8540028" y="2420399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왼쪽 대괄호 33">
              <a:extLst>
                <a:ext uri="{FF2B5EF4-FFF2-40B4-BE49-F238E27FC236}">
                  <a16:creationId xmlns:a16="http://schemas.microsoft.com/office/drawing/2014/main" id="{34E82C90-3D6B-46E8-BD0D-66809890CA0E}"/>
                </a:ext>
              </a:extLst>
            </p:cNvPr>
            <p:cNvSpPr/>
            <p:nvPr/>
          </p:nvSpPr>
          <p:spPr>
            <a:xfrm rot="16200000">
              <a:off x="9212457" y="3179508"/>
              <a:ext cx="309228" cy="612229"/>
            </a:xfrm>
            <a:prstGeom prst="leftBracket">
              <a:avLst>
                <a:gd name="adj" fmla="val 8679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942580-3F2E-465E-A2A8-5BEA1239D182}"/>
                </a:ext>
              </a:extLst>
            </p:cNvPr>
            <p:cNvSpPr/>
            <p:nvPr/>
          </p:nvSpPr>
          <p:spPr>
            <a:xfrm>
              <a:off x="8083274" y="3721860"/>
              <a:ext cx="24096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62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1B2CA55-88CB-409B-9DBE-BDBB772A9961}"/>
              </a:ext>
            </a:extLst>
          </p:cNvPr>
          <p:cNvSpPr/>
          <p:nvPr/>
        </p:nvSpPr>
        <p:spPr>
          <a:xfrm>
            <a:off x="2033027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FB41BA-DAE1-4CC1-B51C-572FC8A9989F}"/>
              </a:ext>
            </a:extLst>
          </p:cNvPr>
          <p:cNvSpPr/>
          <p:nvPr/>
        </p:nvSpPr>
        <p:spPr>
          <a:xfrm>
            <a:off x="2694474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D570237-629A-4D40-BAA6-1062F6A994FF}"/>
              </a:ext>
            </a:extLst>
          </p:cNvPr>
          <p:cNvSpPr/>
          <p:nvPr/>
        </p:nvSpPr>
        <p:spPr>
          <a:xfrm>
            <a:off x="8895783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B5877D-3132-464C-88A8-8F0F9E22B5C5}"/>
              </a:ext>
            </a:extLst>
          </p:cNvPr>
          <p:cNvSpPr/>
          <p:nvPr/>
        </p:nvSpPr>
        <p:spPr>
          <a:xfrm>
            <a:off x="7536468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6FE6E-20DE-4F7D-B896-1BCFCE4755C6}"/>
              </a:ext>
            </a:extLst>
          </p:cNvPr>
          <p:cNvSpPr/>
          <p:nvPr/>
        </p:nvSpPr>
        <p:spPr>
          <a:xfrm>
            <a:off x="2521455" y="2586782"/>
            <a:ext cx="2403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대행자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E97595-6166-4117-93C4-F160DEA6E488}"/>
              </a:ext>
            </a:extLst>
          </p:cNvPr>
          <p:cNvSpPr/>
          <p:nvPr/>
        </p:nvSpPr>
        <p:spPr>
          <a:xfrm>
            <a:off x="6743087" y="2586782"/>
            <a:ext cx="36439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대행자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285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05E0307-C04D-47E7-AD98-4913FFBA54C0}"/>
              </a:ext>
            </a:extLst>
          </p:cNvPr>
          <p:cNvGrpSpPr/>
          <p:nvPr/>
        </p:nvGrpSpPr>
        <p:grpSpPr>
          <a:xfrm>
            <a:off x="2518813" y="3001520"/>
            <a:ext cx="7154374" cy="839326"/>
            <a:chOff x="3839557" y="4110086"/>
            <a:chExt cx="4663420" cy="547096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3227680E-4E53-4A27-8F57-728DD112A8B8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03F8B9D-E628-4F4D-A5E8-133579BC8CCD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512F7B9-497F-4238-BA3F-9906511F7B4A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DC2DB42-E8DE-4448-A04E-561475CD1325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96AF818-9F70-4499-BD2A-EF180C57C0A3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F6496B-1E84-4097-BD19-0B6D87AC15D1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840F4AE-D4E2-4D65-9B9B-E5F7E46B77C5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0FAD40B-B0F1-4A8E-A33D-317AAAF5D72A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E8D3EE2-867E-45E6-A03F-904FD19E62F3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C05A117-4342-4426-9C70-22E154DDEEF8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244148A-C86D-432E-B883-2BEAB2D0C3E0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5694342-D540-4E11-A413-6C90B903675A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296DEF-C163-4BB5-AA2F-BC83C25921BD}"/>
              </a:ext>
            </a:extLst>
          </p:cNvPr>
          <p:cNvGrpSpPr/>
          <p:nvPr/>
        </p:nvGrpSpPr>
        <p:grpSpPr>
          <a:xfrm>
            <a:off x="2526784" y="3088020"/>
            <a:ext cx="2351926" cy="2255568"/>
            <a:chOff x="2526784" y="3088020"/>
            <a:chExt cx="2351926" cy="225556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3003958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526784" y="4389481"/>
              <a:ext cx="235192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  <a:endPara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필요 없는 공간</a:t>
              </a:r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0" name="왼쪽 대괄호 59">
            <a:extLst>
              <a:ext uri="{FF2B5EF4-FFF2-40B4-BE49-F238E27FC236}">
                <a16:creationId xmlns:a16="http://schemas.microsoft.com/office/drawing/2014/main" id="{38C804ED-4A77-4EA7-88EB-BD49292CE5F0}"/>
              </a:ext>
            </a:extLst>
          </p:cNvPr>
          <p:cNvSpPr/>
          <p:nvPr/>
        </p:nvSpPr>
        <p:spPr>
          <a:xfrm rot="5400000">
            <a:off x="4455660" y="705896"/>
            <a:ext cx="309228" cy="3991575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769FAE0-92DF-4E01-B1C2-09ADA9713595}"/>
              </a:ext>
            </a:extLst>
          </p:cNvPr>
          <p:cNvSpPr/>
          <p:nvPr/>
        </p:nvSpPr>
        <p:spPr>
          <a:xfrm>
            <a:off x="3739516" y="1980599"/>
            <a:ext cx="1734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사용된 공간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91080A6-C709-443D-B65F-2960221DB5E5}"/>
              </a:ext>
            </a:extLst>
          </p:cNvPr>
          <p:cNvSpPr/>
          <p:nvPr/>
        </p:nvSpPr>
        <p:spPr>
          <a:xfrm>
            <a:off x="2591542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809E560-C06A-4463-A95A-5B9DF3DD945F}"/>
              </a:ext>
            </a:extLst>
          </p:cNvPr>
          <p:cNvSpPr/>
          <p:nvPr/>
        </p:nvSpPr>
        <p:spPr>
          <a:xfrm>
            <a:off x="3186897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25D8134-60B8-4615-8CFE-C8080C1E0D37}"/>
              </a:ext>
            </a:extLst>
          </p:cNvPr>
          <p:cNvSpPr/>
          <p:nvPr/>
        </p:nvSpPr>
        <p:spPr>
          <a:xfrm>
            <a:off x="3777176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BAC610A-27F3-44FB-9E14-A2014A762A57}"/>
              </a:ext>
            </a:extLst>
          </p:cNvPr>
          <p:cNvSpPr/>
          <p:nvPr/>
        </p:nvSpPr>
        <p:spPr>
          <a:xfrm>
            <a:off x="4379304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C8B7321-ACCF-4507-B040-90B8A52A2834}"/>
              </a:ext>
            </a:extLst>
          </p:cNvPr>
          <p:cNvSpPr/>
          <p:nvPr/>
        </p:nvSpPr>
        <p:spPr>
          <a:xfrm>
            <a:off x="4974660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E14D635-FD9A-4958-893A-F06AC6B4D6DC}"/>
              </a:ext>
            </a:extLst>
          </p:cNvPr>
          <p:cNvSpPr/>
          <p:nvPr/>
        </p:nvSpPr>
        <p:spPr>
          <a:xfrm>
            <a:off x="5570015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F9CC5A3-9565-4E8D-814C-AA449C50C28F}"/>
              </a:ext>
            </a:extLst>
          </p:cNvPr>
          <p:cNvSpPr/>
          <p:nvPr/>
        </p:nvSpPr>
        <p:spPr>
          <a:xfrm>
            <a:off x="616199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대괄호 33">
            <a:extLst>
              <a:ext uri="{FF2B5EF4-FFF2-40B4-BE49-F238E27FC236}">
                <a16:creationId xmlns:a16="http://schemas.microsoft.com/office/drawing/2014/main" id="{34E82C90-3D6B-46E8-BD0D-66809890CA0E}"/>
              </a:ext>
            </a:extLst>
          </p:cNvPr>
          <p:cNvSpPr/>
          <p:nvPr/>
        </p:nvSpPr>
        <p:spPr>
          <a:xfrm rot="16200000">
            <a:off x="9212457" y="3847129"/>
            <a:ext cx="309228" cy="612229"/>
          </a:xfrm>
          <a:prstGeom prst="leftBracket">
            <a:avLst>
              <a:gd name="adj" fmla="val 8679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942580-3F2E-465E-A2A8-5BEA1239D182}"/>
              </a:ext>
            </a:extLst>
          </p:cNvPr>
          <p:cNvSpPr/>
          <p:nvPr/>
        </p:nvSpPr>
        <p:spPr>
          <a:xfrm>
            <a:off x="8083274" y="4389481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가능한 공간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5722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05E0307-C04D-47E7-AD98-4913FFBA54C0}"/>
              </a:ext>
            </a:extLst>
          </p:cNvPr>
          <p:cNvGrpSpPr/>
          <p:nvPr/>
        </p:nvGrpSpPr>
        <p:grpSpPr>
          <a:xfrm>
            <a:off x="2518813" y="3001520"/>
            <a:ext cx="7154374" cy="839326"/>
            <a:chOff x="3839557" y="4110086"/>
            <a:chExt cx="4663420" cy="547096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3227680E-4E53-4A27-8F57-728DD112A8B8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03F8B9D-E628-4F4D-A5E8-133579BC8CCD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512F7B9-497F-4238-BA3F-9906511F7B4A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DC2DB42-E8DE-4448-A04E-561475CD1325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96AF818-9F70-4499-BD2A-EF180C57C0A3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F6496B-1E84-4097-BD19-0B6D87AC15D1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840F4AE-D4E2-4D65-9B9B-E5F7E46B77C5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0FAD40B-B0F1-4A8E-A33D-317AAAF5D72A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E8D3EE2-867E-45E6-A03F-904FD19E62F3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C05A117-4342-4426-9C70-22E154DDEEF8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244148A-C86D-432E-B883-2BEAB2D0C3E0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5694342-D540-4E11-A413-6C90B903675A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296DEF-C163-4BB5-AA2F-BC83C25921BD}"/>
              </a:ext>
            </a:extLst>
          </p:cNvPr>
          <p:cNvGrpSpPr/>
          <p:nvPr/>
        </p:nvGrpSpPr>
        <p:grpSpPr>
          <a:xfrm>
            <a:off x="2526784" y="3088020"/>
            <a:ext cx="2351926" cy="2255568"/>
            <a:chOff x="2526784" y="3088020"/>
            <a:chExt cx="2351926" cy="225556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3003958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526784" y="4389481"/>
              <a:ext cx="235192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  <a:endPara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필요 없는 공간</a:t>
              </a:r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0" name="왼쪽 대괄호 59">
            <a:extLst>
              <a:ext uri="{FF2B5EF4-FFF2-40B4-BE49-F238E27FC236}">
                <a16:creationId xmlns:a16="http://schemas.microsoft.com/office/drawing/2014/main" id="{38C804ED-4A77-4EA7-88EB-BD49292CE5F0}"/>
              </a:ext>
            </a:extLst>
          </p:cNvPr>
          <p:cNvSpPr/>
          <p:nvPr/>
        </p:nvSpPr>
        <p:spPr>
          <a:xfrm rot="5400000">
            <a:off x="4455660" y="705896"/>
            <a:ext cx="309228" cy="3991575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769FAE0-92DF-4E01-B1C2-09ADA9713595}"/>
              </a:ext>
            </a:extLst>
          </p:cNvPr>
          <p:cNvSpPr/>
          <p:nvPr/>
        </p:nvSpPr>
        <p:spPr>
          <a:xfrm>
            <a:off x="3739516" y="1980599"/>
            <a:ext cx="1734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사용된 공간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91080A6-C709-443D-B65F-2960221DB5E5}"/>
              </a:ext>
            </a:extLst>
          </p:cNvPr>
          <p:cNvSpPr/>
          <p:nvPr/>
        </p:nvSpPr>
        <p:spPr>
          <a:xfrm>
            <a:off x="2591542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809E560-C06A-4463-A95A-5B9DF3DD945F}"/>
              </a:ext>
            </a:extLst>
          </p:cNvPr>
          <p:cNvSpPr/>
          <p:nvPr/>
        </p:nvSpPr>
        <p:spPr>
          <a:xfrm>
            <a:off x="3186897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25D8134-60B8-4615-8CFE-C8080C1E0D37}"/>
              </a:ext>
            </a:extLst>
          </p:cNvPr>
          <p:cNvSpPr/>
          <p:nvPr/>
        </p:nvSpPr>
        <p:spPr>
          <a:xfrm>
            <a:off x="3776443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BAC610A-27F3-44FB-9E14-A2014A762A57}"/>
              </a:ext>
            </a:extLst>
          </p:cNvPr>
          <p:cNvSpPr/>
          <p:nvPr/>
        </p:nvSpPr>
        <p:spPr>
          <a:xfrm>
            <a:off x="437857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C8B7321-ACCF-4507-B040-90B8A52A2834}"/>
              </a:ext>
            </a:extLst>
          </p:cNvPr>
          <p:cNvSpPr/>
          <p:nvPr/>
        </p:nvSpPr>
        <p:spPr>
          <a:xfrm>
            <a:off x="4974660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E14D635-FD9A-4958-893A-F06AC6B4D6DC}"/>
              </a:ext>
            </a:extLst>
          </p:cNvPr>
          <p:cNvSpPr/>
          <p:nvPr/>
        </p:nvSpPr>
        <p:spPr>
          <a:xfrm>
            <a:off x="5570015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F9CC5A3-9565-4E8D-814C-AA449C50C28F}"/>
              </a:ext>
            </a:extLst>
          </p:cNvPr>
          <p:cNvSpPr/>
          <p:nvPr/>
        </p:nvSpPr>
        <p:spPr>
          <a:xfrm>
            <a:off x="616199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대괄호 33">
            <a:extLst>
              <a:ext uri="{FF2B5EF4-FFF2-40B4-BE49-F238E27FC236}">
                <a16:creationId xmlns:a16="http://schemas.microsoft.com/office/drawing/2014/main" id="{34E82C90-3D6B-46E8-BD0D-66809890CA0E}"/>
              </a:ext>
            </a:extLst>
          </p:cNvPr>
          <p:cNvSpPr/>
          <p:nvPr/>
        </p:nvSpPr>
        <p:spPr>
          <a:xfrm rot="16200000">
            <a:off x="8061490" y="2696161"/>
            <a:ext cx="309228" cy="2914165"/>
          </a:xfrm>
          <a:prstGeom prst="leftBracket">
            <a:avLst>
              <a:gd name="adj" fmla="val 18435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942580-3F2E-465E-A2A8-5BEA1239D182}"/>
              </a:ext>
            </a:extLst>
          </p:cNvPr>
          <p:cNvSpPr/>
          <p:nvPr/>
        </p:nvSpPr>
        <p:spPr>
          <a:xfrm>
            <a:off x="7011287" y="4389481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가능한 공간</a:t>
            </a:r>
          </a:p>
        </p:txBody>
      </p:sp>
    </p:spTree>
    <p:extLst>
      <p:ext uri="{BB962C8B-B14F-4D97-AF65-F5344CB8AC3E}">
        <p14:creationId xmlns:p14="http://schemas.microsoft.com/office/powerpoint/2010/main" val="854833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05E0307-C04D-47E7-AD98-4913FFBA54C0}"/>
              </a:ext>
            </a:extLst>
          </p:cNvPr>
          <p:cNvGrpSpPr/>
          <p:nvPr/>
        </p:nvGrpSpPr>
        <p:grpSpPr>
          <a:xfrm>
            <a:off x="2518813" y="3001520"/>
            <a:ext cx="7154374" cy="839326"/>
            <a:chOff x="3839557" y="4110086"/>
            <a:chExt cx="4663420" cy="547096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3227680E-4E53-4A27-8F57-728DD112A8B8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03F8B9D-E628-4F4D-A5E8-133579BC8CCD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512F7B9-497F-4238-BA3F-9906511F7B4A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DC2DB42-E8DE-4448-A04E-561475CD1325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96AF818-9F70-4499-BD2A-EF180C57C0A3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F6496B-1E84-4097-BD19-0B6D87AC15D1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840F4AE-D4E2-4D65-9B9B-E5F7E46B77C5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0FAD40B-B0F1-4A8E-A33D-317AAAF5D72A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E8D3EE2-867E-45E6-A03F-904FD19E62F3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C05A117-4342-4426-9C70-22E154DDEEF8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244148A-C86D-432E-B883-2BEAB2D0C3E0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5694342-D540-4E11-A413-6C90B903675A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296DEF-C163-4BB5-AA2F-BC83C25921BD}"/>
              </a:ext>
            </a:extLst>
          </p:cNvPr>
          <p:cNvGrpSpPr/>
          <p:nvPr/>
        </p:nvGrpSpPr>
        <p:grpSpPr>
          <a:xfrm>
            <a:off x="2526784" y="4426628"/>
            <a:ext cx="2351926" cy="2255568"/>
            <a:chOff x="2526784" y="3088020"/>
            <a:chExt cx="2351926" cy="225556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3003958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526784" y="4389481"/>
              <a:ext cx="235192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  <a:endPara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필요 없는 공간</a:t>
              </a:r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0" name="왼쪽 대괄호 59">
            <a:extLst>
              <a:ext uri="{FF2B5EF4-FFF2-40B4-BE49-F238E27FC236}">
                <a16:creationId xmlns:a16="http://schemas.microsoft.com/office/drawing/2014/main" id="{38C804ED-4A77-4EA7-88EB-BD49292CE5F0}"/>
              </a:ext>
            </a:extLst>
          </p:cNvPr>
          <p:cNvSpPr/>
          <p:nvPr/>
        </p:nvSpPr>
        <p:spPr>
          <a:xfrm rot="5400000">
            <a:off x="4455660" y="705896"/>
            <a:ext cx="309228" cy="3991575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769FAE0-92DF-4E01-B1C2-09ADA9713595}"/>
              </a:ext>
            </a:extLst>
          </p:cNvPr>
          <p:cNvSpPr/>
          <p:nvPr/>
        </p:nvSpPr>
        <p:spPr>
          <a:xfrm>
            <a:off x="3739516" y="1980599"/>
            <a:ext cx="1734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사용된 공간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91080A6-C709-443D-B65F-2960221DB5E5}"/>
              </a:ext>
            </a:extLst>
          </p:cNvPr>
          <p:cNvSpPr/>
          <p:nvPr/>
        </p:nvSpPr>
        <p:spPr>
          <a:xfrm>
            <a:off x="2591542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809E560-C06A-4463-A95A-5B9DF3DD945F}"/>
              </a:ext>
            </a:extLst>
          </p:cNvPr>
          <p:cNvSpPr/>
          <p:nvPr/>
        </p:nvSpPr>
        <p:spPr>
          <a:xfrm>
            <a:off x="3186897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25D8134-60B8-4615-8CFE-C8080C1E0D37}"/>
              </a:ext>
            </a:extLst>
          </p:cNvPr>
          <p:cNvSpPr/>
          <p:nvPr/>
        </p:nvSpPr>
        <p:spPr>
          <a:xfrm>
            <a:off x="3777176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BAC610A-27F3-44FB-9E14-A2014A762A57}"/>
              </a:ext>
            </a:extLst>
          </p:cNvPr>
          <p:cNvSpPr/>
          <p:nvPr/>
        </p:nvSpPr>
        <p:spPr>
          <a:xfrm>
            <a:off x="4379304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C8B7321-ACCF-4507-B040-90B8A52A2834}"/>
              </a:ext>
            </a:extLst>
          </p:cNvPr>
          <p:cNvSpPr/>
          <p:nvPr/>
        </p:nvSpPr>
        <p:spPr>
          <a:xfrm>
            <a:off x="4974660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E14D635-FD9A-4958-893A-F06AC6B4D6DC}"/>
              </a:ext>
            </a:extLst>
          </p:cNvPr>
          <p:cNvSpPr/>
          <p:nvPr/>
        </p:nvSpPr>
        <p:spPr>
          <a:xfrm>
            <a:off x="5570015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F9CC5A3-9565-4E8D-814C-AA449C50C28F}"/>
              </a:ext>
            </a:extLst>
          </p:cNvPr>
          <p:cNvSpPr/>
          <p:nvPr/>
        </p:nvSpPr>
        <p:spPr>
          <a:xfrm>
            <a:off x="616199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대괄호 33">
            <a:extLst>
              <a:ext uri="{FF2B5EF4-FFF2-40B4-BE49-F238E27FC236}">
                <a16:creationId xmlns:a16="http://schemas.microsoft.com/office/drawing/2014/main" id="{34E82C90-3D6B-46E8-BD0D-66809890CA0E}"/>
              </a:ext>
            </a:extLst>
          </p:cNvPr>
          <p:cNvSpPr/>
          <p:nvPr/>
        </p:nvSpPr>
        <p:spPr>
          <a:xfrm rot="16200000">
            <a:off x="8061490" y="2696161"/>
            <a:ext cx="309228" cy="2914165"/>
          </a:xfrm>
          <a:prstGeom prst="leftBracket">
            <a:avLst>
              <a:gd name="adj" fmla="val 18435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942580-3F2E-465E-A2A8-5BEA1239D182}"/>
              </a:ext>
            </a:extLst>
          </p:cNvPr>
          <p:cNvSpPr/>
          <p:nvPr/>
        </p:nvSpPr>
        <p:spPr>
          <a:xfrm>
            <a:off x="7011287" y="4389481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가능한 공간</a:t>
            </a:r>
          </a:p>
        </p:txBody>
      </p:sp>
    </p:spTree>
    <p:extLst>
      <p:ext uri="{BB962C8B-B14F-4D97-AF65-F5344CB8AC3E}">
        <p14:creationId xmlns:p14="http://schemas.microsoft.com/office/powerpoint/2010/main" val="1136537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05E0307-C04D-47E7-AD98-4913FFBA54C0}"/>
              </a:ext>
            </a:extLst>
          </p:cNvPr>
          <p:cNvGrpSpPr/>
          <p:nvPr/>
        </p:nvGrpSpPr>
        <p:grpSpPr>
          <a:xfrm>
            <a:off x="2518813" y="3001520"/>
            <a:ext cx="7154374" cy="839326"/>
            <a:chOff x="3839557" y="4110086"/>
            <a:chExt cx="4663420" cy="547096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3227680E-4E53-4A27-8F57-728DD112A8B8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03F8B9D-E628-4F4D-A5E8-133579BC8CCD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512F7B9-497F-4238-BA3F-9906511F7B4A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DC2DB42-E8DE-4448-A04E-561475CD1325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96AF818-9F70-4499-BD2A-EF180C57C0A3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F6496B-1E84-4097-BD19-0B6D87AC15D1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840F4AE-D4E2-4D65-9B9B-E5F7E46B77C5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0FAD40B-B0F1-4A8E-A33D-317AAAF5D72A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E8D3EE2-867E-45E6-A03F-904FD19E62F3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C05A117-4342-4426-9C70-22E154DDEEF8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244148A-C86D-432E-B883-2BEAB2D0C3E0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5694342-D540-4E11-A413-6C90B903675A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296DEF-C163-4BB5-AA2F-BC83C25921BD}"/>
              </a:ext>
            </a:extLst>
          </p:cNvPr>
          <p:cNvGrpSpPr/>
          <p:nvPr/>
        </p:nvGrpSpPr>
        <p:grpSpPr>
          <a:xfrm>
            <a:off x="2526784" y="4426628"/>
            <a:ext cx="2351926" cy="2255568"/>
            <a:chOff x="2526784" y="3088020"/>
            <a:chExt cx="2351926" cy="225556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3003958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526784" y="4389481"/>
              <a:ext cx="235192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  <a:endPara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필요 없는 공간</a:t>
              </a:r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0" name="왼쪽 대괄호 59">
            <a:extLst>
              <a:ext uri="{FF2B5EF4-FFF2-40B4-BE49-F238E27FC236}">
                <a16:creationId xmlns:a16="http://schemas.microsoft.com/office/drawing/2014/main" id="{38C804ED-4A77-4EA7-88EB-BD49292CE5F0}"/>
              </a:ext>
            </a:extLst>
          </p:cNvPr>
          <p:cNvSpPr/>
          <p:nvPr/>
        </p:nvSpPr>
        <p:spPr>
          <a:xfrm rot="5400000">
            <a:off x="4455660" y="705896"/>
            <a:ext cx="309228" cy="3991575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769FAE0-92DF-4E01-B1C2-09ADA9713595}"/>
              </a:ext>
            </a:extLst>
          </p:cNvPr>
          <p:cNvSpPr/>
          <p:nvPr/>
        </p:nvSpPr>
        <p:spPr>
          <a:xfrm>
            <a:off x="3739516" y="1980599"/>
            <a:ext cx="1734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사용된 공간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91080A6-C709-443D-B65F-2960221DB5E5}"/>
              </a:ext>
            </a:extLst>
          </p:cNvPr>
          <p:cNvSpPr/>
          <p:nvPr/>
        </p:nvSpPr>
        <p:spPr>
          <a:xfrm>
            <a:off x="2591542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809E560-C06A-4463-A95A-5B9DF3DD945F}"/>
              </a:ext>
            </a:extLst>
          </p:cNvPr>
          <p:cNvSpPr/>
          <p:nvPr/>
        </p:nvSpPr>
        <p:spPr>
          <a:xfrm>
            <a:off x="3186897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25D8134-60B8-4615-8CFE-C8080C1E0D37}"/>
              </a:ext>
            </a:extLst>
          </p:cNvPr>
          <p:cNvSpPr/>
          <p:nvPr/>
        </p:nvSpPr>
        <p:spPr>
          <a:xfrm>
            <a:off x="3786603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BAC610A-27F3-44FB-9E14-A2014A762A57}"/>
              </a:ext>
            </a:extLst>
          </p:cNvPr>
          <p:cNvSpPr/>
          <p:nvPr/>
        </p:nvSpPr>
        <p:spPr>
          <a:xfrm>
            <a:off x="438873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C8B7321-ACCF-4507-B040-90B8A52A2834}"/>
              </a:ext>
            </a:extLst>
          </p:cNvPr>
          <p:cNvSpPr/>
          <p:nvPr/>
        </p:nvSpPr>
        <p:spPr>
          <a:xfrm>
            <a:off x="4974660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E14D635-FD9A-4958-893A-F06AC6B4D6DC}"/>
              </a:ext>
            </a:extLst>
          </p:cNvPr>
          <p:cNvSpPr/>
          <p:nvPr/>
        </p:nvSpPr>
        <p:spPr>
          <a:xfrm>
            <a:off x="5570015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F9CC5A3-9565-4E8D-814C-AA449C50C28F}"/>
              </a:ext>
            </a:extLst>
          </p:cNvPr>
          <p:cNvSpPr/>
          <p:nvPr/>
        </p:nvSpPr>
        <p:spPr>
          <a:xfrm>
            <a:off x="616199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대괄호 33">
            <a:extLst>
              <a:ext uri="{FF2B5EF4-FFF2-40B4-BE49-F238E27FC236}">
                <a16:creationId xmlns:a16="http://schemas.microsoft.com/office/drawing/2014/main" id="{34E82C90-3D6B-46E8-BD0D-66809890CA0E}"/>
              </a:ext>
            </a:extLst>
          </p:cNvPr>
          <p:cNvSpPr/>
          <p:nvPr/>
        </p:nvSpPr>
        <p:spPr>
          <a:xfrm rot="16200000">
            <a:off x="8061490" y="2696161"/>
            <a:ext cx="309228" cy="2914165"/>
          </a:xfrm>
          <a:prstGeom prst="leftBracket">
            <a:avLst>
              <a:gd name="adj" fmla="val 18435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942580-3F2E-465E-A2A8-5BEA1239D182}"/>
              </a:ext>
            </a:extLst>
          </p:cNvPr>
          <p:cNvSpPr/>
          <p:nvPr/>
        </p:nvSpPr>
        <p:spPr>
          <a:xfrm>
            <a:off x="7011287" y="4389481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가능한 공간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8CA8E-F4BB-4F48-89BB-A8B04504ED32}"/>
              </a:ext>
            </a:extLst>
          </p:cNvPr>
          <p:cNvSpPr/>
          <p:nvPr/>
        </p:nvSpPr>
        <p:spPr>
          <a:xfrm>
            <a:off x="2309571" y="4293416"/>
            <a:ext cx="2819133" cy="238878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370912F-F454-4412-82FD-C37F62FCE0E0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128704" y="5487806"/>
            <a:ext cx="8776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5A9D00-24D2-4331-9162-168A6517EC34}"/>
              </a:ext>
            </a:extLst>
          </p:cNvPr>
          <p:cNvSpPr/>
          <p:nvPr/>
        </p:nvSpPr>
        <p:spPr>
          <a:xfrm>
            <a:off x="6161991" y="5192161"/>
            <a:ext cx="1024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무시됨</a:t>
            </a:r>
          </a:p>
        </p:txBody>
      </p:sp>
    </p:spTree>
    <p:extLst>
      <p:ext uri="{BB962C8B-B14F-4D97-AF65-F5344CB8AC3E}">
        <p14:creationId xmlns:p14="http://schemas.microsoft.com/office/powerpoint/2010/main" val="206487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05E0307-C04D-47E7-AD98-4913FFBA54C0}"/>
              </a:ext>
            </a:extLst>
          </p:cNvPr>
          <p:cNvGrpSpPr/>
          <p:nvPr/>
        </p:nvGrpSpPr>
        <p:grpSpPr>
          <a:xfrm>
            <a:off x="2518813" y="3001520"/>
            <a:ext cx="7154374" cy="839326"/>
            <a:chOff x="3839557" y="4110086"/>
            <a:chExt cx="4663420" cy="547096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3227680E-4E53-4A27-8F57-728DD112A8B8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03F8B9D-E628-4F4D-A5E8-133579BC8CCD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512F7B9-497F-4238-BA3F-9906511F7B4A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DC2DB42-E8DE-4448-A04E-561475CD1325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96AF818-9F70-4499-BD2A-EF180C57C0A3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F6496B-1E84-4097-BD19-0B6D87AC15D1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840F4AE-D4E2-4D65-9B9B-E5F7E46B77C5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0FAD40B-B0F1-4A8E-A33D-317AAAF5D72A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E8D3EE2-867E-45E6-A03F-904FD19E62F3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C05A117-4342-4426-9C70-22E154DDEEF8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244148A-C86D-432E-B883-2BEAB2D0C3E0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5694342-D540-4E11-A413-6C90B903675A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296DEF-C163-4BB5-AA2F-BC83C25921BD}"/>
              </a:ext>
            </a:extLst>
          </p:cNvPr>
          <p:cNvGrpSpPr/>
          <p:nvPr/>
        </p:nvGrpSpPr>
        <p:grpSpPr>
          <a:xfrm>
            <a:off x="2526784" y="4426628"/>
            <a:ext cx="2351926" cy="2255568"/>
            <a:chOff x="2526784" y="3088020"/>
            <a:chExt cx="2351926" cy="225556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3003958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526784" y="4389481"/>
              <a:ext cx="235192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  <a:endPara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필요 없는 공간</a:t>
              </a:r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0" name="왼쪽 대괄호 59">
            <a:extLst>
              <a:ext uri="{FF2B5EF4-FFF2-40B4-BE49-F238E27FC236}">
                <a16:creationId xmlns:a16="http://schemas.microsoft.com/office/drawing/2014/main" id="{38C804ED-4A77-4EA7-88EB-BD49292CE5F0}"/>
              </a:ext>
            </a:extLst>
          </p:cNvPr>
          <p:cNvSpPr/>
          <p:nvPr/>
        </p:nvSpPr>
        <p:spPr>
          <a:xfrm rot="5400000">
            <a:off x="4455660" y="705896"/>
            <a:ext cx="309228" cy="3991575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769FAE0-92DF-4E01-B1C2-09ADA9713595}"/>
              </a:ext>
            </a:extLst>
          </p:cNvPr>
          <p:cNvSpPr/>
          <p:nvPr/>
        </p:nvSpPr>
        <p:spPr>
          <a:xfrm>
            <a:off x="3739516" y="1980599"/>
            <a:ext cx="1734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사용된 공간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91080A6-C709-443D-B65F-2960221DB5E5}"/>
              </a:ext>
            </a:extLst>
          </p:cNvPr>
          <p:cNvSpPr/>
          <p:nvPr/>
        </p:nvSpPr>
        <p:spPr>
          <a:xfrm>
            <a:off x="2591542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809E560-C06A-4463-A95A-5B9DF3DD945F}"/>
              </a:ext>
            </a:extLst>
          </p:cNvPr>
          <p:cNvSpPr/>
          <p:nvPr/>
        </p:nvSpPr>
        <p:spPr>
          <a:xfrm>
            <a:off x="3186897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25D8134-60B8-4615-8CFE-C8080C1E0D37}"/>
              </a:ext>
            </a:extLst>
          </p:cNvPr>
          <p:cNvSpPr/>
          <p:nvPr/>
        </p:nvSpPr>
        <p:spPr>
          <a:xfrm>
            <a:off x="3786603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BAC610A-27F3-44FB-9E14-A2014A762A57}"/>
              </a:ext>
            </a:extLst>
          </p:cNvPr>
          <p:cNvSpPr/>
          <p:nvPr/>
        </p:nvSpPr>
        <p:spPr>
          <a:xfrm>
            <a:off x="438873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C8B7321-ACCF-4507-B040-90B8A52A2834}"/>
              </a:ext>
            </a:extLst>
          </p:cNvPr>
          <p:cNvSpPr/>
          <p:nvPr/>
        </p:nvSpPr>
        <p:spPr>
          <a:xfrm>
            <a:off x="4974660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E14D635-FD9A-4958-893A-F06AC6B4D6DC}"/>
              </a:ext>
            </a:extLst>
          </p:cNvPr>
          <p:cNvSpPr/>
          <p:nvPr/>
        </p:nvSpPr>
        <p:spPr>
          <a:xfrm>
            <a:off x="5570015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F9CC5A3-9565-4E8D-814C-AA449C50C28F}"/>
              </a:ext>
            </a:extLst>
          </p:cNvPr>
          <p:cNvSpPr/>
          <p:nvPr/>
        </p:nvSpPr>
        <p:spPr>
          <a:xfrm>
            <a:off x="616199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대괄호 33">
            <a:extLst>
              <a:ext uri="{FF2B5EF4-FFF2-40B4-BE49-F238E27FC236}">
                <a16:creationId xmlns:a16="http://schemas.microsoft.com/office/drawing/2014/main" id="{34E82C90-3D6B-46E8-BD0D-66809890CA0E}"/>
              </a:ext>
            </a:extLst>
          </p:cNvPr>
          <p:cNvSpPr/>
          <p:nvPr/>
        </p:nvSpPr>
        <p:spPr>
          <a:xfrm rot="16200000">
            <a:off x="8061490" y="2696161"/>
            <a:ext cx="309228" cy="2914165"/>
          </a:xfrm>
          <a:prstGeom prst="leftBracket">
            <a:avLst>
              <a:gd name="adj" fmla="val 18435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942580-3F2E-465E-A2A8-5BEA1239D182}"/>
              </a:ext>
            </a:extLst>
          </p:cNvPr>
          <p:cNvSpPr/>
          <p:nvPr/>
        </p:nvSpPr>
        <p:spPr>
          <a:xfrm>
            <a:off x="7011287" y="4389481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가능한 공간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8CA8E-F4BB-4F48-89BB-A8B04504ED32}"/>
              </a:ext>
            </a:extLst>
          </p:cNvPr>
          <p:cNvSpPr/>
          <p:nvPr/>
        </p:nvSpPr>
        <p:spPr>
          <a:xfrm>
            <a:off x="2309571" y="4293416"/>
            <a:ext cx="2819133" cy="238878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370912F-F454-4412-82FD-C37F62FCE0E0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128704" y="5487806"/>
            <a:ext cx="8776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5A9D00-24D2-4331-9162-168A6517EC34}"/>
              </a:ext>
            </a:extLst>
          </p:cNvPr>
          <p:cNvSpPr/>
          <p:nvPr/>
        </p:nvSpPr>
        <p:spPr>
          <a:xfrm>
            <a:off x="6161991" y="5192161"/>
            <a:ext cx="1024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무시됨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9D5A178-5628-4CB2-8AD0-3BBEA9A0E0AC}"/>
              </a:ext>
            </a:extLst>
          </p:cNvPr>
          <p:cNvSpPr/>
          <p:nvPr/>
        </p:nvSpPr>
        <p:spPr>
          <a:xfrm>
            <a:off x="1457870" y="1604057"/>
            <a:ext cx="2138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Read Cursor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33D9C29-4FF5-4904-90CB-0C521F015FFD}"/>
              </a:ext>
            </a:extLst>
          </p:cNvPr>
          <p:cNvCxnSpPr/>
          <p:nvPr/>
        </p:nvCxnSpPr>
        <p:spPr>
          <a:xfrm>
            <a:off x="2527330" y="2108136"/>
            <a:ext cx="0" cy="255682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83012EF-2CC1-4E65-B065-C6BC3704588C}"/>
              </a:ext>
            </a:extLst>
          </p:cNvPr>
          <p:cNvSpPr/>
          <p:nvPr/>
        </p:nvSpPr>
        <p:spPr>
          <a:xfrm>
            <a:off x="5555605" y="1604057"/>
            <a:ext cx="2259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 Cursor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DB9A7B0-9C61-47EC-ADF2-664F33D6EE4E}"/>
              </a:ext>
            </a:extLst>
          </p:cNvPr>
          <p:cNvCxnSpPr/>
          <p:nvPr/>
        </p:nvCxnSpPr>
        <p:spPr>
          <a:xfrm>
            <a:off x="6685400" y="2108136"/>
            <a:ext cx="0" cy="255682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739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05E0307-C04D-47E7-AD98-4913FFBA54C0}"/>
              </a:ext>
            </a:extLst>
          </p:cNvPr>
          <p:cNvGrpSpPr/>
          <p:nvPr/>
        </p:nvGrpSpPr>
        <p:grpSpPr>
          <a:xfrm>
            <a:off x="2518813" y="3001520"/>
            <a:ext cx="7154374" cy="839326"/>
            <a:chOff x="3839557" y="4110086"/>
            <a:chExt cx="4663420" cy="547096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3227680E-4E53-4A27-8F57-728DD112A8B8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03F8B9D-E628-4F4D-A5E8-133579BC8CCD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512F7B9-497F-4238-BA3F-9906511F7B4A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DC2DB42-E8DE-4448-A04E-561475CD1325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96AF818-9F70-4499-BD2A-EF180C57C0A3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F6496B-1E84-4097-BD19-0B6D87AC15D1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840F4AE-D4E2-4D65-9B9B-E5F7E46B77C5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0FAD40B-B0F1-4A8E-A33D-317AAAF5D72A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E8D3EE2-867E-45E6-A03F-904FD19E62F3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C05A117-4342-4426-9C70-22E154DDEEF8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244148A-C86D-432E-B883-2BEAB2D0C3E0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5694342-D540-4E11-A413-6C90B903675A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296DEF-C163-4BB5-AA2F-BC83C25921BD}"/>
              </a:ext>
            </a:extLst>
          </p:cNvPr>
          <p:cNvGrpSpPr/>
          <p:nvPr/>
        </p:nvGrpSpPr>
        <p:grpSpPr>
          <a:xfrm>
            <a:off x="2526784" y="4426628"/>
            <a:ext cx="2351926" cy="2255568"/>
            <a:chOff x="2526784" y="3088020"/>
            <a:chExt cx="2351926" cy="225556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3003958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526784" y="4389481"/>
              <a:ext cx="235192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  <a:endPara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필요 없는 공간</a:t>
              </a:r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0" name="왼쪽 대괄호 59">
            <a:extLst>
              <a:ext uri="{FF2B5EF4-FFF2-40B4-BE49-F238E27FC236}">
                <a16:creationId xmlns:a16="http://schemas.microsoft.com/office/drawing/2014/main" id="{38C804ED-4A77-4EA7-88EB-BD49292CE5F0}"/>
              </a:ext>
            </a:extLst>
          </p:cNvPr>
          <p:cNvSpPr/>
          <p:nvPr/>
        </p:nvSpPr>
        <p:spPr>
          <a:xfrm rot="5400000">
            <a:off x="4455660" y="705896"/>
            <a:ext cx="309228" cy="3991575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769FAE0-92DF-4E01-B1C2-09ADA9713595}"/>
              </a:ext>
            </a:extLst>
          </p:cNvPr>
          <p:cNvSpPr/>
          <p:nvPr/>
        </p:nvSpPr>
        <p:spPr>
          <a:xfrm>
            <a:off x="3739516" y="1980599"/>
            <a:ext cx="1734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사용된 공간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91080A6-C709-443D-B65F-2960221DB5E5}"/>
              </a:ext>
            </a:extLst>
          </p:cNvPr>
          <p:cNvSpPr/>
          <p:nvPr/>
        </p:nvSpPr>
        <p:spPr>
          <a:xfrm>
            <a:off x="2591542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809E560-C06A-4463-A95A-5B9DF3DD945F}"/>
              </a:ext>
            </a:extLst>
          </p:cNvPr>
          <p:cNvSpPr/>
          <p:nvPr/>
        </p:nvSpPr>
        <p:spPr>
          <a:xfrm>
            <a:off x="3186897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25D8134-60B8-4615-8CFE-C8080C1E0D37}"/>
              </a:ext>
            </a:extLst>
          </p:cNvPr>
          <p:cNvSpPr/>
          <p:nvPr/>
        </p:nvSpPr>
        <p:spPr>
          <a:xfrm>
            <a:off x="3786603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BAC610A-27F3-44FB-9E14-A2014A762A57}"/>
              </a:ext>
            </a:extLst>
          </p:cNvPr>
          <p:cNvSpPr/>
          <p:nvPr/>
        </p:nvSpPr>
        <p:spPr>
          <a:xfrm>
            <a:off x="438873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C8B7321-ACCF-4507-B040-90B8A52A2834}"/>
              </a:ext>
            </a:extLst>
          </p:cNvPr>
          <p:cNvSpPr/>
          <p:nvPr/>
        </p:nvSpPr>
        <p:spPr>
          <a:xfrm>
            <a:off x="4974660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E14D635-FD9A-4958-893A-F06AC6B4D6DC}"/>
              </a:ext>
            </a:extLst>
          </p:cNvPr>
          <p:cNvSpPr/>
          <p:nvPr/>
        </p:nvSpPr>
        <p:spPr>
          <a:xfrm>
            <a:off x="5570015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F9CC5A3-9565-4E8D-814C-AA449C50C28F}"/>
              </a:ext>
            </a:extLst>
          </p:cNvPr>
          <p:cNvSpPr/>
          <p:nvPr/>
        </p:nvSpPr>
        <p:spPr>
          <a:xfrm>
            <a:off x="616199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대괄호 33">
            <a:extLst>
              <a:ext uri="{FF2B5EF4-FFF2-40B4-BE49-F238E27FC236}">
                <a16:creationId xmlns:a16="http://schemas.microsoft.com/office/drawing/2014/main" id="{34E82C90-3D6B-46E8-BD0D-66809890CA0E}"/>
              </a:ext>
            </a:extLst>
          </p:cNvPr>
          <p:cNvSpPr/>
          <p:nvPr/>
        </p:nvSpPr>
        <p:spPr>
          <a:xfrm rot="16200000">
            <a:off x="8061490" y="2696161"/>
            <a:ext cx="309228" cy="2914165"/>
          </a:xfrm>
          <a:prstGeom prst="leftBracket">
            <a:avLst>
              <a:gd name="adj" fmla="val 18435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942580-3F2E-465E-A2A8-5BEA1239D182}"/>
              </a:ext>
            </a:extLst>
          </p:cNvPr>
          <p:cNvSpPr/>
          <p:nvPr/>
        </p:nvSpPr>
        <p:spPr>
          <a:xfrm>
            <a:off x="7011287" y="4389481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가능한 공간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8CA8E-F4BB-4F48-89BB-A8B04504ED32}"/>
              </a:ext>
            </a:extLst>
          </p:cNvPr>
          <p:cNvSpPr/>
          <p:nvPr/>
        </p:nvSpPr>
        <p:spPr>
          <a:xfrm>
            <a:off x="2309571" y="4293416"/>
            <a:ext cx="2819133" cy="238878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370912F-F454-4412-82FD-C37F62FCE0E0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128704" y="5487806"/>
            <a:ext cx="8776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5A9D00-24D2-4331-9162-168A6517EC34}"/>
              </a:ext>
            </a:extLst>
          </p:cNvPr>
          <p:cNvSpPr/>
          <p:nvPr/>
        </p:nvSpPr>
        <p:spPr>
          <a:xfrm>
            <a:off x="6161991" y="5192161"/>
            <a:ext cx="1024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무시됨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21B2CA8-A2F4-4D82-AE21-AC90D7D710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25AD14-8DE6-41C2-8ABE-1C01BE5422D1}"/>
              </a:ext>
            </a:extLst>
          </p:cNvPr>
          <p:cNvSpPr/>
          <p:nvPr/>
        </p:nvSpPr>
        <p:spPr>
          <a:xfrm>
            <a:off x="2627743" y="2749804"/>
            <a:ext cx="693651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재활용</a:t>
            </a:r>
            <a:endParaRPr lang="en-US" altLang="ko-KR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읽기와 쓰기 따로따로 처리</a:t>
            </a:r>
          </a:p>
        </p:txBody>
      </p:sp>
    </p:spTree>
    <p:extLst>
      <p:ext uri="{BB962C8B-B14F-4D97-AF65-F5344CB8AC3E}">
        <p14:creationId xmlns:p14="http://schemas.microsoft.com/office/powerpoint/2010/main" val="599725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05E0307-C04D-47E7-AD98-4913FFBA54C0}"/>
              </a:ext>
            </a:extLst>
          </p:cNvPr>
          <p:cNvGrpSpPr/>
          <p:nvPr/>
        </p:nvGrpSpPr>
        <p:grpSpPr>
          <a:xfrm>
            <a:off x="2518813" y="3001520"/>
            <a:ext cx="7154374" cy="839326"/>
            <a:chOff x="3839557" y="4110086"/>
            <a:chExt cx="4663420" cy="547096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3227680E-4E53-4A27-8F57-728DD112A8B8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03F8B9D-E628-4F4D-A5E8-133579BC8CCD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512F7B9-497F-4238-BA3F-9906511F7B4A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DC2DB42-E8DE-4448-A04E-561475CD1325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96AF818-9F70-4499-BD2A-EF180C57C0A3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F6496B-1E84-4097-BD19-0B6D87AC15D1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840F4AE-D4E2-4D65-9B9B-E5F7E46B77C5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0FAD40B-B0F1-4A8E-A33D-317AAAF5D72A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E8D3EE2-867E-45E6-A03F-904FD19E62F3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C05A117-4342-4426-9C70-22E154DDEEF8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244148A-C86D-432E-B883-2BEAB2D0C3E0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5694342-D540-4E11-A413-6C90B903675A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296DEF-C163-4BB5-AA2F-BC83C25921BD}"/>
              </a:ext>
            </a:extLst>
          </p:cNvPr>
          <p:cNvGrpSpPr/>
          <p:nvPr/>
        </p:nvGrpSpPr>
        <p:grpSpPr>
          <a:xfrm>
            <a:off x="2526784" y="4426628"/>
            <a:ext cx="2351926" cy="2255568"/>
            <a:chOff x="2526784" y="3088020"/>
            <a:chExt cx="2351926" cy="225556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3003958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526784" y="4389481"/>
              <a:ext cx="235192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  <a:endPara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필요 없는 공간</a:t>
              </a:r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0" name="왼쪽 대괄호 59">
            <a:extLst>
              <a:ext uri="{FF2B5EF4-FFF2-40B4-BE49-F238E27FC236}">
                <a16:creationId xmlns:a16="http://schemas.microsoft.com/office/drawing/2014/main" id="{38C804ED-4A77-4EA7-88EB-BD49292CE5F0}"/>
              </a:ext>
            </a:extLst>
          </p:cNvPr>
          <p:cNvSpPr/>
          <p:nvPr/>
        </p:nvSpPr>
        <p:spPr>
          <a:xfrm rot="5400000">
            <a:off x="4455660" y="705896"/>
            <a:ext cx="309228" cy="3991575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769FAE0-92DF-4E01-B1C2-09ADA9713595}"/>
              </a:ext>
            </a:extLst>
          </p:cNvPr>
          <p:cNvSpPr/>
          <p:nvPr/>
        </p:nvSpPr>
        <p:spPr>
          <a:xfrm>
            <a:off x="3739516" y="1980599"/>
            <a:ext cx="1734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사용된 공간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91080A6-C709-443D-B65F-2960221DB5E5}"/>
              </a:ext>
            </a:extLst>
          </p:cNvPr>
          <p:cNvSpPr/>
          <p:nvPr/>
        </p:nvSpPr>
        <p:spPr>
          <a:xfrm>
            <a:off x="2591542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809E560-C06A-4463-A95A-5B9DF3DD945F}"/>
              </a:ext>
            </a:extLst>
          </p:cNvPr>
          <p:cNvSpPr/>
          <p:nvPr/>
        </p:nvSpPr>
        <p:spPr>
          <a:xfrm>
            <a:off x="3186897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25D8134-60B8-4615-8CFE-C8080C1E0D37}"/>
              </a:ext>
            </a:extLst>
          </p:cNvPr>
          <p:cNvSpPr/>
          <p:nvPr/>
        </p:nvSpPr>
        <p:spPr>
          <a:xfrm>
            <a:off x="3786603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BAC610A-27F3-44FB-9E14-A2014A762A57}"/>
              </a:ext>
            </a:extLst>
          </p:cNvPr>
          <p:cNvSpPr/>
          <p:nvPr/>
        </p:nvSpPr>
        <p:spPr>
          <a:xfrm>
            <a:off x="438873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C8B7321-ACCF-4507-B040-90B8A52A2834}"/>
              </a:ext>
            </a:extLst>
          </p:cNvPr>
          <p:cNvSpPr/>
          <p:nvPr/>
        </p:nvSpPr>
        <p:spPr>
          <a:xfrm>
            <a:off x="4974660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E14D635-FD9A-4958-893A-F06AC6B4D6DC}"/>
              </a:ext>
            </a:extLst>
          </p:cNvPr>
          <p:cNvSpPr/>
          <p:nvPr/>
        </p:nvSpPr>
        <p:spPr>
          <a:xfrm>
            <a:off x="5570015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F9CC5A3-9565-4E8D-814C-AA449C50C28F}"/>
              </a:ext>
            </a:extLst>
          </p:cNvPr>
          <p:cNvSpPr/>
          <p:nvPr/>
        </p:nvSpPr>
        <p:spPr>
          <a:xfrm>
            <a:off x="616199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대괄호 33">
            <a:extLst>
              <a:ext uri="{FF2B5EF4-FFF2-40B4-BE49-F238E27FC236}">
                <a16:creationId xmlns:a16="http://schemas.microsoft.com/office/drawing/2014/main" id="{34E82C90-3D6B-46E8-BD0D-66809890CA0E}"/>
              </a:ext>
            </a:extLst>
          </p:cNvPr>
          <p:cNvSpPr/>
          <p:nvPr/>
        </p:nvSpPr>
        <p:spPr>
          <a:xfrm rot="16200000">
            <a:off x="8061490" y="2696161"/>
            <a:ext cx="309228" cy="2914165"/>
          </a:xfrm>
          <a:prstGeom prst="leftBracket">
            <a:avLst>
              <a:gd name="adj" fmla="val 18435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942580-3F2E-465E-A2A8-5BEA1239D182}"/>
              </a:ext>
            </a:extLst>
          </p:cNvPr>
          <p:cNvSpPr/>
          <p:nvPr/>
        </p:nvSpPr>
        <p:spPr>
          <a:xfrm>
            <a:off x="7011287" y="4389481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가능한 공간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8CA8E-F4BB-4F48-89BB-A8B04504ED32}"/>
              </a:ext>
            </a:extLst>
          </p:cNvPr>
          <p:cNvSpPr/>
          <p:nvPr/>
        </p:nvSpPr>
        <p:spPr>
          <a:xfrm>
            <a:off x="2309571" y="4293416"/>
            <a:ext cx="2819133" cy="238878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370912F-F454-4412-82FD-C37F62FCE0E0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128704" y="5487806"/>
            <a:ext cx="8776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5A9D00-24D2-4331-9162-168A6517EC34}"/>
              </a:ext>
            </a:extLst>
          </p:cNvPr>
          <p:cNvSpPr/>
          <p:nvPr/>
        </p:nvSpPr>
        <p:spPr>
          <a:xfrm>
            <a:off x="6161991" y="5192161"/>
            <a:ext cx="1024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무시됨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21B2CA8-A2F4-4D82-AE21-AC90D7D710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084211F-CAF5-4B16-9C3C-FA659F7A09B0}"/>
              </a:ext>
            </a:extLst>
          </p:cNvPr>
          <p:cNvSpPr/>
          <p:nvPr/>
        </p:nvSpPr>
        <p:spPr>
          <a:xfrm>
            <a:off x="3777058" y="2967335"/>
            <a:ext cx="50149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"Shared Buffer"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9469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05E0307-C04D-47E7-AD98-4913FFBA54C0}"/>
              </a:ext>
            </a:extLst>
          </p:cNvPr>
          <p:cNvGrpSpPr/>
          <p:nvPr/>
        </p:nvGrpSpPr>
        <p:grpSpPr>
          <a:xfrm>
            <a:off x="2518813" y="3001520"/>
            <a:ext cx="7154374" cy="839326"/>
            <a:chOff x="3839557" y="4110086"/>
            <a:chExt cx="4663420" cy="547096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3227680E-4E53-4A27-8F57-728DD112A8B8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03F8B9D-E628-4F4D-A5E8-133579BC8CCD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512F7B9-497F-4238-BA3F-9906511F7B4A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DC2DB42-E8DE-4448-A04E-561475CD1325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96AF818-9F70-4499-BD2A-EF180C57C0A3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F6496B-1E84-4097-BD19-0B6D87AC15D1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840F4AE-D4E2-4D65-9B9B-E5F7E46B77C5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0FAD40B-B0F1-4A8E-A33D-317AAAF5D72A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E8D3EE2-867E-45E6-A03F-904FD19E62F3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C05A117-4342-4426-9C70-22E154DDEEF8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244148A-C86D-432E-B883-2BEAB2D0C3E0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5694342-D540-4E11-A413-6C90B903675A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296DEF-C163-4BB5-AA2F-BC83C25921BD}"/>
              </a:ext>
            </a:extLst>
          </p:cNvPr>
          <p:cNvGrpSpPr/>
          <p:nvPr/>
        </p:nvGrpSpPr>
        <p:grpSpPr>
          <a:xfrm>
            <a:off x="2526784" y="4426628"/>
            <a:ext cx="2351926" cy="2255568"/>
            <a:chOff x="2526784" y="3088020"/>
            <a:chExt cx="2351926" cy="225556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3003958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526784" y="4389481"/>
              <a:ext cx="235192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  <a:endPara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필요 없는 공간</a:t>
              </a:r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0" name="왼쪽 대괄호 59">
            <a:extLst>
              <a:ext uri="{FF2B5EF4-FFF2-40B4-BE49-F238E27FC236}">
                <a16:creationId xmlns:a16="http://schemas.microsoft.com/office/drawing/2014/main" id="{38C804ED-4A77-4EA7-88EB-BD49292CE5F0}"/>
              </a:ext>
            </a:extLst>
          </p:cNvPr>
          <p:cNvSpPr/>
          <p:nvPr/>
        </p:nvSpPr>
        <p:spPr>
          <a:xfrm rot="5400000">
            <a:off x="4455660" y="705896"/>
            <a:ext cx="309228" cy="3991575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769FAE0-92DF-4E01-B1C2-09ADA9713595}"/>
              </a:ext>
            </a:extLst>
          </p:cNvPr>
          <p:cNvSpPr/>
          <p:nvPr/>
        </p:nvSpPr>
        <p:spPr>
          <a:xfrm>
            <a:off x="3739516" y="1980599"/>
            <a:ext cx="1734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사용된 공간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91080A6-C709-443D-B65F-2960221DB5E5}"/>
              </a:ext>
            </a:extLst>
          </p:cNvPr>
          <p:cNvSpPr/>
          <p:nvPr/>
        </p:nvSpPr>
        <p:spPr>
          <a:xfrm>
            <a:off x="2591542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809E560-C06A-4463-A95A-5B9DF3DD945F}"/>
              </a:ext>
            </a:extLst>
          </p:cNvPr>
          <p:cNvSpPr/>
          <p:nvPr/>
        </p:nvSpPr>
        <p:spPr>
          <a:xfrm>
            <a:off x="3186897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25D8134-60B8-4615-8CFE-C8080C1E0D37}"/>
              </a:ext>
            </a:extLst>
          </p:cNvPr>
          <p:cNvSpPr/>
          <p:nvPr/>
        </p:nvSpPr>
        <p:spPr>
          <a:xfrm>
            <a:off x="3786603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BAC610A-27F3-44FB-9E14-A2014A762A57}"/>
              </a:ext>
            </a:extLst>
          </p:cNvPr>
          <p:cNvSpPr/>
          <p:nvPr/>
        </p:nvSpPr>
        <p:spPr>
          <a:xfrm>
            <a:off x="438873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C8B7321-ACCF-4507-B040-90B8A52A2834}"/>
              </a:ext>
            </a:extLst>
          </p:cNvPr>
          <p:cNvSpPr/>
          <p:nvPr/>
        </p:nvSpPr>
        <p:spPr>
          <a:xfrm>
            <a:off x="4974660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E14D635-FD9A-4958-893A-F06AC6B4D6DC}"/>
              </a:ext>
            </a:extLst>
          </p:cNvPr>
          <p:cNvSpPr/>
          <p:nvPr/>
        </p:nvSpPr>
        <p:spPr>
          <a:xfrm>
            <a:off x="5570015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F9CC5A3-9565-4E8D-814C-AA449C50C28F}"/>
              </a:ext>
            </a:extLst>
          </p:cNvPr>
          <p:cNvSpPr/>
          <p:nvPr/>
        </p:nvSpPr>
        <p:spPr>
          <a:xfrm>
            <a:off x="616199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대괄호 33">
            <a:extLst>
              <a:ext uri="{FF2B5EF4-FFF2-40B4-BE49-F238E27FC236}">
                <a16:creationId xmlns:a16="http://schemas.microsoft.com/office/drawing/2014/main" id="{34E82C90-3D6B-46E8-BD0D-66809890CA0E}"/>
              </a:ext>
            </a:extLst>
          </p:cNvPr>
          <p:cNvSpPr/>
          <p:nvPr/>
        </p:nvSpPr>
        <p:spPr>
          <a:xfrm rot="16200000">
            <a:off x="8061490" y="2696161"/>
            <a:ext cx="309228" cy="2914165"/>
          </a:xfrm>
          <a:prstGeom prst="leftBracket">
            <a:avLst>
              <a:gd name="adj" fmla="val 18435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942580-3F2E-465E-A2A8-5BEA1239D182}"/>
              </a:ext>
            </a:extLst>
          </p:cNvPr>
          <p:cNvSpPr/>
          <p:nvPr/>
        </p:nvSpPr>
        <p:spPr>
          <a:xfrm>
            <a:off x="7011287" y="4389481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가능한 공간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8CA8E-F4BB-4F48-89BB-A8B04504ED32}"/>
              </a:ext>
            </a:extLst>
          </p:cNvPr>
          <p:cNvSpPr/>
          <p:nvPr/>
        </p:nvSpPr>
        <p:spPr>
          <a:xfrm>
            <a:off x="2309571" y="4293416"/>
            <a:ext cx="2819133" cy="238878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370912F-F454-4412-82FD-C37F62FCE0E0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128704" y="5487806"/>
            <a:ext cx="8776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5A9D00-24D2-4331-9162-168A6517EC34}"/>
              </a:ext>
            </a:extLst>
          </p:cNvPr>
          <p:cNvSpPr/>
          <p:nvPr/>
        </p:nvSpPr>
        <p:spPr>
          <a:xfrm>
            <a:off x="6161991" y="5192161"/>
            <a:ext cx="1024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무시됨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21B2CA8-A2F4-4D82-AE21-AC90D7D710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084211F-CAF5-4B16-9C3C-FA659F7A09B0}"/>
              </a:ext>
            </a:extLst>
          </p:cNvPr>
          <p:cNvSpPr/>
          <p:nvPr/>
        </p:nvSpPr>
        <p:spPr>
          <a:xfrm>
            <a:off x="4038573" y="2967335"/>
            <a:ext cx="44919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 </a:t>
            </a:r>
            <a:r>
              <a:rPr lang="ko-KR" altLang="en-US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ㅋㅋ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만능이네</a:t>
            </a:r>
          </a:p>
        </p:txBody>
      </p:sp>
    </p:spTree>
    <p:extLst>
      <p:ext uri="{BB962C8B-B14F-4D97-AF65-F5344CB8AC3E}">
        <p14:creationId xmlns:p14="http://schemas.microsoft.com/office/powerpoint/2010/main" val="884136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예외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791DC0-E1C9-42E5-A3B5-D10206E69A53}"/>
              </a:ext>
            </a:extLst>
          </p:cNvPr>
          <p:cNvSpPr/>
          <p:nvPr/>
        </p:nvSpPr>
        <p:spPr>
          <a:xfrm>
            <a:off x="1239510" y="3429000"/>
            <a:ext cx="97129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Receive 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아닌 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Send 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상황일 때는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540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패킷</a:t>
            </a:r>
          </a:p>
        </p:txBody>
      </p:sp>
    </p:spTree>
    <p:extLst>
      <p:ext uri="{BB962C8B-B14F-4D97-AF65-F5344CB8AC3E}">
        <p14:creationId xmlns:p14="http://schemas.microsoft.com/office/powerpoint/2010/main" val="230296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1B2CA55-88CB-409B-9DBE-BDBB772A9961}"/>
              </a:ext>
            </a:extLst>
          </p:cNvPr>
          <p:cNvSpPr/>
          <p:nvPr/>
        </p:nvSpPr>
        <p:spPr>
          <a:xfrm>
            <a:off x="2033027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FB41BA-DAE1-4CC1-B51C-572FC8A9989F}"/>
              </a:ext>
            </a:extLst>
          </p:cNvPr>
          <p:cNvSpPr/>
          <p:nvPr/>
        </p:nvSpPr>
        <p:spPr>
          <a:xfrm>
            <a:off x="2694474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D570237-629A-4D40-BAA6-1062F6A994FF}"/>
              </a:ext>
            </a:extLst>
          </p:cNvPr>
          <p:cNvSpPr/>
          <p:nvPr/>
        </p:nvSpPr>
        <p:spPr>
          <a:xfrm>
            <a:off x="8895783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B5877D-3132-464C-88A8-8F0F9E22B5C5}"/>
              </a:ext>
            </a:extLst>
          </p:cNvPr>
          <p:cNvSpPr/>
          <p:nvPr/>
        </p:nvSpPr>
        <p:spPr>
          <a:xfrm>
            <a:off x="7536468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6FE6E-20DE-4F7D-B896-1BCFCE4755C6}"/>
              </a:ext>
            </a:extLst>
          </p:cNvPr>
          <p:cNvSpPr/>
          <p:nvPr/>
        </p:nvSpPr>
        <p:spPr>
          <a:xfrm>
            <a:off x="2521455" y="2586782"/>
            <a:ext cx="2403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대행자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E97595-6166-4117-93C4-F160DEA6E488}"/>
              </a:ext>
            </a:extLst>
          </p:cNvPr>
          <p:cNvSpPr/>
          <p:nvPr/>
        </p:nvSpPr>
        <p:spPr>
          <a:xfrm>
            <a:off x="6743087" y="2586782"/>
            <a:ext cx="36439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대행자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6242CF7-9CB0-4502-B5C7-1A6588A97985}"/>
              </a:ext>
            </a:extLst>
          </p:cNvPr>
          <p:cNvGrpSpPr/>
          <p:nvPr/>
        </p:nvGrpSpPr>
        <p:grpSpPr>
          <a:xfrm>
            <a:off x="2264160" y="2452888"/>
            <a:ext cx="2917812" cy="975674"/>
            <a:chOff x="4919748" y="1005479"/>
            <a:chExt cx="2917812" cy="975674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43E597B3-A55D-4C49-88F4-9A9A047C8715}"/>
                </a:ext>
              </a:extLst>
            </p:cNvPr>
            <p:cNvCxnSpPr>
              <a:cxnSpLocks/>
            </p:cNvCxnSpPr>
            <p:nvPr/>
          </p:nvCxnSpPr>
          <p:spPr>
            <a:xfrm>
              <a:off x="4924677" y="1005479"/>
              <a:ext cx="2912883" cy="97567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DA9135E-3384-4980-97EE-88AA55120C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9748" y="1005479"/>
              <a:ext cx="2917812" cy="97567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146760-71E0-413F-8276-09449BC8AE88}"/>
              </a:ext>
            </a:extLst>
          </p:cNvPr>
          <p:cNvGrpSpPr/>
          <p:nvPr/>
        </p:nvGrpSpPr>
        <p:grpSpPr>
          <a:xfrm>
            <a:off x="7106154" y="2452888"/>
            <a:ext cx="2917812" cy="975674"/>
            <a:chOff x="4919748" y="1005479"/>
            <a:chExt cx="2917812" cy="97567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3EA61EC-E8EE-4DFA-8C8E-50C6BBEBA297}"/>
                </a:ext>
              </a:extLst>
            </p:cNvPr>
            <p:cNvCxnSpPr>
              <a:cxnSpLocks/>
            </p:cNvCxnSpPr>
            <p:nvPr/>
          </p:nvCxnSpPr>
          <p:spPr>
            <a:xfrm>
              <a:off x="4924677" y="1005479"/>
              <a:ext cx="2912883" cy="97567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7C3D35E-DD68-492F-BDAB-71BD077C18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9748" y="1005479"/>
              <a:ext cx="2917812" cy="97567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8183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패킷 직렬화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B6B7E85-8D73-4E18-B94A-14ED788E4E41}"/>
              </a:ext>
            </a:extLst>
          </p:cNvPr>
          <p:cNvGrpSpPr/>
          <p:nvPr/>
        </p:nvGrpSpPr>
        <p:grpSpPr>
          <a:xfrm>
            <a:off x="2330235" y="2315706"/>
            <a:ext cx="7531529" cy="3427712"/>
            <a:chOff x="1994862" y="2338855"/>
            <a:chExt cx="7531529" cy="3427712"/>
          </a:xfrm>
        </p:grpSpPr>
        <p:pic>
          <p:nvPicPr>
            <p:cNvPr id="1028" name="Picture 4" descr="Data Network Icons - Free SVG &amp; PNG Data Network Images - Noun Project">
              <a:extLst>
                <a:ext uri="{FF2B5EF4-FFF2-40B4-BE49-F238E27FC236}">
                  <a16:creationId xmlns:a16="http://schemas.microsoft.com/office/drawing/2014/main" id="{F87A16A1-0D5B-48E7-AC43-0A10BA38F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862" y="2338855"/>
              <a:ext cx="2504382" cy="2504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9FDC775-060F-4901-9D3F-D38210560E2C}"/>
                </a:ext>
              </a:extLst>
            </p:cNvPr>
            <p:cNvSpPr/>
            <p:nvPr/>
          </p:nvSpPr>
          <p:spPr>
            <a:xfrm>
              <a:off x="2312341" y="4843237"/>
              <a:ext cx="186942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</a:t>
              </a: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207B7998-FC7F-4512-A753-CD87F1298FC3}"/>
                </a:ext>
              </a:extLst>
            </p:cNvPr>
            <p:cNvCxnSpPr>
              <a:cxnSpLocks/>
            </p:cNvCxnSpPr>
            <p:nvPr/>
          </p:nvCxnSpPr>
          <p:spPr>
            <a:xfrm>
              <a:off x="4861368" y="4143737"/>
              <a:ext cx="203714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87E70FE-F60B-4922-AA3F-BC62E639C01F}"/>
                </a:ext>
              </a:extLst>
            </p:cNvPr>
            <p:cNvSpPr/>
            <p:nvPr/>
          </p:nvSpPr>
          <p:spPr>
            <a:xfrm>
              <a:off x="5092705" y="3325307"/>
              <a:ext cx="1574470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직렬화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EF96B3E-D706-45CA-9FD1-58F02B24CEC4}"/>
                </a:ext>
              </a:extLst>
            </p:cNvPr>
            <p:cNvSpPr/>
            <p:nvPr/>
          </p:nvSpPr>
          <p:spPr>
            <a:xfrm>
              <a:off x="7794015" y="4825106"/>
              <a:ext cx="132440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패킷</a:t>
              </a:r>
            </a:p>
          </p:txBody>
        </p:sp>
        <p:pic>
          <p:nvPicPr>
            <p:cNvPr id="1030" name="Picture 6" descr="Email - Free multimedia icons">
              <a:extLst>
                <a:ext uri="{FF2B5EF4-FFF2-40B4-BE49-F238E27FC236}">
                  <a16:creationId xmlns:a16="http://schemas.microsoft.com/office/drawing/2014/main" id="{6A064EDA-9D3E-446C-AF7C-0F1D6A55AE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6040" y="2639851"/>
              <a:ext cx="2140351" cy="2140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8602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패킷 직렬화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7E70FE-F60B-4922-AA3F-BC62E639C01F}"/>
              </a:ext>
            </a:extLst>
          </p:cNvPr>
          <p:cNvSpPr/>
          <p:nvPr/>
        </p:nvSpPr>
        <p:spPr>
          <a:xfrm>
            <a:off x="415599" y="2380242"/>
            <a:ext cx="1136080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직렬화</a:t>
            </a:r>
            <a:endParaRPr lang="en-US" altLang="ko-KR" sz="7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어디서든 쓸 수 있는 형태로 데이터를 나열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1541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패킷 직렬화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79CA72-F4DE-441B-92E8-2031F5894DC6}"/>
              </a:ext>
            </a:extLst>
          </p:cNvPr>
          <p:cNvSpPr/>
          <p:nvPr/>
        </p:nvSpPr>
        <p:spPr>
          <a:xfrm>
            <a:off x="415599" y="2380244"/>
            <a:ext cx="1136080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직렬화</a:t>
            </a:r>
            <a:endParaRPr lang="en-US" altLang="ko-KR" sz="7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어디서든 쓸 수 있는 형태로 데이터를 나열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</a:t>
            </a:r>
          </a:p>
          <a:p>
            <a:pPr algn="ctr"/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byte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배열</a:t>
            </a:r>
          </a:p>
        </p:txBody>
      </p:sp>
    </p:spTree>
    <p:extLst>
      <p:ext uri="{BB962C8B-B14F-4D97-AF65-F5344CB8AC3E}">
        <p14:creationId xmlns:p14="http://schemas.microsoft.com/office/powerpoint/2010/main" val="3094175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패킷 직렬화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B6B7E85-8D73-4E18-B94A-14ED788E4E41}"/>
              </a:ext>
            </a:extLst>
          </p:cNvPr>
          <p:cNvGrpSpPr/>
          <p:nvPr/>
        </p:nvGrpSpPr>
        <p:grpSpPr>
          <a:xfrm>
            <a:off x="2330235" y="2315706"/>
            <a:ext cx="8031654" cy="3427712"/>
            <a:chOff x="1994862" y="2338855"/>
            <a:chExt cx="8031654" cy="3427712"/>
          </a:xfrm>
        </p:grpSpPr>
        <p:pic>
          <p:nvPicPr>
            <p:cNvPr id="1028" name="Picture 4" descr="Data Network Icons - Free SVG &amp; PNG Data Network Images - Noun Project">
              <a:extLst>
                <a:ext uri="{FF2B5EF4-FFF2-40B4-BE49-F238E27FC236}">
                  <a16:creationId xmlns:a16="http://schemas.microsoft.com/office/drawing/2014/main" id="{F87A16A1-0D5B-48E7-AC43-0A10BA38F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862" y="2338855"/>
              <a:ext cx="2504382" cy="2504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9FDC775-060F-4901-9D3F-D38210560E2C}"/>
                </a:ext>
              </a:extLst>
            </p:cNvPr>
            <p:cNvSpPr/>
            <p:nvPr/>
          </p:nvSpPr>
          <p:spPr>
            <a:xfrm>
              <a:off x="2312341" y="4843237"/>
              <a:ext cx="186942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</a:t>
              </a: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207B7998-FC7F-4512-A753-CD87F1298FC3}"/>
                </a:ext>
              </a:extLst>
            </p:cNvPr>
            <p:cNvCxnSpPr>
              <a:cxnSpLocks/>
            </p:cNvCxnSpPr>
            <p:nvPr/>
          </p:nvCxnSpPr>
          <p:spPr>
            <a:xfrm>
              <a:off x="4861368" y="4143737"/>
              <a:ext cx="203714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87E70FE-F60B-4922-AA3F-BC62E639C01F}"/>
                </a:ext>
              </a:extLst>
            </p:cNvPr>
            <p:cNvSpPr/>
            <p:nvPr/>
          </p:nvSpPr>
          <p:spPr>
            <a:xfrm>
              <a:off x="5092705" y="3325307"/>
              <a:ext cx="1574470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직렬화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EF96B3E-D706-45CA-9FD1-58F02B24CEC4}"/>
                </a:ext>
              </a:extLst>
            </p:cNvPr>
            <p:cNvSpPr/>
            <p:nvPr/>
          </p:nvSpPr>
          <p:spPr>
            <a:xfrm>
              <a:off x="6885913" y="4829191"/>
              <a:ext cx="314060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바이트 모음</a:t>
              </a:r>
            </a:p>
          </p:txBody>
        </p:sp>
        <p:pic>
          <p:nvPicPr>
            <p:cNvPr id="1030" name="Picture 6" descr="Email - Free multimedia icons">
              <a:extLst>
                <a:ext uri="{FF2B5EF4-FFF2-40B4-BE49-F238E27FC236}">
                  <a16:creationId xmlns:a16="http://schemas.microsoft.com/office/drawing/2014/main" id="{6A064EDA-9D3E-446C-AF7C-0F1D6A55AE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6040" y="2639851"/>
              <a:ext cx="2140351" cy="2140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12023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패킷 통신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1501C77-C5A3-48F0-8274-D02AA16474EA}"/>
              </a:ext>
            </a:extLst>
          </p:cNvPr>
          <p:cNvGrpSpPr/>
          <p:nvPr/>
        </p:nvGrpSpPr>
        <p:grpSpPr>
          <a:xfrm>
            <a:off x="3813011" y="3573252"/>
            <a:ext cx="7154374" cy="839326"/>
            <a:chOff x="3839557" y="4110086"/>
            <a:chExt cx="4663420" cy="54709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62C4873-D378-4A37-85F1-F511CE13E370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6757C1E-3E04-4A39-8D36-27BDECB9A357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03E55F4-9B4C-46B2-A970-CAC15355F219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FDFF2A0-33ED-44BA-8DB4-9900FEF1F775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DF6A1FB-0826-4E3C-872A-AD4268C1E284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B31D6E7-8064-49A7-857E-0578D7607139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E4ED27E-C7B5-4D0A-A4E8-FD29B866663A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5AC3ADC-1936-428F-80CF-AF54C13BBCE2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4A01B5D-C746-4780-A0C5-E85D0928141F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934B1F1-B884-427B-BB41-D86AECCA64F7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2364687-3D8F-4BC7-AE23-034F615563CC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1D0E484-2DFA-4E7C-91C8-8152A31EACA5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FAACDA4-D7A4-4076-A0AD-34A7B4DEAA75}"/>
              </a:ext>
            </a:extLst>
          </p:cNvPr>
          <p:cNvGrpSpPr/>
          <p:nvPr/>
        </p:nvGrpSpPr>
        <p:grpSpPr>
          <a:xfrm>
            <a:off x="686946" y="2432775"/>
            <a:ext cx="1825544" cy="2499520"/>
            <a:chOff x="7649141" y="3323844"/>
            <a:chExt cx="1825544" cy="249952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29DBDF6-0320-446C-9F81-212C3E2EA58B}"/>
                </a:ext>
              </a:extLst>
            </p:cNvPr>
            <p:cNvSpPr/>
            <p:nvPr/>
          </p:nvSpPr>
          <p:spPr>
            <a:xfrm>
              <a:off x="8187266" y="3421183"/>
              <a:ext cx="1287419" cy="240218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int id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int x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int y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int z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2638587-7A55-435F-8052-B56A2132E4BB}"/>
                </a:ext>
              </a:extLst>
            </p:cNvPr>
            <p:cNvSpPr/>
            <p:nvPr/>
          </p:nvSpPr>
          <p:spPr>
            <a:xfrm>
              <a:off x="7649141" y="3323844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이동 패킷</a:t>
              </a: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A408C38-42DF-4F6B-915E-CB7EE3FD2CD5}"/>
              </a:ext>
            </a:extLst>
          </p:cNvPr>
          <p:cNvSpPr/>
          <p:nvPr/>
        </p:nvSpPr>
        <p:spPr>
          <a:xfrm>
            <a:off x="3892230" y="3659752"/>
            <a:ext cx="423361" cy="666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EB09D00-B611-4466-B2F6-6909A264CA8A}"/>
              </a:ext>
            </a:extLst>
          </p:cNvPr>
          <p:cNvCxnSpPr>
            <a:cxnSpLocks/>
          </p:cNvCxnSpPr>
          <p:nvPr/>
        </p:nvCxnSpPr>
        <p:spPr>
          <a:xfrm>
            <a:off x="4103909" y="2719984"/>
            <a:ext cx="0" cy="710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B42B55-97F7-4E1E-8C40-A02EE49859DE}"/>
              </a:ext>
            </a:extLst>
          </p:cNvPr>
          <p:cNvSpPr txBox="1"/>
          <p:nvPr/>
        </p:nvSpPr>
        <p:spPr>
          <a:xfrm>
            <a:off x="3319423" y="1830935"/>
            <a:ext cx="1568971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(int * 4)</a:t>
            </a:r>
            <a:b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패킷 사이즈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5CF3FD5-2130-4342-9732-E1C9574F2848}"/>
              </a:ext>
            </a:extLst>
          </p:cNvPr>
          <p:cNvSpPr/>
          <p:nvPr/>
        </p:nvSpPr>
        <p:spPr>
          <a:xfrm>
            <a:off x="4487586" y="3659752"/>
            <a:ext cx="423361" cy="666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CBF4D-95A6-4134-AEF7-AEEDBD2F5310}"/>
              </a:ext>
            </a:extLst>
          </p:cNvPr>
          <p:cNvSpPr txBox="1"/>
          <p:nvPr/>
        </p:nvSpPr>
        <p:spPr>
          <a:xfrm>
            <a:off x="3914779" y="2591870"/>
            <a:ext cx="156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240D9E5-3B8A-4800-A469-A01E80A911D0}"/>
              </a:ext>
            </a:extLst>
          </p:cNvPr>
          <p:cNvSpPr/>
          <p:nvPr/>
        </p:nvSpPr>
        <p:spPr>
          <a:xfrm>
            <a:off x="5082943" y="3659359"/>
            <a:ext cx="423361" cy="6663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EC3772D-D881-4CE4-A0F9-C998632379BA}"/>
              </a:ext>
            </a:extLst>
          </p:cNvPr>
          <p:cNvSpPr/>
          <p:nvPr/>
        </p:nvSpPr>
        <p:spPr>
          <a:xfrm>
            <a:off x="5678299" y="3659359"/>
            <a:ext cx="423361" cy="6663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518F542-4CC6-451C-B502-ADE9CF74E031}"/>
              </a:ext>
            </a:extLst>
          </p:cNvPr>
          <p:cNvSpPr/>
          <p:nvPr/>
        </p:nvSpPr>
        <p:spPr>
          <a:xfrm>
            <a:off x="6273655" y="3659359"/>
            <a:ext cx="423361" cy="6663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왼쪽 대괄호 39">
            <a:extLst>
              <a:ext uri="{FF2B5EF4-FFF2-40B4-BE49-F238E27FC236}">
                <a16:creationId xmlns:a16="http://schemas.microsoft.com/office/drawing/2014/main" id="{8B395D08-844B-453F-A7FA-4331A0A0447F}"/>
              </a:ext>
            </a:extLst>
          </p:cNvPr>
          <p:cNvSpPr/>
          <p:nvPr/>
        </p:nvSpPr>
        <p:spPr>
          <a:xfrm rot="5400000">
            <a:off x="5735366" y="2524710"/>
            <a:ext cx="309228" cy="1614071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A661D0-1396-4D3F-A97C-0EA3950782DF}"/>
              </a:ext>
            </a:extLst>
          </p:cNvPr>
          <p:cNvSpPr/>
          <p:nvPr/>
        </p:nvSpPr>
        <p:spPr>
          <a:xfrm>
            <a:off x="5271861" y="2563312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X, Y, Z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왼쪽 대괄호 41">
            <a:extLst>
              <a:ext uri="{FF2B5EF4-FFF2-40B4-BE49-F238E27FC236}">
                <a16:creationId xmlns:a16="http://schemas.microsoft.com/office/drawing/2014/main" id="{070FCCAC-12B5-4FB9-A557-1870C300B85E}"/>
              </a:ext>
            </a:extLst>
          </p:cNvPr>
          <p:cNvSpPr/>
          <p:nvPr/>
        </p:nvSpPr>
        <p:spPr>
          <a:xfrm rot="16200000">
            <a:off x="5151285" y="3318439"/>
            <a:ext cx="309228" cy="2782238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B261D99-D321-409A-8173-8F98BD6CF1C1}"/>
              </a:ext>
            </a:extLst>
          </p:cNvPr>
          <p:cNvCxnSpPr>
            <a:cxnSpLocks/>
          </p:cNvCxnSpPr>
          <p:nvPr/>
        </p:nvCxnSpPr>
        <p:spPr>
          <a:xfrm flipH="1">
            <a:off x="4699265" y="3086532"/>
            <a:ext cx="1" cy="344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6954191-DEDB-4753-BD84-6804E3A4171F}"/>
              </a:ext>
            </a:extLst>
          </p:cNvPr>
          <p:cNvSpPr txBox="1"/>
          <p:nvPr/>
        </p:nvSpPr>
        <p:spPr>
          <a:xfrm>
            <a:off x="4521413" y="4932295"/>
            <a:ext cx="156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 패킷</a:t>
            </a:r>
          </a:p>
        </p:txBody>
      </p:sp>
    </p:spTree>
    <p:extLst>
      <p:ext uri="{BB962C8B-B14F-4D97-AF65-F5344CB8AC3E}">
        <p14:creationId xmlns:p14="http://schemas.microsoft.com/office/powerpoint/2010/main" val="926332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패킷 통신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1501C77-C5A3-48F0-8274-D02AA16474EA}"/>
              </a:ext>
            </a:extLst>
          </p:cNvPr>
          <p:cNvGrpSpPr/>
          <p:nvPr/>
        </p:nvGrpSpPr>
        <p:grpSpPr>
          <a:xfrm>
            <a:off x="3876086" y="3429000"/>
            <a:ext cx="7154374" cy="839326"/>
            <a:chOff x="3839557" y="4110086"/>
            <a:chExt cx="4663420" cy="54709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62C4873-D378-4A37-85F1-F511CE13E370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6757C1E-3E04-4A39-8D36-27BDECB9A357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03E55F4-9B4C-46B2-A970-CAC15355F219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FDFF2A0-33ED-44BA-8DB4-9900FEF1F775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DF6A1FB-0826-4E3C-872A-AD4268C1E284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B31D6E7-8064-49A7-857E-0578D7607139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E4ED27E-C7B5-4D0A-A4E8-FD29B866663A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5AC3ADC-1936-428F-80CF-AF54C13BBCE2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4A01B5D-C746-4780-A0C5-E85D0928141F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934B1F1-B884-427B-BB41-D86AECCA64F7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2364687-3D8F-4BC7-AE23-034F615563CC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1D0E484-2DFA-4E7C-91C8-8152A31EACA5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A408C38-42DF-4F6B-915E-CB7EE3FD2CD5}"/>
              </a:ext>
            </a:extLst>
          </p:cNvPr>
          <p:cNvSpPr/>
          <p:nvPr/>
        </p:nvSpPr>
        <p:spPr>
          <a:xfrm>
            <a:off x="3955305" y="3515500"/>
            <a:ext cx="423361" cy="666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EB09D00-B611-4466-B2F6-6909A264CA8A}"/>
              </a:ext>
            </a:extLst>
          </p:cNvPr>
          <p:cNvCxnSpPr>
            <a:cxnSpLocks/>
          </p:cNvCxnSpPr>
          <p:nvPr/>
        </p:nvCxnSpPr>
        <p:spPr>
          <a:xfrm>
            <a:off x="4166984" y="2575732"/>
            <a:ext cx="0" cy="710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B42B55-97F7-4E1E-8C40-A02EE49859DE}"/>
              </a:ext>
            </a:extLst>
          </p:cNvPr>
          <p:cNvSpPr txBox="1"/>
          <p:nvPr/>
        </p:nvSpPr>
        <p:spPr>
          <a:xfrm>
            <a:off x="3382498" y="1686683"/>
            <a:ext cx="1568971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(?)</a:t>
            </a:r>
          </a:p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패킷 사이즈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5CF3FD5-2130-4342-9732-E1C9574F2848}"/>
              </a:ext>
            </a:extLst>
          </p:cNvPr>
          <p:cNvSpPr/>
          <p:nvPr/>
        </p:nvSpPr>
        <p:spPr>
          <a:xfrm>
            <a:off x="4550661" y="3515500"/>
            <a:ext cx="423361" cy="666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CBF4D-95A6-4134-AEF7-AEEDBD2F5310}"/>
              </a:ext>
            </a:extLst>
          </p:cNvPr>
          <p:cNvSpPr txBox="1"/>
          <p:nvPr/>
        </p:nvSpPr>
        <p:spPr>
          <a:xfrm>
            <a:off x="3977854" y="2447618"/>
            <a:ext cx="156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길이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240D9E5-3B8A-4800-A469-A01E80A911D0}"/>
              </a:ext>
            </a:extLst>
          </p:cNvPr>
          <p:cNvSpPr/>
          <p:nvPr/>
        </p:nvSpPr>
        <p:spPr>
          <a:xfrm>
            <a:off x="5146018" y="3515107"/>
            <a:ext cx="423361" cy="6663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518F542-4CC6-451C-B502-ADE9CF74E031}"/>
              </a:ext>
            </a:extLst>
          </p:cNvPr>
          <p:cNvSpPr/>
          <p:nvPr/>
        </p:nvSpPr>
        <p:spPr>
          <a:xfrm>
            <a:off x="6336730" y="3515107"/>
            <a:ext cx="423361" cy="6663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A661D0-1396-4D3F-A97C-0EA3950782DF}"/>
              </a:ext>
            </a:extLst>
          </p:cNvPr>
          <p:cNvSpPr/>
          <p:nvPr/>
        </p:nvSpPr>
        <p:spPr>
          <a:xfrm>
            <a:off x="4924332" y="2060840"/>
            <a:ext cx="974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name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왼쪽 대괄호 41">
            <a:extLst>
              <a:ext uri="{FF2B5EF4-FFF2-40B4-BE49-F238E27FC236}">
                <a16:creationId xmlns:a16="http://schemas.microsoft.com/office/drawing/2014/main" id="{070FCCAC-12B5-4FB9-A557-1870C300B85E}"/>
              </a:ext>
            </a:extLst>
          </p:cNvPr>
          <p:cNvSpPr/>
          <p:nvPr/>
        </p:nvSpPr>
        <p:spPr>
          <a:xfrm rot="16200000">
            <a:off x="5191810" y="3174187"/>
            <a:ext cx="309228" cy="2782238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B261D99-D321-409A-8173-8F98BD6CF1C1}"/>
              </a:ext>
            </a:extLst>
          </p:cNvPr>
          <p:cNvCxnSpPr>
            <a:cxnSpLocks/>
          </p:cNvCxnSpPr>
          <p:nvPr/>
        </p:nvCxnSpPr>
        <p:spPr>
          <a:xfrm flipH="1">
            <a:off x="4762340" y="2942280"/>
            <a:ext cx="1" cy="344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6954191-DEDB-4753-BD84-6804E3A4171F}"/>
              </a:ext>
            </a:extLst>
          </p:cNvPr>
          <p:cNvSpPr txBox="1"/>
          <p:nvPr/>
        </p:nvSpPr>
        <p:spPr>
          <a:xfrm>
            <a:off x="4627319" y="4862285"/>
            <a:ext cx="156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채팅 패킷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F07F66-9F8C-4015-92E0-7E90D68CAF6E}"/>
              </a:ext>
            </a:extLst>
          </p:cNvPr>
          <p:cNvGrpSpPr/>
          <p:nvPr/>
        </p:nvGrpSpPr>
        <p:grpSpPr>
          <a:xfrm>
            <a:off x="291192" y="2469711"/>
            <a:ext cx="3091306" cy="1664012"/>
            <a:chOff x="7878199" y="3367620"/>
            <a:chExt cx="3091306" cy="166401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DDA338F-3C0C-4DFB-BB90-5AFDD9D64B8D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0F9F755-4B0E-4245-81A1-C66CEE840461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F596452-8578-4DE2-9B2D-0C6A97423ABE}"/>
              </a:ext>
            </a:extLst>
          </p:cNvPr>
          <p:cNvSpPr/>
          <p:nvPr/>
        </p:nvSpPr>
        <p:spPr>
          <a:xfrm>
            <a:off x="5741373" y="3515107"/>
            <a:ext cx="423361" cy="666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BA4CB9A-D8A9-492F-A646-EA99CAD8C321}"/>
              </a:ext>
            </a:extLst>
          </p:cNvPr>
          <p:cNvCxnSpPr>
            <a:cxnSpLocks/>
          </p:cNvCxnSpPr>
          <p:nvPr/>
        </p:nvCxnSpPr>
        <p:spPr>
          <a:xfrm flipH="1">
            <a:off x="5356186" y="2643881"/>
            <a:ext cx="1510" cy="626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08F55FE-521D-4430-B976-2FE29A9237A5}"/>
              </a:ext>
            </a:extLst>
          </p:cNvPr>
          <p:cNvSpPr txBox="1"/>
          <p:nvPr/>
        </p:nvSpPr>
        <p:spPr>
          <a:xfrm>
            <a:off x="5163950" y="2447618"/>
            <a:ext cx="156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길이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83312DA-23E4-4C72-8BEE-1F0A65451983}"/>
              </a:ext>
            </a:extLst>
          </p:cNvPr>
          <p:cNvCxnSpPr>
            <a:cxnSpLocks/>
          </p:cNvCxnSpPr>
          <p:nvPr/>
        </p:nvCxnSpPr>
        <p:spPr>
          <a:xfrm flipH="1">
            <a:off x="5948436" y="2942280"/>
            <a:ext cx="1" cy="344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F99AF06-BB94-4C7F-9AE1-03078E0A8D37}"/>
              </a:ext>
            </a:extLst>
          </p:cNvPr>
          <p:cNvSpPr/>
          <p:nvPr/>
        </p:nvSpPr>
        <p:spPr>
          <a:xfrm>
            <a:off x="5803745" y="1799230"/>
            <a:ext cx="1486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message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800DA02-C349-492E-8C9A-F8544FE77EC8}"/>
              </a:ext>
            </a:extLst>
          </p:cNvPr>
          <p:cNvCxnSpPr>
            <a:cxnSpLocks/>
          </p:cNvCxnSpPr>
          <p:nvPr/>
        </p:nvCxnSpPr>
        <p:spPr>
          <a:xfrm flipH="1">
            <a:off x="6528815" y="2414621"/>
            <a:ext cx="18082" cy="855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3433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패킷 통신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1501C77-C5A3-48F0-8274-D02AA16474EA}"/>
              </a:ext>
            </a:extLst>
          </p:cNvPr>
          <p:cNvGrpSpPr/>
          <p:nvPr/>
        </p:nvGrpSpPr>
        <p:grpSpPr>
          <a:xfrm>
            <a:off x="3876086" y="3429000"/>
            <a:ext cx="7154374" cy="839326"/>
            <a:chOff x="3839557" y="4110086"/>
            <a:chExt cx="4663420" cy="54709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62C4873-D378-4A37-85F1-F511CE13E370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6757C1E-3E04-4A39-8D36-27BDECB9A357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03E55F4-9B4C-46B2-A970-CAC15355F219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FDFF2A0-33ED-44BA-8DB4-9900FEF1F775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DF6A1FB-0826-4E3C-872A-AD4268C1E284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B31D6E7-8064-49A7-857E-0578D7607139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E4ED27E-C7B5-4D0A-A4E8-FD29B866663A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5AC3ADC-1936-428F-80CF-AF54C13BBCE2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4A01B5D-C746-4780-A0C5-E85D0928141F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934B1F1-B884-427B-BB41-D86AECCA64F7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2364687-3D8F-4BC7-AE23-034F615563CC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1D0E484-2DFA-4E7C-91C8-8152A31EACA5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A408C38-42DF-4F6B-915E-CB7EE3FD2CD5}"/>
              </a:ext>
            </a:extLst>
          </p:cNvPr>
          <p:cNvSpPr/>
          <p:nvPr/>
        </p:nvSpPr>
        <p:spPr>
          <a:xfrm>
            <a:off x="3955305" y="3515500"/>
            <a:ext cx="423361" cy="666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EB09D00-B611-4466-B2F6-6909A264CA8A}"/>
              </a:ext>
            </a:extLst>
          </p:cNvPr>
          <p:cNvCxnSpPr>
            <a:cxnSpLocks/>
          </p:cNvCxnSpPr>
          <p:nvPr/>
        </p:nvCxnSpPr>
        <p:spPr>
          <a:xfrm>
            <a:off x="4166984" y="2575732"/>
            <a:ext cx="0" cy="710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B42B55-97F7-4E1E-8C40-A02EE49859DE}"/>
              </a:ext>
            </a:extLst>
          </p:cNvPr>
          <p:cNvSpPr txBox="1"/>
          <p:nvPr/>
        </p:nvSpPr>
        <p:spPr>
          <a:xfrm>
            <a:off x="3382498" y="1686683"/>
            <a:ext cx="1568971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(?)</a:t>
            </a:r>
          </a:p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패킷 사이즈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5CF3FD5-2130-4342-9732-E1C9574F2848}"/>
              </a:ext>
            </a:extLst>
          </p:cNvPr>
          <p:cNvSpPr/>
          <p:nvPr/>
        </p:nvSpPr>
        <p:spPr>
          <a:xfrm>
            <a:off x="4550661" y="3515500"/>
            <a:ext cx="423361" cy="666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CBF4D-95A6-4134-AEF7-AEEDBD2F5310}"/>
              </a:ext>
            </a:extLst>
          </p:cNvPr>
          <p:cNvSpPr txBox="1"/>
          <p:nvPr/>
        </p:nvSpPr>
        <p:spPr>
          <a:xfrm>
            <a:off x="3977854" y="2447618"/>
            <a:ext cx="156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길이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240D9E5-3B8A-4800-A469-A01E80A911D0}"/>
              </a:ext>
            </a:extLst>
          </p:cNvPr>
          <p:cNvSpPr/>
          <p:nvPr/>
        </p:nvSpPr>
        <p:spPr>
          <a:xfrm>
            <a:off x="5146018" y="3515107"/>
            <a:ext cx="423361" cy="6663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518F542-4CC6-451C-B502-ADE9CF74E031}"/>
              </a:ext>
            </a:extLst>
          </p:cNvPr>
          <p:cNvSpPr/>
          <p:nvPr/>
        </p:nvSpPr>
        <p:spPr>
          <a:xfrm>
            <a:off x="6336730" y="3515107"/>
            <a:ext cx="423361" cy="6663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A661D0-1396-4D3F-A97C-0EA3950782DF}"/>
              </a:ext>
            </a:extLst>
          </p:cNvPr>
          <p:cNvSpPr/>
          <p:nvPr/>
        </p:nvSpPr>
        <p:spPr>
          <a:xfrm>
            <a:off x="4924332" y="2060840"/>
            <a:ext cx="974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name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왼쪽 대괄호 41">
            <a:extLst>
              <a:ext uri="{FF2B5EF4-FFF2-40B4-BE49-F238E27FC236}">
                <a16:creationId xmlns:a16="http://schemas.microsoft.com/office/drawing/2014/main" id="{070FCCAC-12B5-4FB9-A557-1870C300B85E}"/>
              </a:ext>
            </a:extLst>
          </p:cNvPr>
          <p:cNvSpPr/>
          <p:nvPr/>
        </p:nvSpPr>
        <p:spPr>
          <a:xfrm rot="16200000">
            <a:off x="5191810" y="3174187"/>
            <a:ext cx="309228" cy="2782238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B261D99-D321-409A-8173-8F98BD6CF1C1}"/>
              </a:ext>
            </a:extLst>
          </p:cNvPr>
          <p:cNvCxnSpPr>
            <a:cxnSpLocks/>
          </p:cNvCxnSpPr>
          <p:nvPr/>
        </p:nvCxnSpPr>
        <p:spPr>
          <a:xfrm flipH="1">
            <a:off x="4762340" y="2942280"/>
            <a:ext cx="1" cy="344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6954191-DEDB-4753-BD84-6804E3A4171F}"/>
              </a:ext>
            </a:extLst>
          </p:cNvPr>
          <p:cNvSpPr txBox="1"/>
          <p:nvPr/>
        </p:nvSpPr>
        <p:spPr>
          <a:xfrm>
            <a:off x="4627319" y="4862285"/>
            <a:ext cx="156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채팅 패킷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F07F66-9F8C-4015-92E0-7E90D68CAF6E}"/>
              </a:ext>
            </a:extLst>
          </p:cNvPr>
          <p:cNvGrpSpPr/>
          <p:nvPr/>
        </p:nvGrpSpPr>
        <p:grpSpPr>
          <a:xfrm>
            <a:off x="291192" y="2469711"/>
            <a:ext cx="3091306" cy="1664012"/>
            <a:chOff x="7878199" y="3367620"/>
            <a:chExt cx="3091306" cy="166401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DDA338F-3C0C-4DFB-BB90-5AFDD9D64B8D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0F9F755-4B0E-4245-81A1-C66CEE840461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F596452-8578-4DE2-9B2D-0C6A97423ABE}"/>
              </a:ext>
            </a:extLst>
          </p:cNvPr>
          <p:cNvSpPr/>
          <p:nvPr/>
        </p:nvSpPr>
        <p:spPr>
          <a:xfrm>
            <a:off x="5741373" y="3515107"/>
            <a:ext cx="423361" cy="666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BA4CB9A-D8A9-492F-A646-EA99CAD8C321}"/>
              </a:ext>
            </a:extLst>
          </p:cNvPr>
          <p:cNvCxnSpPr>
            <a:cxnSpLocks/>
          </p:cNvCxnSpPr>
          <p:nvPr/>
        </p:nvCxnSpPr>
        <p:spPr>
          <a:xfrm flipH="1">
            <a:off x="5356186" y="2643881"/>
            <a:ext cx="1510" cy="626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08F55FE-521D-4430-B976-2FE29A9237A5}"/>
              </a:ext>
            </a:extLst>
          </p:cNvPr>
          <p:cNvSpPr txBox="1"/>
          <p:nvPr/>
        </p:nvSpPr>
        <p:spPr>
          <a:xfrm>
            <a:off x="5163950" y="2447618"/>
            <a:ext cx="156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길이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83312DA-23E4-4C72-8BEE-1F0A65451983}"/>
              </a:ext>
            </a:extLst>
          </p:cNvPr>
          <p:cNvCxnSpPr>
            <a:cxnSpLocks/>
          </p:cNvCxnSpPr>
          <p:nvPr/>
        </p:nvCxnSpPr>
        <p:spPr>
          <a:xfrm flipH="1">
            <a:off x="5948436" y="2942280"/>
            <a:ext cx="1" cy="344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F99AF06-BB94-4C7F-9AE1-03078E0A8D37}"/>
              </a:ext>
            </a:extLst>
          </p:cNvPr>
          <p:cNvSpPr/>
          <p:nvPr/>
        </p:nvSpPr>
        <p:spPr>
          <a:xfrm>
            <a:off x="5803745" y="1799230"/>
            <a:ext cx="1486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message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800DA02-C349-492E-8C9A-F8544FE77EC8}"/>
              </a:ext>
            </a:extLst>
          </p:cNvPr>
          <p:cNvCxnSpPr>
            <a:cxnSpLocks/>
          </p:cNvCxnSpPr>
          <p:nvPr/>
        </p:nvCxnSpPr>
        <p:spPr>
          <a:xfrm flipH="1">
            <a:off x="6528815" y="2414621"/>
            <a:ext cx="18082" cy="855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5C6718-3525-4734-9C83-3796C457FC4A}"/>
              </a:ext>
            </a:extLst>
          </p:cNvPr>
          <p:cNvSpPr/>
          <p:nvPr/>
        </p:nvSpPr>
        <p:spPr>
          <a:xfrm>
            <a:off x="0" y="8373"/>
            <a:ext cx="12192000" cy="685800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AB95D3-B229-491E-AEB4-41B03FBD26FE}"/>
              </a:ext>
            </a:extLst>
          </p:cNvPr>
          <p:cNvSpPr/>
          <p:nvPr/>
        </p:nvSpPr>
        <p:spPr>
          <a:xfrm>
            <a:off x="3442838" y="2560210"/>
            <a:ext cx="530632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가변 길이</a:t>
            </a:r>
            <a:endParaRPr lang="en-US" altLang="ko-KR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(variable-length)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6332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패킷 통신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1501C77-C5A3-48F0-8274-D02AA16474EA}"/>
              </a:ext>
            </a:extLst>
          </p:cNvPr>
          <p:cNvGrpSpPr/>
          <p:nvPr/>
        </p:nvGrpSpPr>
        <p:grpSpPr>
          <a:xfrm>
            <a:off x="3876086" y="3429000"/>
            <a:ext cx="7154374" cy="839326"/>
            <a:chOff x="3839557" y="4110086"/>
            <a:chExt cx="4663420" cy="54709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62C4873-D378-4A37-85F1-F511CE13E370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6757C1E-3E04-4A39-8D36-27BDECB9A357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03E55F4-9B4C-46B2-A970-CAC15355F219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FDFF2A0-33ED-44BA-8DB4-9900FEF1F775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DF6A1FB-0826-4E3C-872A-AD4268C1E284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B31D6E7-8064-49A7-857E-0578D7607139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E4ED27E-C7B5-4D0A-A4E8-FD29B866663A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5AC3ADC-1936-428F-80CF-AF54C13BBCE2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4A01B5D-C746-4780-A0C5-E85D0928141F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934B1F1-B884-427B-BB41-D86AECCA64F7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2364687-3D8F-4BC7-AE23-034F615563CC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1D0E484-2DFA-4E7C-91C8-8152A31EACA5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A408C38-42DF-4F6B-915E-CB7EE3FD2CD5}"/>
              </a:ext>
            </a:extLst>
          </p:cNvPr>
          <p:cNvSpPr/>
          <p:nvPr/>
        </p:nvSpPr>
        <p:spPr>
          <a:xfrm>
            <a:off x="3955305" y="3515500"/>
            <a:ext cx="423361" cy="666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EB09D00-B611-4466-B2F6-6909A264CA8A}"/>
              </a:ext>
            </a:extLst>
          </p:cNvPr>
          <p:cNvCxnSpPr>
            <a:cxnSpLocks/>
          </p:cNvCxnSpPr>
          <p:nvPr/>
        </p:nvCxnSpPr>
        <p:spPr>
          <a:xfrm>
            <a:off x="4166984" y="2575732"/>
            <a:ext cx="0" cy="710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B42B55-97F7-4E1E-8C40-A02EE49859DE}"/>
              </a:ext>
            </a:extLst>
          </p:cNvPr>
          <p:cNvSpPr txBox="1"/>
          <p:nvPr/>
        </p:nvSpPr>
        <p:spPr>
          <a:xfrm>
            <a:off x="3382498" y="1686683"/>
            <a:ext cx="1568971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(?)</a:t>
            </a:r>
          </a:p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패킷 사이즈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5CF3FD5-2130-4342-9732-E1C9574F2848}"/>
              </a:ext>
            </a:extLst>
          </p:cNvPr>
          <p:cNvSpPr/>
          <p:nvPr/>
        </p:nvSpPr>
        <p:spPr>
          <a:xfrm>
            <a:off x="4550661" y="3515500"/>
            <a:ext cx="423361" cy="666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CBF4D-95A6-4134-AEF7-AEEDBD2F5310}"/>
              </a:ext>
            </a:extLst>
          </p:cNvPr>
          <p:cNvSpPr txBox="1"/>
          <p:nvPr/>
        </p:nvSpPr>
        <p:spPr>
          <a:xfrm>
            <a:off x="3977854" y="2447618"/>
            <a:ext cx="156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길이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240D9E5-3B8A-4800-A469-A01E80A911D0}"/>
              </a:ext>
            </a:extLst>
          </p:cNvPr>
          <p:cNvSpPr/>
          <p:nvPr/>
        </p:nvSpPr>
        <p:spPr>
          <a:xfrm>
            <a:off x="5146018" y="3515107"/>
            <a:ext cx="423361" cy="6663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518F542-4CC6-451C-B502-ADE9CF74E031}"/>
              </a:ext>
            </a:extLst>
          </p:cNvPr>
          <p:cNvSpPr/>
          <p:nvPr/>
        </p:nvSpPr>
        <p:spPr>
          <a:xfrm>
            <a:off x="6336730" y="3515107"/>
            <a:ext cx="423361" cy="6663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A661D0-1396-4D3F-A97C-0EA3950782DF}"/>
              </a:ext>
            </a:extLst>
          </p:cNvPr>
          <p:cNvSpPr/>
          <p:nvPr/>
        </p:nvSpPr>
        <p:spPr>
          <a:xfrm>
            <a:off x="4924332" y="2060840"/>
            <a:ext cx="974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name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왼쪽 대괄호 41">
            <a:extLst>
              <a:ext uri="{FF2B5EF4-FFF2-40B4-BE49-F238E27FC236}">
                <a16:creationId xmlns:a16="http://schemas.microsoft.com/office/drawing/2014/main" id="{070FCCAC-12B5-4FB9-A557-1870C300B85E}"/>
              </a:ext>
            </a:extLst>
          </p:cNvPr>
          <p:cNvSpPr/>
          <p:nvPr/>
        </p:nvSpPr>
        <p:spPr>
          <a:xfrm rot="16200000">
            <a:off x="5191810" y="3174187"/>
            <a:ext cx="309228" cy="2782238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B261D99-D321-409A-8173-8F98BD6CF1C1}"/>
              </a:ext>
            </a:extLst>
          </p:cNvPr>
          <p:cNvCxnSpPr>
            <a:cxnSpLocks/>
          </p:cNvCxnSpPr>
          <p:nvPr/>
        </p:nvCxnSpPr>
        <p:spPr>
          <a:xfrm flipH="1">
            <a:off x="4762340" y="2942280"/>
            <a:ext cx="1" cy="344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6954191-DEDB-4753-BD84-6804E3A4171F}"/>
              </a:ext>
            </a:extLst>
          </p:cNvPr>
          <p:cNvSpPr txBox="1"/>
          <p:nvPr/>
        </p:nvSpPr>
        <p:spPr>
          <a:xfrm>
            <a:off x="4627319" y="4862285"/>
            <a:ext cx="156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채팅 패킷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F07F66-9F8C-4015-92E0-7E90D68CAF6E}"/>
              </a:ext>
            </a:extLst>
          </p:cNvPr>
          <p:cNvGrpSpPr/>
          <p:nvPr/>
        </p:nvGrpSpPr>
        <p:grpSpPr>
          <a:xfrm>
            <a:off x="291192" y="2469711"/>
            <a:ext cx="3091306" cy="1664012"/>
            <a:chOff x="7878199" y="3367620"/>
            <a:chExt cx="3091306" cy="166401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DDA338F-3C0C-4DFB-BB90-5AFDD9D64B8D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0F9F755-4B0E-4245-81A1-C66CEE840461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F596452-8578-4DE2-9B2D-0C6A97423ABE}"/>
              </a:ext>
            </a:extLst>
          </p:cNvPr>
          <p:cNvSpPr/>
          <p:nvPr/>
        </p:nvSpPr>
        <p:spPr>
          <a:xfrm>
            <a:off x="5741373" y="3515107"/>
            <a:ext cx="423361" cy="666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BA4CB9A-D8A9-492F-A646-EA99CAD8C321}"/>
              </a:ext>
            </a:extLst>
          </p:cNvPr>
          <p:cNvCxnSpPr>
            <a:cxnSpLocks/>
          </p:cNvCxnSpPr>
          <p:nvPr/>
        </p:nvCxnSpPr>
        <p:spPr>
          <a:xfrm flipH="1">
            <a:off x="5356186" y="2643881"/>
            <a:ext cx="1510" cy="626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08F55FE-521D-4430-B976-2FE29A9237A5}"/>
              </a:ext>
            </a:extLst>
          </p:cNvPr>
          <p:cNvSpPr txBox="1"/>
          <p:nvPr/>
        </p:nvSpPr>
        <p:spPr>
          <a:xfrm>
            <a:off x="5163950" y="2447618"/>
            <a:ext cx="156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길이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83312DA-23E4-4C72-8BEE-1F0A65451983}"/>
              </a:ext>
            </a:extLst>
          </p:cNvPr>
          <p:cNvCxnSpPr>
            <a:cxnSpLocks/>
          </p:cNvCxnSpPr>
          <p:nvPr/>
        </p:nvCxnSpPr>
        <p:spPr>
          <a:xfrm flipH="1">
            <a:off x="5948436" y="2942280"/>
            <a:ext cx="1" cy="344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F99AF06-BB94-4C7F-9AE1-03078E0A8D37}"/>
              </a:ext>
            </a:extLst>
          </p:cNvPr>
          <p:cNvSpPr/>
          <p:nvPr/>
        </p:nvSpPr>
        <p:spPr>
          <a:xfrm>
            <a:off x="5803745" y="1799230"/>
            <a:ext cx="1486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message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800DA02-C349-492E-8C9A-F8544FE77EC8}"/>
              </a:ext>
            </a:extLst>
          </p:cNvPr>
          <p:cNvCxnSpPr>
            <a:cxnSpLocks/>
          </p:cNvCxnSpPr>
          <p:nvPr/>
        </p:nvCxnSpPr>
        <p:spPr>
          <a:xfrm flipH="1">
            <a:off x="6528815" y="2414621"/>
            <a:ext cx="18082" cy="855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5C6718-3525-4734-9C83-3796C457FC4A}"/>
              </a:ext>
            </a:extLst>
          </p:cNvPr>
          <p:cNvSpPr/>
          <p:nvPr/>
        </p:nvSpPr>
        <p:spPr>
          <a:xfrm>
            <a:off x="0" y="8373"/>
            <a:ext cx="12192000" cy="685800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AB95D3-B229-491E-AEB4-41B03FBD26FE}"/>
              </a:ext>
            </a:extLst>
          </p:cNvPr>
          <p:cNvSpPr/>
          <p:nvPr/>
        </p:nvSpPr>
        <p:spPr>
          <a:xfrm>
            <a:off x="3615777" y="2560210"/>
            <a:ext cx="496046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SharedBuffer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endParaRPr lang="en-US" altLang="ko-KR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사용하게 되면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6570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Shared Buffer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F07F66-9F8C-4015-92E0-7E90D68CAF6E}"/>
              </a:ext>
            </a:extLst>
          </p:cNvPr>
          <p:cNvGrpSpPr/>
          <p:nvPr/>
        </p:nvGrpSpPr>
        <p:grpSpPr>
          <a:xfrm>
            <a:off x="291192" y="2469711"/>
            <a:ext cx="3091306" cy="1664012"/>
            <a:chOff x="7878199" y="3367620"/>
            <a:chExt cx="3091306" cy="166401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DDA338F-3C0C-4DFB-BB90-5AFDD9D64B8D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0F9F755-4B0E-4245-81A1-C66CEE840461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686DFAF-BBB5-42E1-BF59-D271BD8BF041}"/>
              </a:ext>
            </a:extLst>
          </p:cNvPr>
          <p:cNvSpPr/>
          <p:nvPr/>
        </p:nvSpPr>
        <p:spPr>
          <a:xfrm>
            <a:off x="8860371" y="2480033"/>
            <a:ext cx="2919905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Shared Buffer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108F6AD8-AD80-4992-B807-31D8FAF2486B}"/>
              </a:ext>
            </a:extLst>
          </p:cNvPr>
          <p:cNvSpPr/>
          <p:nvPr/>
        </p:nvSpPr>
        <p:spPr>
          <a:xfrm>
            <a:off x="3515137" y="1560482"/>
            <a:ext cx="2606297" cy="1314148"/>
          </a:xfrm>
          <a:prstGeom prst="wedgeEllipseCallout">
            <a:avLst>
              <a:gd name="adj1" fmla="val -37833"/>
              <a:gd name="adj2" fmla="val 5799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야야 </a:t>
            </a:r>
            <a:r>
              <a:rPr lang="ko-KR" altLang="en-US" sz="2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버퍼좀</a:t>
            </a:r>
            <a:endParaRPr lang="en-US" altLang="ko-KR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내줘봐</a:t>
            </a:r>
          </a:p>
        </p:txBody>
      </p:sp>
    </p:spTree>
    <p:extLst>
      <p:ext uri="{BB962C8B-B14F-4D97-AF65-F5344CB8AC3E}">
        <p14:creationId xmlns:p14="http://schemas.microsoft.com/office/powerpoint/2010/main" val="30957147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Shared Buffer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F07F66-9F8C-4015-92E0-7E90D68CAF6E}"/>
              </a:ext>
            </a:extLst>
          </p:cNvPr>
          <p:cNvGrpSpPr/>
          <p:nvPr/>
        </p:nvGrpSpPr>
        <p:grpSpPr>
          <a:xfrm>
            <a:off x="291192" y="2469711"/>
            <a:ext cx="3091306" cy="1664012"/>
            <a:chOff x="7878199" y="3367620"/>
            <a:chExt cx="3091306" cy="166401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DDA338F-3C0C-4DFB-BB90-5AFDD9D64B8D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0F9F755-4B0E-4245-81A1-C66CEE840461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686DFAF-BBB5-42E1-BF59-D271BD8BF041}"/>
              </a:ext>
            </a:extLst>
          </p:cNvPr>
          <p:cNvSpPr/>
          <p:nvPr/>
        </p:nvSpPr>
        <p:spPr>
          <a:xfrm>
            <a:off x="8860371" y="2480033"/>
            <a:ext cx="2919905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Shared Buffer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108F6AD8-AD80-4992-B807-31D8FAF2486B}"/>
              </a:ext>
            </a:extLst>
          </p:cNvPr>
          <p:cNvSpPr/>
          <p:nvPr/>
        </p:nvSpPr>
        <p:spPr>
          <a:xfrm>
            <a:off x="3515137" y="1560482"/>
            <a:ext cx="2606297" cy="1314148"/>
          </a:xfrm>
          <a:prstGeom prst="wedgeEllipseCallout">
            <a:avLst>
              <a:gd name="adj1" fmla="val -37833"/>
              <a:gd name="adj2" fmla="val 5799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야야 </a:t>
            </a:r>
            <a:r>
              <a:rPr lang="ko-KR" altLang="en-US" sz="2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버퍼좀</a:t>
            </a:r>
            <a:endParaRPr lang="en-US" altLang="ko-KR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내줘봐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3DD6447-0A38-47BD-865C-66D2967088E8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8639636" y="3100448"/>
            <a:ext cx="1657153" cy="170422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DEE8FD4-C8DD-46AF-ACDA-C6573537A8A2}"/>
              </a:ext>
            </a:extLst>
          </p:cNvPr>
          <p:cNvGrpSpPr/>
          <p:nvPr/>
        </p:nvGrpSpPr>
        <p:grpSpPr>
          <a:xfrm>
            <a:off x="3880102" y="4475538"/>
            <a:ext cx="4656317" cy="611195"/>
            <a:chOff x="3839557" y="4110086"/>
            <a:chExt cx="4663420" cy="547096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B20AB3A5-B179-4012-904C-5D4C8ED89A1A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A9CD5FD8-11D8-441E-A10B-C09B9E58F689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3F55BC2A-661D-4F8F-973D-D4F1FAD77540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9E97E8E-D08C-4155-BDD9-342D1B5EBE29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758594A-E06A-4B97-B4FB-AAF11CB924EC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145F6B3-3DE4-44C1-A75D-986F29EEE030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D82434F-209F-4DFE-BE21-FBACD2BD08A4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4B6B45A-1AFD-4AED-B876-11E3680D1372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FAB3857C-7DF6-4CCA-96AC-EA0E47CEECE7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EC52C25-BF61-4152-BA9B-D117AF865393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6C1DC27-C7A9-4640-8DF0-7453D69AB6C4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C8A79A3-4643-46A8-B4AF-A658A236759B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E3284829-5404-4317-B989-49D81B4955E1}"/>
              </a:ext>
            </a:extLst>
          </p:cNvPr>
          <p:cNvCxnSpPr>
            <a:cxnSpLocks/>
            <a:stCxn id="44" idx="2"/>
            <a:endCxn id="55" idx="1"/>
          </p:cNvCxnSpPr>
          <p:nvPr/>
        </p:nvCxnSpPr>
        <p:spPr>
          <a:xfrm rot="16200000" flipH="1">
            <a:off x="2612034" y="3513067"/>
            <a:ext cx="647413" cy="18887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4DDF95-A059-4802-B61A-179A4F46E8FD}"/>
              </a:ext>
            </a:extLst>
          </p:cNvPr>
          <p:cNvSpPr/>
          <p:nvPr/>
        </p:nvSpPr>
        <p:spPr>
          <a:xfrm>
            <a:off x="4571142" y="5144526"/>
            <a:ext cx="3258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WriteCursor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끝</a:t>
            </a:r>
          </a:p>
        </p:txBody>
      </p:sp>
    </p:spTree>
    <p:extLst>
      <p:ext uri="{BB962C8B-B14F-4D97-AF65-F5344CB8AC3E}">
        <p14:creationId xmlns:p14="http://schemas.microsoft.com/office/powerpoint/2010/main" val="54389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1B2CA55-88CB-409B-9DBE-BDBB772A9961}"/>
              </a:ext>
            </a:extLst>
          </p:cNvPr>
          <p:cNvSpPr/>
          <p:nvPr/>
        </p:nvSpPr>
        <p:spPr>
          <a:xfrm>
            <a:off x="2033027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FB41BA-DAE1-4CC1-B51C-572FC8A9989F}"/>
              </a:ext>
            </a:extLst>
          </p:cNvPr>
          <p:cNvSpPr/>
          <p:nvPr/>
        </p:nvSpPr>
        <p:spPr>
          <a:xfrm>
            <a:off x="2694474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D570237-629A-4D40-BAA6-1062F6A994FF}"/>
              </a:ext>
            </a:extLst>
          </p:cNvPr>
          <p:cNvSpPr/>
          <p:nvPr/>
        </p:nvSpPr>
        <p:spPr>
          <a:xfrm>
            <a:off x="8895783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B5877D-3132-464C-88A8-8F0F9E22B5C5}"/>
              </a:ext>
            </a:extLst>
          </p:cNvPr>
          <p:cNvSpPr/>
          <p:nvPr/>
        </p:nvSpPr>
        <p:spPr>
          <a:xfrm>
            <a:off x="7536468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6FE6E-20DE-4F7D-B896-1BCFCE4755C6}"/>
              </a:ext>
            </a:extLst>
          </p:cNvPr>
          <p:cNvSpPr/>
          <p:nvPr/>
        </p:nvSpPr>
        <p:spPr>
          <a:xfrm>
            <a:off x="2561369" y="2581193"/>
            <a:ext cx="2323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ONLY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E97595-6166-4117-93C4-F160DEA6E488}"/>
              </a:ext>
            </a:extLst>
          </p:cNvPr>
          <p:cNvSpPr/>
          <p:nvPr/>
        </p:nvSpPr>
        <p:spPr>
          <a:xfrm>
            <a:off x="7411378" y="2581193"/>
            <a:ext cx="2307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ONLY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접속</a:t>
            </a:r>
          </a:p>
        </p:txBody>
      </p:sp>
    </p:spTree>
    <p:extLst>
      <p:ext uri="{BB962C8B-B14F-4D97-AF65-F5344CB8AC3E}">
        <p14:creationId xmlns:p14="http://schemas.microsoft.com/office/powerpoint/2010/main" val="1076686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Shared Buffer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F07F66-9F8C-4015-92E0-7E90D68CAF6E}"/>
              </a:ext>
            </a:extLst>
          </p:cNvPr>
          <p:cNvGrpSpPr/>
          <p:nvPr/>
        </p:nvGrpSpPr>
        <p:grpSpPr>
          <a:xfrm>
            <a:off x="291192" y="2469711"/>
            <a:ext cx="3091306" cy="1664012"/>
            <a:chOff x="7878199" y="3367620"/>
            <a:chExt cx="3091306" cy="166401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DDA338F-3C0C-4DFB-BB90-5AFDD9D64B8D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0F9F755-4B0E-4245-81A1-C66CEE840461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686DFAF-BBB5-42E1-BF59-D271BD8BF041}"/>
              </a:ext>
            </a:extLst>
          </p:cNvPr>
          <p:cNvSpPr/>
          <p:nvPr/>
        </p:nvSpPr>
        <p:spPr>
          <a:xfrm>
            <a:off x="8860371" y="2480033"/>
            <a:ext cx="2919905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Shared Buffer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108F6AD8-AD80-4992-B807-31D8FAF2486B}"/>
              </a:ext>
            </a:extLst>
          </p:cNvPr>
          <p:cNvSpPr/>
          <p:nvPr/>
        </p:nvSpPr>
        <p:spPr>
          <a:xfrm>
            <a:off x="3515137" y="1560482"/>
            <a:ext cx="2606297" cy="1314148"/>
          </a:xfrm>
          <a:prstGeom prst="wedgeEllipseCallout">
            <a:avLst>
              <a:gd name="adj1" fmla="val -37833"/>
              <a:gd name="adj2" fmla="val 5799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야야 </a:t>
            </a:r>
            <a:r>
              <a:rPr lang="ko-KR" altLang="en-US" sz="2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버퍼좀</a:t>
            </a:r>
            <a:endParaRPr lang="en-US" altLang="ko-KR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내줘봐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3DD6447-0A38-47BD-865C-66D2967088E8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8639636" y="3100448"/>
            <a:ext cx="1657153" cy="170422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DA2612-13A8-41FD-ABA1-F1105DE165FC}"/>
              </a:ext>
            </a:extLst>
          </p:cNvPr>
          <p:cNvGrpSpPr/>
          <p:nvPr/>
        </p:nvGrpSpPr>
        <p:grpSpPr>
          <a:xfrm>
            <a:off x="3880102" y="4475538"/>
            <a:ext cx="4656317" cy="611195"/>
            <a:chOff x="3880102" y="4475538"/>
            <a:chExt cx="4656317" cy="61119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DEE8FD4-C8DD-46AF-ACDA-C6573537A8A2}"/>
                </a:ext>
              </a:extLst>
            </p:cNvPr>
            <p:cNvGrpSpPr/>
            <p:nvPr/>
          </p:nvGrpSpPr>
          <p:grpSpPr>
            <a:xfrm>
              <a:off x="3880102" y="4475538"/>
              <a:ext cx="4656317" cy="611195"/>
              <a:chOff x="3839557" y="4110086"/>
              <a:chExt cx="4663420" cy="547096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20AB3A5-B179-4012-904C-5D4C8ED89A1A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A9CD5FD8-11D8-441E-A10B-C09B9E58F689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F55BC2A-661D-4F8F-973D-D4F1FAD77540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49E97E8E-D08C-4155-BDD9-342D1B5EBE29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758594A-E06A-4B97-B4FB-AAF11CB924EC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C145F6B3-3DE4-44C1-A75D-986F29EEE030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FD82434F-209F-4DFE-BE21-FBACD2BD08A4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4B6B45A-1AFD-4AED-B876-11E3680D1372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FAB3857C-7DF6-4CCA-96AC-EA0E47CEECE7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3EC52C25-BF61-4152-BA9B-D117AF865393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6C1DC27-C7A9-4640-8DF0-7453D69AB6C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0C8A79A3-4643-46A8-B4AF-A658A236759B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F370378-27FE-46A4-B6D6-E16F9AFF1A99}"/>
                </a:ext>
              </a:extLst>
            </p:cNvPr>
            <p:cNvSpPr/>
            <p:nvPr/>
          </p:nvSpPr>
          <p:spPr>
            <a:xfrm>
              <a:off x="3932253" y="4534292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2583804-126B-42F8-B7CF-B7D37AA4B565}"/>
                </a:ext>
              </a:extLst>
            </p:cNvPr>
            <p:cNvSpPr/>
            <p:nvPr/>
          </p:nvSpPr>
          <p:spPr>
            <a:xfrm>
              <a:off x="4320201" y="4533331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B6AE5C9-781E-43B1-983D-DC4C296181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12034" y="3513067"/>
            <a:ext cx="647413" cy="18887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319F0C-FB51-44A1-A20F-27208996FCDF}"/>
              </a:ext>
            </a:extLst>
          </p:cNvPr>
          <p:cNvSpPr/>
          <p:nvPr/>
        </p:nvSpPr>
        <p:spPr>
          <a:xfrm>
            <a:off x="4571142" y="5144526"/>
            <a:ext cx="3258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WriteCursor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끝</a:t>
            </a:r>
          </a:p>
        </p:txBody>
      </p:sp>
    </p:spTree>
    <p:extLst>
      <p:ext uri="{BB962C8B-B14F-4D97-AF65-F5344CB8AC3E}">
        <p14:creationId xmlns:p14="http://schemas.microsoft.com/office/powerpoint/2010/main" val="24940330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Shared Buffer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F07F66-9F8C-4015-92E0-7E90D68CAF6E}"/>
              </a:ext>
            </a:extLst>
          </p:cNvPr>
          <p:cNvGrpSpPr/>
          <p:nvPr/>
        </p:nvGrpSpPr>
        <p:grpSpPr>
          <a:xfrm>
            <a:off x="291192" y="2469711"/>
            <a:ext cx="3091306" cy="1664012"/>
            <a:chOff x="7878199" y="3367620"/>
            <a:chExt cx="3091306" cy="166401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DDA338F-3C0C-4DFB-BB90-5AFDD9D64B8D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0F9F755-4B0E-4245-81A1-C66CEE840461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686DFAF-BBB5-42E1-BF59-D271BD8BF041}"/>
              </a:ext>
            </a:extLst>
          </p:cNvPr>
          <p:cNvSpPr/>
          <p:nvPr/>
        </p:nvSpPr>
        <p:spPr>
          <a:xfrm>
            <a:off x="8860371" y="2480033"/>
            <a:ext cx="2919905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Shared Buffer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108F6AD8-AD80-4992-B807-31D8FAF2486B}"/>
              </a:ext>
            </a:extLst>
          </p:cNvPr>
          <p:cNvSpPr/>
          <p:nvPr/>
        </p:nvSpPr>
        <p:spPr>
          <a:xfrm>
            <a:off x="4792851" y="71304"/>
            <a:ext cx="2606297" cy="1314148"/>
          </a:xfrm>
          <a:prstGeom prst="wedgeEllipseCallout">
            <a:avLst>
              <a:gd name="adj1" fmla="val 60548"/>
              <a:gd name="adj2" fmla="val 3647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나도 </a:t>
            </a:r>
            <a:r>
              <a:rPr lang="ko-KR" altLang="en-US" sz="2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주셈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3DD6447-0A38-47BD-865C-66D2967088E8}"/>
              </a:ext>
            </a:extLst>
          </p:cNvPr>
          <p:cNvCxnSpPr>
            <a:cxnSpLocks/>
            <a:stCxn id="51" idx="2"/>
            <a:endCxn id="55" idx="3"/>
          </p:cNvCxnSpPr>
          <p:nvPr/>
        </p:nvCxnSpPr>
        <p:spPr>
          <a:xfrm rot="5400000">
            <a:off x="8599796" y="3060608"/>
            <a:ext cx="1657152" cy="17839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00BA02F-F453-4FCE-AAB8-749DBD6B069D}"/>
              </a:ext>
            </a:extLst>
          </p:cNvPr>
          <p:cNvSpPr/>
          <p:nvPr/>
        </p:nvSpPr>
        <p:spPr>
          <a:xfrm>
            <a:off x="4571142" y="5144526"/>
            <a:ext cx="3258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WriteCursor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DA2612-13A8-41FD-ABA1-F1105DE165FC}"/>
              </a:ext>
            </a:extLst>
          </p:cNvPr>
          <p:cNvGrpSpPr/>
          <p:nvPr/>
        </p:nvGrpSpPr>
        <p:grpSpPr>
          <a:xfrm>
            <a:off x="3880102" y="4475538"/>
            <a:ext cx="4656317" cy="611195"/>
            <a:chOff x="3880102" y="4475538"/>
            <a:chExt cx="4656317" cy="61119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DEE8FD4-C8DD-46AF-ACDA-C6573537A8A2}"/>
                </a:ext>
              </a:extLst>
            </p:cNvPr>
            <p:cNvGrpSpPr/>
            <p:nvPr/>
          </p:nvGrpSpPr>
          <p:grpSpPr>
            <a:xfrm>
              <a:off x="3880102" y="4475538"/>
              <a:ext cx="4656317" cy="611195"/>
              <a:chOff x="3839557" y="4110086"/>
              <a:chExt cx="4663420" cy="547096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20AB3A5-B179-4012-904C-5D4C8ED89A1A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A9CD5FD8-11D8-441E-A10B-C09B9E58F689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F55BC2A-661D-4F8F-973D-D4F1FAD77540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49E97E8E-D08C-4155-BDD9-342D1B5EBE29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758594A-E06A-4B97-B4FB-AAF11CB924EC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C145F6B3-3DE4-44C1-A75D-986F29EEE030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FD82434F-209F-4DFE-BE21-FBACD2BD08A4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4B6B45A-1AFD-4AED-B876-11E3680D1372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FAB3857C-7DF6-4CCA-96AC-EA0E47CEECE7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3EC52C25-BF61-4152-BA9B-D117AF865393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6C1DC27-C7A9-4640-8DF0-7453D69AB6C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0C8A79A3-4643-46A8-B4AF-A658A236759B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F370378-27FE-46A4-B6D6-E16F9AFF1A99}"/>
                </a:ext>
              </a:extLst>
            </p:cNvPr>
            <p:cNvSpPr/>
            <p:nvPr/>
          </p:nvSpPr>
          <p:spPr>
            <a:xfrm>
              <a:off x="3932253" y="4534292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2583804-126B-42F8-B7CF-B7D37AA4B565}"/>
                </a:ext>
              </a:extLst>
            </p:cNvPr>
            <p:cNvSpPr/>
            <p:nvPr/>
          </p:nvSpPr>
          <p:spPr>
            <a:xfrm>
              <a:off x="4320201" y="4533331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5757D9-64FE-40B5-8357-1B8E6059A32F}"/>
              </a:ext>
            </a:extLst>
          </p:cNvPr>
          <p:cNvGrpSpPr/>
          <p:nvPr/>
        </p:nvGrpSpPr>
        <p:grpSpPr>
          <a:xfrm>
            <a:off x="7922559" y="342374"/>
            <a:ext cx="3091306" cy="1664012"/>
            <a:chOff x="7878199" y="3367620"/>
            <a:chExt cx="3091306" cy="1664012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97C998C-C949-46C0-957D-B87D673BDB93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B49ED2B-D223-4009-BA1A-2B007BC71999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AE629E1-4D0E-4721-93DC-4BAF5C018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12034" y="3513067"/>
            <a:ext cx="647413" cy="18887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377769A-8E21-4F04-8481-56575165A233}"/>
              </a:ext>
            </a:extLst>
          </p:cNvPr>
          <p:cNvSpPr/>
          <p:nvPr/>
        </p:nvSpPr>
        <p:spPr>
          <a:xfrm>
            <a:off x="4708200" y="4533330"/>
            <a:ext cx="270087" cy="495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9839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Shared Buffer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F07F66-9F8C-4015-92E0-7E90D68CAF6E}"/>
              </a:ext>
            </a:extLst>
          </p:cNvPr>
          <p:cNvGrpSpPr/>
          <p:nvPr/>
        </p:nvGrpSpPr>
        <p:grpSpPr>
          <a:xfrm>
            <a:off x="291192" y="2469711"/>
            <a:ext cx="3091306" cy="1664012"/>
            <a:chOff x="7878199" y="3367620"/>
            <a:chExt cx="3091306" cy="166401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DDA338F-3C0C-4DFB-BB90-5AFDD9D64B8D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0F9F755-4B0E-4245-81A1-C66CEE840461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686DFAF-BBB5-42E1-BF59-D271BD8BF041}"/>
              </a:ext>
            </a:extLst>
          </p:cNvPr>
          <p:cNvSpPr/>
          <p:nvPr/>
        </p:nvSpPr>
        <p:spPr>
          <a:xfrm>
            <a:off x="8860371" y="2480033"/>
            <a:ext cx="2919905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Shared Buffer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108F6AD8-AD80-4992-B807-31D8FAF2486B}"/>
              </a:ext>
            </a:extLst>
          </p:cNvPr>
          <p:cNvSpPr/>
          <p:nvPr/>
        </p:nvSpPr>
        <p:spPr>
          <a:xfrm>
            <a:off x="4792851" y="71304"/>
            <a:ext cx="2606297" cy="1314148"/>
          </a:xfrm>
          <a:prstGeom prst="wedgeEllipseCallout">
            <a:avLst>
              <a:gd name="adj1" fmla="val 60548"/>
              <a:gd name="adj2" fmla="val 3647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나도 </a:t>
            </a:r>
            <a:r>
              <a:rPr lang="ko-KR" altLang="en-US" sz="2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주셈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3DD6447-0A38-47BD-865C-66D2967088E8}"/>
              </a:ext>
            </a:extLst>
          </p:cNvPr>
          <p:cNvCxnSpPr>
            <a:cxnSpLocks/>
            <a:stCxn id="51" idx="2"/>
            <a:endCxn id="55" idx="3"/>
          </p:cNvCxnSpPr>
          <p:nvPr/>
        </p:nvCxnSpPr>
        <p:spPr>
          <a:xfrm rot="5400000">
            <a:off x="8599796" y="3060608"/>
            <a:ext cx="1657152" cy="17839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00BA02F-F453-4FCE-AAB8-749DBD6B069D}"/>
              </a:ext>
            </a:extLst>
          </p:cNvPr>
          <p:cNvSpPr/>
          <p:nvPr/>
        </p:nvSpPr>
        <p:spPr>
          <a:xfrm>
            <a:off x="4571142" y="5144526"/>
            <a:ext cx="3258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WriteCursor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DA2612-13A8-41FD-ABA1-F1105DE165FC}"/>
              </a:ext>
            </a:extLst>
          </p:cNvPr>
          <p:cNvGrpSpPr/>
          <p:nvPr/>
        </p:nvGrpSpPr>
        <p:grpSpPr>
          <a:xfrm>
            <a:off x="3880102" y="4475538"/>
            <a:ext cx="4656317" cy="611195"/>
            <a:chOff x="3880102" y="4475538"/>
            <a:chExt cx="4656317" cy="61119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DEE8FD4-C8DD-46AF-ACDA-C6573537A8A2}"/>
                </a:ext>
              </a:extLst>
            </p:cNvPr>
            <p:cNvGrpSpPr/>
            <p:nvPr/>
          </p:nvGrpSpPr>
          <p:grpSpPr>
            <a:xfrm>
              <a:off x="3880102" y="4475538"/>
              <a:ext cx="4656317" cy="611195"/>
              <a:chOff x="3839557" y="4110086"/>
              <a:chExt cx="4663420" cy="547096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20AB3A5-B179-4012-904C-5D4C8ED89A1A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A9CD5FD8-11D8-441E-A10B-C09B9E58F689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F55BC2A-661D-4F8F-973D-D4F1FAD77540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49E97E8E-D08C-4155-BDD9-342D1B5EBE29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758594A-E06A-4B97-B4FB-AAF11CB924EC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C145F6B3-3DE4-44C1-A75D-986F29EEE030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FD82434F-209F-4DFE-BE21-FBACD2BD08A4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4B6B45A-1AFD-4AED-B876-11E3680D1372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FAB3857C-7DF6-4CCA-96AC-EA0E47CEECE7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3EC52C25-BF61-4152-BA9B-D117AF865393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6C1DC27-C7A9-4640-8DF0-7453D69AB6C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0C8A79A3-4643-46A8-B4AF-A658A236759B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F370378-27FE-46A4-B6D6-E16F9AFF1A99}"/>
                </a:ext>
              </a:extLst>
            </p:cNvPr>
            <p:cNvSpPr/>
            <p:nvPr/>
          </p:nvSpPr>
          <p:spPr>
            <a:xfrm>
              <a:off x="3932253" y="4534292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2583804-126B-42F8-B7CF-B7D37AA4B565}"/>
                </a:ext>
              </a:extLst>
            </p:cNvPr>
            <p:cNvSpPr/>
            <p:nvPr/>
          </p:nvSpPr>
          <p:spPr>
            <a:xfrm>
              <a:off x="4320201" y="4533331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7172B9E1-ED89-45F9-9AB5-90061BE9E578}"/>
                </a:ext>
              </a:extLst>
            </p:cNvPr>
            <p:cNvSpPr/>
            <p:nvPr/>
          </p:nvSpPr>
          <p:spPr>
            <a:xfrm>
              <a:off x="4708200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7B0A4365-64BD-4117-9908-D6B808D81D78}"/>
                </a:ext>
              </a:extLst>
            </p:cNvPr>
            <p:cNvSpPr/>
            <p:nvPr/>
          </p:nvSpPr>
          <p:spPr>
            <a:xfrm>
              <a:off x="5095677" y="4533329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5757D9-64FE-40B5-8357-1B8E6059A32F}"/>
              </a:ext>
            </a:extLst>
          </p:cNvPr>
          <p:cNvGrpSpPr/>
          <p:nvPr/>
        </p:nvGrpSpPr>
        <p:grpSpPr>
          <a:xfrm>
            <a:off x="7922559" y="342374"/>
            <a:ext cx="3091306" cy="1664012"/>
            <a:chOff x="7878199" y="3367620"/>
            <a:chExt cx="3091306" cy="1664012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97C998C-C949-46C0-957D-B87D673BDB93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B49ED2B-D223-4009-BA1A-2B007BC71999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AE629E1-4D0E-4721-93DC-4BAF5C018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12034" y="3513067"/>
            <a:ext cx="647413" cy="18887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CDB12FE-0596-432E-8541-696E7C9C18EE}"/>
              </a:ext>
            </a:extLst>
          </p:cNvPr>
          <p:cNvCxnSpPr>
            <a:cxnSpLocks/>
          </p:cNvCxnSpPr>
          <p:nvPr/>
        </p:nvCxnSpPr>
        <p:spPr>
          <a:xfrm rot="5400000">
            <a:off x="6680928" y="1533720"/>
            <a:ext cx="2469152" cy="3414485"/>
          </a:xfrm>
          <a:prstGeom prst="bentConnector3">
            <a:avLst>
              <a:gd name="adj1" fmla="val 102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256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Shared Buffer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F07F66-9F8C-4015-92E0-7E90D68CAF6E}"/>
              </a:ext>
            </a:extLst>
          </p:cNvPr>
          <p:cNvGrpSpPr/>
          <p:nvPr/>
        </p:nvGrpSpPr>
        <p:grpSpPr>
          <a:xfrm>
            <a:off x="291192" y="2469711"/>
            <a:ext cx="3091306" cy="1664012"/>
            <a:chOff x="7878199" y="3367620"/>
            <a:chExt cx="3091306" cy="166401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DDA338F-3C0C-4DFB-BB90-5AFDD9D64B8D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0F9F755-4B0E-4245-81A1-C66CEE840461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686DFAF-BBB5-42E1-BF59-D271BD8BF041}"/>
              </a:ext>
            </a:extLst>
          </p:cNvPr>
          <p:cNvSpPr/>
          <p:nvPr/>
        </p:nvSpPr>
        <p:spPr>
          <a:xfrm>
            <a:off x="8860371" y="2480033"/>
            <a:ext cx="2919905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Shared Buffer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108F6AD8-AD80-4992-B807-31D8FAF2486B}"/>
              </a:ext>
            </a:extLst>
          </p:cNvPr>
          <p:cNvSpPr/>
          <p:nvPr/>
        </p:nvSpPr>
        <p:spPr>
          <a:xfrm>
            <a:off x="4792851" y="71304"/>
            <a:ext cx="2606297" cy="1314148"/>
          </a:xfrm>
          <a:prstGeom prst="wedgeEllipseCallout">
            <a:avLst>
              <a:gd name="adj1" fmla="val 60548"/>
              <a:gd name="adj2" fmla="val 3647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나도 </a:t>
            </a:r>
            <a:r>
              <a:rPr lang="ko-KR" altLang="en-US" sz="2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주셈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3DD6447-0A38-47BD-865C-66D2967088E8}"/>
              </a:ext>
            </a:extLst>
          </p:cNvPr>
          <p:cNvCxnSpPr>
            <a:cxnSpLocks/>
            <a:stCxn id="51" idx="2"/>
            <a:endCxn id="55" idx="3"/>
          </p:cNvCxnSpPr>
          <p:nvPr/>
        </p:nvCxnSpPr>
        <p:spPr>
          <a:xfrm rot="5400000">
            <a:off x="8599796" y="3060608"/>
            <a:ext cx="1657152" cy="17839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00BA02F-F453-4FCE-AAB8-749DBD6B069D}"/>
              </a:ext>
            </a:extLst>
          </p:cNvPr>
          <p:cNvSpPr/>
          <p:nvPr/>
        </p:nvSpPr>
        <p:spPr>
          <a:xfrm>
            <a:off x="4571142" y="5144526"/>
            <a:ext cx="3258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WriteCursor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DA2612-13A8-41FD-ABA1-F1105DE165FC}"/>
              </a:ext>
            </a:extLst>
          </p:cNvPr>
          <p:cNvGrpSpPr/>
          <p:nvPr/>
        </p:nvGrpSpPr>
        <p:grpSpPr>
          <a:xfrm>
            <a:off x="3880102" y="4475538"/>
            <a:ext cx="4656317" cy="611195"/>
            <a:chOff x="3880102" y="4475538"/>
            <a:chExt cx="4656317" cy="61119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DEE8FD4-C8DD-46AF-ACDA-C6573537A8A2}"/>
                </a:ext>
              </a:extLst>
            </p:cNvPr>
            <p:cNvGrpSpPr/>
            <p:nvPr/>
          </p:nvGrpSpPr>
          <p:grpSpPr>
            <a:xfrm>
              <a:off x="3880102" y="4475538"/>
              <a:ext cx="4656317" cy="611195"/>
              <a:chOff x="3839557" y="4110086"/>
              <a:chExt cx="4663420" cy="547096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20AB3A5-B179-4012-904C-5D4C8ED89A1A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A9CD5FD8-11D8-441E-A10B-C09B9E58F689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F55BC2A-661D-4F8F-973D-D4F1FAD77540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49E97E8E-D08C-4155-BDD9-342D1B5EBE29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758594A-E06A-4B97-B4FB-AAF11CB924EC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C145F6B3-3DE4-44C1-A75D-986F29EEE030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FD82434F-209F-4DFE-BE21-FBACD2BD08A4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4B6B45A-1AFD-4AED-B876-11E3680D1372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FAB3857C-7DF6-4CCA-96AC-EA0E47CEECE7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3EC52C25-BF61-4152-BA9B-D117AF865393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6C1DC27-C7A9-4640-8DF0-7453D69AB6C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0C8A79A3-4643-46A8-B4AF-A658A236759B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F370378-27FE-46A4-B6D6-E16F9AFF1A99}"/>
                </a:ext>
              </a:extLst>
            </p:cNvPr>
            <p:cNvSpPr/>
            <p:nvPr/>
          </p:nvSpPr>
          <p:spPr>
            <a:xfrm>
              <a:off x="3932253" y="4534292"/>
              <a:ext cx="270087" cy="4956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2583804-126B-42F8-B7CF-B7D37AA4B565}"/>
                </a:ext>
              </a:extLst>
            </p:cNvPr>
            <p:cNvSpPr/>
            <p:nvPr/>
          </p:nvSpPr>
          <p:spPr>
            <a:xfrm>
              <a:off x="4320201" y="4533331"/>
              <a:ext cx="270087" cy="49560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175814D-77B9-4630-931B-5AC7311FADFF}"/>
                </a:ext>
              </a:extLst>
            </p:cNvPr>
            <p:cNvSpPr/>
            <p:nvPr/>
          </p:nvSpPr>
          <p:spPr>
            <a:xfrm>
              <a:off x="4699416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859D0ED-AD9D-493A-ACA2-59006C135ED5}"/>
                </a:ext>
              </a:extLst>
            </p:cNvPr>
            <p:cNvSpPr/>
            <p:nvPr/>
          </p:nvSpPr>
          <p:spPr>
            <a:xfrm>
              <a:off x="5098051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B1131513-C56E-4870-90DF-6FA9F0FFA576}"/>
                </a:ext>
              </a:extLst>
            </p:cNvPr>
            <p:cNvSpPr/>
            <p:nvPr/>
          </p:nvSpPr>
          <p:spPr>
            <a:xfrm>
              <a:off x="5487084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5757D9-64FE-40B5-8357-1B8E6059A32F}"/>
              </a:ext>
            </a:extLst>
          </p:cNvPr>
          <p:cNvGrpSpPr/>
          <p:nvPr/>
        </p:nvGrpSpPr>
        <p:grpSpPr>
          <a:xfrm>
            <a:off x="7922559" y="342374"/>
            <a:ext cx="3091306" cy="1664012"/>
            <a:chOff x="7878199" y="3367620"/>
            <a:chExt cx="3091306" cy="1664012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97C998C-C949-46C0-957D-B87D673BDB93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B49ED2B-D223-4009-BA1A-2B007BC71999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AE629E1-4D0E-4721-93DC-4BAF5C018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12034" y="3513067"/>
            <a:ext cx="647413" cy="18887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CDB12FE-0596-432E-8541-696E7C9C18EE}"/>
              </a:ext>
            </a:extLst>
          </p:cNvPr>
          <p:cNvCxnSpPr>
            <a:cxnSpLocks/>
          </p:cNvCxnSpPr>
          <p:nvPr/>
        </p:nvCxnSpPr>
        <p:spPr>
          <a:xfrm rot="5400000">
            <a:off x="6680928" y="1533720"/>
            <a:ext cx="2469152" cy="3414485"/>
          </a:xfrm>
          <a:prstGeom prst="bentConnector3">
            <a:avLst>
              <a:gd name="adj1" fmla="val 102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4387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F07F66-9F8C-4015-92E0-7E90D68CAF6E}"/>
              </a:ext>
            </a:extLst>
          </p:cNvPr>
          <p:cNvGrpSpPr/>
          <p:nvPr/>
        </p:nvGrpSpPr>
        <p:grpSpPr>
          <a:xfrm>
            <a:off x="291192" y="2469711"/>
            <a:ext cx="3091306" cy="1664012"/>
            <a:chOff x="7878199" y="3367620"/>
            <a:chExt cx="3091306" cy="166401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DDA338F-3C0C-4DFB-BB90-5AFDD9D64B8D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0F9F755-4B0E-4245-81A1-C66CEE840461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686DFAF-BBB5-42E1-BF59-D271BD8BF041}"/>
              </a:ext>
            </a:extLst>
          </p:cNvPr>
          <p:cNvSpPr/>
          <p:nvPr/>
        </p:nvSpPr>
        <p:spPr>
          <a:xfrm>
            <a:off x="8860371" y="2480033"/>
            <a:ext cx="2919905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Shared Buffer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108F6AD8-AD80-4992-B807-31D8FAF2486B}"/>
              </a:ext>
            </a:extLst>
          </p:cNvPr>
          <p:cNvSpPr/>
          <p:nvPr/>
        </p:nvSpPr>
        <p:spPr>
          <a:xfrm>
            <a:off x="4792851" y="71304"/>
            <a:ext cx="2606297" cy="1314148"/>
          </a:xfrm>
          <a:prstGeom prst="wedgeEllipseCallout">
            <a:avLst>
              <a:gd name="adj1" fmla="val 60548"/>
              <a:gd name="adj2" fmla="val 3647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나도 </a:t>
            </a:r>
            <a:r>
              <a:rPr lang="ko-KR" altLang="en-US" sz="2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주셈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3DD6447-0A38-47BD-865C-66D2967088E8}"/>
              </a:ext>
            </a:extLst>
          </p:cNvPr>
          <p:cNvCxnSpPr>
            <a:cxnSpLocks/>
            <a:stCxn id="51" idx="2"/>
            <a:endCxn id="55" idx="3"/>
          </p:cNvCxnSpPr>
          <p:nvPr/>
        </p:nvCxnSpPr>
        <p:spPr>
          <a:xfrm rot="5400000">
            <a:off x="8599796" y="3060608"/>
            <a:ext cx="1657152" cy="17839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00BA02F-F453-4FCE-AAB8-749DBD6B069D}"/>
              </a:ext>
            </a:extLst>
          </p:cNvPr>
          <p:cNvSpPr/>
          <p:nvPr/>
        </p:nvSpPr>
        <p:spPr>
          <a:xfrm>
            <a:off x="4571142" y="5144526"/>
            <a:ext cx="3258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WriteCursor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DA2612-13A8-41FD-ABA1-F1105DE165FC}"/>
              </a:ext>
            </a:extLst>
          </p:cNvPr>
          <p:cNvGrpSpPr/>
          <p:nvPr/>
        </p:nvGrpSpPr>
        <p:grpSpPr>
          <a:xfrm>
            <a:off x="3880102" y="4475538"/>
            <a:ext cx="4656317" cy="611195"/>
            <a:chOff x="3880102" y="4475538"/>
            <a:chExt cx="4656317" cy="61119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DEE8FD4-C8DD-46AF-ACDA-C6573537A8A2}"/>
                </a:ext>
              </a:extLst>
            </p:cNvPr>
            <p:cNvGrpSpPr/>
            <p:nvPr/>
          </p:nvGrpSpPr>
          <p:grpSpPr>
            <a:xfrm>
              <a:off x="3880102" y="4475538"/>
              <a:ext cx="4656317" cy="611195"/>
              <a:chOff x="3839557" y="4110086"/>
              <a:chExt cx="4663420" cy="547096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20AB3A5-B179-4012-904C-5D4C8ED89A1A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A9CD5FD8-11D8-441E-A10B-C09B9E58F689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F55BC2A-661D-4F8F-973D-D4F1FAD77540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49E97E8E-D08C-4155-BDD9-342D1B5EBE29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758594A-E06A-4B97-B4FB-AAF11CB924EC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C145F6B3-3DE4-44C1-A75D-986F29EEE030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FD82434F-209F-4DFE-BE21-FBACD2BD08A4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4B6B45A-1AFD-4AED-B876-11E3680D1372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FAB3857C-7DF6-4CCA-96AC-EA0E47CEECE7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3EC52C25-BF61-4152-BA9B-D117AF865393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6C1DC27-C7A9-4640-8DF0-7453D69AB6C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0C8A79A3-4643-46A8-B4AF-A658A236759B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F370378-27FE-46A4-B6D6-E16F9AFF1A99}"/>
                </a:ext>
              </a:extLst>
            </p:cNvPr>
            <p:cNvSpPr/>
            <p:nvPr/>
          </p:nvSpPr>
          <p:spPr>
            <a:xfrm>
              <a:off x="3932253" y="4534292"/>
              <a:ext cx="270087" cy="4956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2583804-126B-42F8-B7CF-B7D37AA4B565}"/>
                </a:ext>
              </a:extLst>
            </p:cNvPr>
            <p:cNvSpPr/>
            <p:nvPr/>
          </p:nvSpPr>
          <p:spPr>
            <a:xfrm>
              <a:off x="4320201" y="4533331"/>
              <a:ext cx="270087" cy="49560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175814D-77B9-4630-931B-5AC7311FADFF}"/>
                </a:ext>
              </a:extLst>
            </p:cNvPr>
            <p:cNvSpPr/>
            <p:nvPr/>
          </p:nvSpPr>
          <p:spPr>
            <a:xfrm>
              <a:off x="4699416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859D0ED-AD9D-493A-ACA2-59006C135ED5}"/>
                </a:ext>
              </a:extLst>
            </p:cNvPr>
            <p:cNvSpPr/>
            <p:nvPr/>
          </p:nvSpPr>
          <p:spPr>
            <a:xfrm>
              <a:off x="5098051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B1131513-C56E-4870-90DF-6FA9F0FFA576}"/>
                </a:ext>
              </a:extLst>
            </p:cNvPr>
            <p:cNvSpPr/>
            <p:nvPr/>
          </p:nvSpPr>
          <p:spPr>
            <a:xfrm>
              <a:off x="5487084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5757D9-64FE-40B5-8357-1B8E6059A32F}"/>
              </a:ext>
            </a:extLst>
          </p:cNvPr>
          <p:cNvGrpSpPr/>
          <p:nvPr/>
        </p:nvGrpSpPr>
        <p:grpSpPr>
          <a:xfrm>
            <a:off x="7922559" y="342374"/>
            <a:ext cx="3091306" cy="1664012"/>
            <a:chOff x="7878199" y="3367620"/>
            <a:chExt cx="3091306" cy="1664012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97C998C-C949-46C0-957D-B87D673BDB93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B49ED2B-D223-4009-BA1A-2B007BC71999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AE629E1-4D0E-4721-93DC-4BAF5C018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12034" y="3513067"/>
            <a:ext cx="647413" cy="18887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CDB12FE-0596-432E-8541-696E7C9C18EE}"/>
              </a:ext>
            </a:extLst>
          </p:cNvPr>
          <p:cNvCxnSpPr>
            <a:cxnSpLocks/>
          </p:cNvCxnSpPr>
          <p:nvPr/>
        </p:nvCxnSpPr>
        <p:spPr>
          <a:xfrm rot="5400000">
            <a:off x="6680928" y="1533720"/>
            <a:ext cx="2469152" cy="3414485"/>
          </a:xfrm>
          <a:prstGeom prst="bentConnector3">
            <a:avLst>
              <a:gd name="adj1" fmla="val 102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76665E3-0C3C-4123-A513-C667E721F0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Shared Buffer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495A4B-0F9F-4775-9BB1-86B98DD44B3C}"/>
              </a:ext>
            </a:extLst>
          </p:cNvPr>
          <p:cNvSpPr/>
          <p:nvPr/>
        </p:nvSpPr>
        <p:spPr>
          <a:xfrm>
            <a:off x="2609307" y="2655370"/>
            <a:ext cx="697338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WriteCursor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b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업데이트 되지 않았기 때문</a:t>
            </a:r>
          </a:p>
        </p:txBody>
      </p:sp>
    </p:spTree>
    <p:extLst>
      <p:ext uri="{BB962C8B-B14F-4D97-AF65-F5344CB8AC3E}">
        <p14:creationId xmlns:p14="http://schemas.microsoft.com/office/powerpoint/2010/main" val="1754498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F07F66-9F8C-4015-92E0-7E90D68CAF6E}"/>
              </a:ext>
            </a:extLst>
          </p:cNvPr>
          <p:cNvGrpSpPr/>
          <p:nvPr/>
        </p:nvGrpSpPr>
        <p:grpSpPr>
          <a:xfrm>
            <a:off x="291192" y="2469711"/>
            <a:ext cx="3091306" cy="1664012"/>
            <a:chOff x="7878199" y="3367620"/>
            <a:chExt cx="3091306" cy="166401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DDA338F-3C0C-4DFB-BB90-5AFDD9D64B8D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0F9F755-4B0E-4245-81A1-C66CEE840461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686DFAF-BBB5-42E1-BF59-D271BD8BF041}"/>
              </a:ext>
            </a:extLst>
          </p:cNvPr>
          <p:cNvSpPr/>
          <p:nvPr/>
        </p:nvSpPr>
        <p:spPr>
          <a:xfrm>
            <a:off x="8860371" y="2480033"/>
            <a:ext cx="2919905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Shared Buffer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108F6AD8-AD80-4992-B807-31D8FAF2486B}"/>
              </a:ext>
            </a:extLst>
          </p:cNvPr>
          <p:cNvSpPr/>
          <p:nvPr/>
        </p:nvSpPr>
        <p:spPr>
          <a:xfrm>
            <a:off x="4792851" y="71304"/>
            <a:ext cx="2606297" cy="1314148"/>
          </a:xfrm>
          <a:prstGeom prst="wedgeEllipseCallout">
            <a:avLst>
              <a:gd name="adj1" fmla="val 60548"/>
              <a:gd name="adj2" fmla="val 3647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나도 </a:t>
            </a:r>
            <a:r>
              <a:rPr lang="ko-KR" altLang="en-US" sz="2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주셈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3DD6447-0A38-47BD-865C-66D2967088E8}"/>
              </a:ext>
            </a:extLst>
          </p:cNvPr>
          <p:cNvCxnSpPr>
            <a:cxnSpLocks/>
            <a:stCxn id="51" idx="2"/>
            <a:endCxn id="55" idx="3"/>
          </p:cNvCxnSpPr>
          <p:nvPr/>
        </p:nvCxnSpPr>
        <p:spPr>
          <a:xfrm rot="5400000">
            <a:off x="8599796" y="3060608"/>
            <a:ext cx="1657152" cy="17839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00BA02F-F453-4FCE-AAB8-749DBD6B069D}"/>
              </a:ext>
            </a:extLst>
          </p:cNvPr>
          <p:cNvSpPr/>
          <p:nvPr/>
        </p:nvSpPr>
        <p:spPr>
          <a:xfrm>
            <a:off x="4571142" y="5144526"/>
            <a:ext cx="3258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WriteCursor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DA2612-13A8-41FD-ABA1-F1105DE165FC}"/>
              </a:ext>
            </a:extLst>
          </p:cNvPr>
          <p:cNvGrpSpPr/>
          <p:nvPr/>
        </p:nvGrpSpPr>
        <p:grpSpPr>
          <a:xfrm>
            <a:off x="3880102" y="4475538"/>
            <a:ext cx="4656317" cy="611195"/>
            <a:chOff x="3880102" y="4475538"/>
            <a:chExt cx="4656317" cy="61119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DEE8FD4-C8DD-46AF-ACDA-C6573537A8A2}"/>
                </a:ext>
              </a:extLst>
            </p:cNvPr>
            <p:cNvGrpSpPr/>
            <p:nvPr/>
          </p:nvGrpSpPr>
          <p:grpSpPr>
            <a:xfrm>
              <a:off x="3880102" y="4475538"/>
              <a:ext cx="4656317" cy="611195"/>
              <a:chOff x="3839557" y="4110086"/>
              <a:chExt cx="4663420" cy="547096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20AB3A5-B179-4012-904C-5D4C8ED89A1A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A9CD5FD8-11D8-441E-A10B-C09B9E58F689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F55BC2A-661D-4F8F-973D-D4F1FAD77540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49E97E8E-D08C-4155-BDD9-342D1B5EBE29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758594A-E06A-4B97-B4FB-AAF11CB924EC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C145F6B3-3DE4-44C1-A75D-986F29EEE030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FD82434F-209F-4DFE-BE21-FBACD2BD08A4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4B6B45A-1AFD-4AED-B876-11E3680D1372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FAB3857C-7DF6-4CCA-96AC-EA0E47CEECE7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3EC52C25-BF61-4152-BA9B-D117AF865393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6C1DC27-C7A9-4640-8DF0-7453D69AB6C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0C8A79A3-4643-46A8-B4AF-A658A236759B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F370378-27FE-46A4-B6D6-E16F9AFF1A99}"/>
                </a:ext>
              </a:extLst>
            </p:cNvPr>
            <p:cNvSpPr/>
            <p:nvPr/>
          </p:nvSpPr>
          <p:spPr>
            <a:xfrm>
              <a:off x="3932253" y="4534292"/>
              <a:ext cx="270087" cy="4956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2583804-126B-42F8-B7CF-B7D37AA4B565}"/>
                </a:ext>
              </a:extLst>
            </p:cNvPr>
            <p:cNvSpPr/>
            <p:nvPr/>
          </p:nvSpPr>
          <p:spPr>
            <a:xfrm>
              <a:off x="4320201" y="4533331"/>
              <a:ext cx="270087" cy="49560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175814D-77B9-4630-931B-5AC7311FADFF}"/>
                </a:ext>
              </a:extLst>
            </p:cNvPr>
            <p:cNvSpPr/>
            <p:nvPr/>
          </p:nvSpPr>
          <p:spPr>
            <a:xfrm>
              <a:off x="4699416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859D0ED-AD9D-493A-ACA2-59006C135ED5}"/>
                </a:ext>
              </a:extLst>
            </p:cNvPr>
            <p:cNvSpPr/>
            <p:nvPr/>
          </p:nvSpPr>
          <p:spPr>
            <a:xfrm>
              <a:off x="5098051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B1131513-C56E-4870-90DF-6FA9F0FFA576}"/>
                </a:ext>
              </a:extLst>
            </p:cNvPr>
            <p:cNvSpPr/>
            <p:nvPr/>
          </p:nvSpPr>
          <p:spPr>
            <a:xfrm>
              <a:off x="5487084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5757D9-64FE-40B5-8357-1B8E6059A32F}"/>
              </a:ext>
            </a:extLst>
          </p:cNvPr>
          <p:cNvGrpSpPr/>
          <p:nvPr/>
        </p:nvGrpSpPr>
        <p:grpSpPr>
          <a:xfrm>
            <a:off x="7922559" y="342374"/>
            <a:ext cx="3091306" cy="1664012"/>
            <a:chOff x="7878199" y="3367620"/>
            <a:chExt cx="3091306" cy="1664012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97C998C-C949-46C0-957D-B87D673BDB93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B49ED2B-D223-4009-BA1A-2B007BC71999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AE629E1-4D0E-4721-93DC-4BAF5C018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12034" y="3513067"/>
            <a:ext cx="647413" cy="18887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CDB12FE-0596-432E-8541-696E7C9C18EE}"/>
              </a:ext>
            </a:extLst>
          </p:cNvPr>
          <p:cNvCxnSpPr>
            <a:cxnSpLocks/>
          </p:cNvCxnSpPr>
          <p:nvPr/>
        </p:nvCxnSpPr>
        <p:spPr>
          <a:xfrm rot="5400000">
            <a:off x="6680928" y="1533720"/>
            <a:ext cx="2469152" cy="3414485"/>
          </a:xfrm>
          <a:prstGeom prst="bentConnector3">
            <a:avLst>
              <a:gd name="adj1" fmla="val 102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76665E3-0C3C-4123-A513-C667E721F0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Shared Buffer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495A4B-0F9F-4775-9BB1-86B98DD44B3C}"/>
              </a:ext>
            </a:extLst>
          </p:cNvPr>
          <p:cNvSpPr/>
          <p:nvPr/>
        </p:nvSpPr>
        <p:spPr>
          <a:xfrm>
            <a:off x="4129755" y="3081160"/>
            <a:ext cx="39324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해주면 </a:t>
            </a:r>
            <a:r>
              <a:rPr lang="ko-KR" altLang="en-US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되잖아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0084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F07F66-9F8C-4015-92E0-7E90D68CAF6E}"/>
              </a:ext>
            </a:extLst>
          </p:cNvPr>
          <p:cNvGrpSpPr/>
          <p:nvPr/>
        </p:nvGrpSpPr>
        <p:grpSpPr>
          <a:xfrm>
            <a:off x="291192" y="2469711"/>
            <a:ext cx="3091306" cy="1664012"/>
            <a:chOff x="7878199" y="3367620"/>
            <a:chExt cx="3091306" cy="166401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DDA338F-3C0C-4DFB-BB90-5AFDD9D64B8D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0F9F755-4B0E-4245-81A1-C66CEE840461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686DFAF-BBB5-42E1-BF59-D271BD8BF041}"/>
              </a:ext>
            </a:extLst>
          </p:cNvPr>
          <p:cNvSpPr/>
          <p:nvPr/>
        </p:nvSpPr>
        <p:spPr>
          <a:xfrm>
            <a:off x="8860371" y="2480033"/>
            <a:ext cx="2919905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Shared Buffer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108F6AD8-AD80-4992-B807-31D8FAF2486B}"/>
              </a:ext>
            </a:extLst>
          </p:cNvPr>
          <p:cNvSpPr/>
          <p:nvPr/>
        </p:nvSpPr>
        <p:spPr>
          <a:xfrm>
            <a:off x="4792851" y="71304"/>
            <a:ext cx="2606297" cy="1314148"/>
          </a:xfrm>
          <a:prstGeom prst="wedgeEllipseCallout">
            <a:avLst>
              <a:gd name="adj1" fmla="val 60548"/>
              <a:gd name="adj2" fmla="val 3647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나도 </a:t>
            </a:r>
            <a:r>
              <a:rPr lang="ko-KR" altLang="en-US" sz="2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주셈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3DD6447-0A38-47BD-865C-66D2967088E8}"/>
              </a:ext>
            </a:extLst>
          </p:cNvPr>
          <p:cNvCxnSpPr>
            <a:cxnSpLocks/>
            <a:stCxn id="51" idx="2"/>
            <a:endCxn id="55" idx="3"/>
          </p:cNvCxnSpPr>
          <p:nvPr/>
        </p:nvCxnSpPr>
        <p:spPr>
          <a:xfrm rot="5400000">
            <a:off x="8599796" y="3060608"/>
            <a:ext cx="1657152" cy="17839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00BA02F-F453-4FCE-AAB8-749DBD6B069D}"/>
              </a:ext>
            </a:extLst>
          </p:cNvPr>
          <p:cNvSpPr/>
          <p:nvPr/>
        </p:nvSpPr>
        <p:spPr>
          <a:xfrm>
            <a:off x="4571142" y="5144526"/>
            <a:ext cx="3258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WriteCursor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DA2612-13A8-41FD-ABA1-F1105DE165FC}"/>
              </a:ext>
            </a:extLst>
          </p:cNvPr>
          <p:cNvGrpSpPr/>
          <p:nvPr/>
        </p:nvGrpSpPr>
        <p:grpSpPr>
          <a:xfrm>
            <a:off x="3880102" y="4475538"/>
            <a:ext cx="4656317" cy="611195"/>
            <a:chOff x="3880102" y="4475538"/>
            <a:chExt cx="4656317" cy="61119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DEE8FD4-C8DD-46AF-ACDA-C6573537A8A2}"/>
                </a:ext>
              </a:extLst>
            </p:cNvPr>
            <p:cNvGrpSpPr/>
            <p:nvPr/>
          </p:nvGrpSpPr>
          <p:grpSpPr>
            <a:xfrm>
              <a:off x="3880102" y="4475538"/>
              <a:ext cx="4656317" cy="611195"/>
              <a:chOff x="3839557" y="4110086"/>
              <a:chExt cx="4663420" cy="547096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20AB3A5-B179-4012-904C-5D4C8ED89A1A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A9CD5FD8-11D8-441E-A10B-C09B9E58F689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F55BC2A-661D-4F8F-973D-D4F1FAD77540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49E97E8E-D08C-4155-BDD9-342D1B5EBE29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758594A-E06A-4B97-B4FB-AAF11CB924EC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C145F6B3-3DE4-44C1-A75D-986F29EEE030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FD82434F-209F-4DFE-BE21-FBACD2BD08A4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4B6B45A-1AFD-4AED-B876-11E3680D1372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FAB3857C-7DF6-4CCA-96AC-EA0E47CEECE7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3EC52C25-BF61-4152-BA9B-D117AF865393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6C1DC27-C7A9-4640-8DF0-7453D69AB6C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0C8A79A3-4643-46A8-B4AF-A658A236759B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F370378-27FE-46A4-B6D6-E16F9AFF1A99}"/>
                </a:ext>
              </a:extLst>
            </p:cNvPr>
            <p:cNvSpPr/>
            <p:nvPr/>
          </p:nvSpPr>
          <p:spPr>
            <a:xfrm>
              <a:off x="3932253" y="4534292"/>
              <a:ext cx="270087" cy="4956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2583804-126B-42F8-B7CF-B7D37AA4B565}"/>
                </a:ext>
              </a:extLst>
            </p:cNvPr>
            <p:cNvSpPr/>
            <p:nvPr/>
          </p:nvSpPr>
          <p:spPr>
            <a:xfrm>
              <a:off x="4320201" y="4533331"/>
              <a:ext cx="270087" cy="49560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175814D-77B9-4630-931B-5AC7311FADFF}"/>
                </a:ext>
              </a:extLst>
            </p:cNvPr>
            <p:cNvSpPr/>
            <p:nvPr/>
          </p:nvSpPr>
          <p:spPr>
            <a:xfrm>
              <a:off x="4699416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859D0ED-AD9D-493A-ACA2-59006C135ED5}"/>
                </a:ext>
              </a:extLst>
            </p:cNvPr>
            <p:cNvSpPr/>
            <p:nvPr/>
          </p:nvSpPr>
          <p:spPr>
            <a:xfrm>
              <a:off x="5098051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B1131513-C56E-4870-90DF-6FA9F0FFA576}"/>
                </a:ext>
              </a:extLst>
            </p:cNvPr>
            <p:cNvSpPr/>
            <p:nvPr/>
          </p:nvSpPr>
          <p:spPr>
            <a:xfrm>
              <a:off x="5487084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5757D9-64FE-40B5-8357-1B8E6059A32F}"/>
              </a:ext>
            </a:extLst>
          </p:cNvPr>
          <p:cNvGrpSpPr/>
          <p:nvPr/>
        </p:nvGrpSpPr>
        <p:grpSpPr>
          <a:xfrm>
            <a:off x="7922559" y="342374"/>
            <a:ext cx="3091306" cy="1664012"/>
            <a:chOff x="7878199" y="3367620"/>
            <a:chExt cx="3091306" cy="1664012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97C998C-C949-46C0-957D-B87D673BDB93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B49ED2B-D223-4009-BA1A-2B007BC71999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AE629E1-4D0E-4721-93DC-4BAF5C018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12034" y="3513067"/>
            <a:ext cx="647413" cy="18887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CDB12FE-0596-432E-8541-696E7C9C18EE}"/>
              </a:ext>
            </a:extLst>
          </p:cNvPr>
          <p:cNvCxnSpPr>
            <a:cxnSpLocks/>
          </p:cNvCxnSpPr>
          <p:nvPr/>
        </p:nvCxnSpPr>
        <p:spPr>
          <a:xfrm rot="5400000">
            <a:off x="6680928" y="1533720"/>
            <a:ext cx="2469152" cy="3414485"/>
          </a:xfrm>
          <a:prstGeom prst="bentConnector3">
            <a:avLst>
              <a:gd name="adj1" fmla="val 102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76665E3-0C3C-4123-A513-C667E721F0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Shared Buffer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495A4B-0F9F-4775-9BB1-86B98DD44B3C}"/>
              </a:ext>
            </a:extLst>
          </p:cNvPr>
          <p:cNvSpPr/>
          <p:nvPr/>
        </p:nvSpPr>
        <p:spPr>
          <a:xfrm>
            <a:off x="3884496" y="3081160"/>
            <a:ext cx="44230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사이즈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 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난 </a:t>
            </a:r>
            <a:r>
              <a:rPr lang="ko-KR" altLang="en-US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몰루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1650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F07F66-9F8C-4015-92E0-7E90D68CAF6E}"/>
              </a:ext>
            </a:extLst>
          </p:cNvPr>
          <p:cNvGrpSpPr/>
          <p:nvPr/>
        </p:nvGrpSpPr>
        <p:grpSpPr>
          <a:xfrm>
            <a:off x="291192" y="2469711"/>
            <a:ext cx="3091306" cy="1664012"/>
            <a:chOff x="7878199" y="3367620"/>
            <a:chExt cx="3091306" cy="166401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DDA338F-3C0C-4DFB-BB90-5AFDD9D64B8D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0F9F755-4B0E-4245-81A1-C66CEE840461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686DFAF-BBB5-42E1-BF59-D271BD8BF041}"/>
              </a:ext>
            </a:extLst>
          </p:cNvPr>
          <p:cNvSpPr/>
          <p:nvPr/>
        </p:nvSpPr>
        <p:spPr>
          <a:xfrm>
            <a:off x="8860371" y="2480033"/>
            <a:ext cx="2919905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Shared Buffer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108F6AD8-AD80-4992-B807-31D8FAF2486B}"/>
              </a:ext>
            </a:extLst>
          </p:cNvPr>
          <p:cNvSpPr/>
          <p:nvPr/>
        </p:nvSpPr>
        <p:spPr>
          <a:xfrm>
            <a:off x="4792851" y="71304"/>
            <a:ext cx="2606297" cy="1314148"/>
          </a:xfrm>
          <a:prstGeom prst="wedgeEllipseCallout">
            <a:avLst>
              <a:gd name="adj1" fmla="val 60548"/>
              <a:gd name="adj2" fmla="val 3647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나도 </a:t>
            </a:r>
            <a:r>
              <a:rPr lang="ko-KR" altLang="en-US" sz="2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주셈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3DD6447-0A38-47BD-865C-66D2967088E8}"/>
              </a:ext>
            </a:extLst>
          </p:cNvPr>
          <p:cNvCxnSpPr>
            <a:cxnSpLocks/>
            <a:stCxn id="51" idx="2"/>
            <a:endCxn id="55" idx="3"/>
          </p:cNvCxnSpPr>
          <p:nvPr/>
        </p:nvCxnSpPr>
        <p:spPr>
          <a:xfrm rot="5400000">
            <a:off x="8599796" y="3060608"/>
            <a:ext cx="1657152" cy="17839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00BA02F-F453-4FCE-AAB8-749DBD6B069D}"/>
              </a:ext>
            </a:extLst>
          </p:cNvPr>
          <p:cNvSpPr/>
          <p:nvPr/>
        </p:nvSpPr>
        <p:spPr>
          <a:xfrm>
            <a:off x="4571142" y="5144526"/>
            <a:ext cx="3258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WriteCursor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DA2612-13A8-41FD-ABA1-F1105DE165FC}"/>
              </a:ext>
            </a:extLst>
          </p:cNvPr>
          <p:cNvGrpSpPr/>
          <p:nvPr/>
        </p:nvGrpSpPr>
        <p:grpSpPr>
          <a:xfrm>
            <a:off x="3880102" y="4475538"/>
            <a:ext cx="4656317" cy="611195"/>
            <a:chOff x="3880102" y="4475538"/>
            <a:chExt cx="4656317" cy="61119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DEE8FD4-C8DD-46AF-ACDA-C6573537A8A2}"/>
                </a:ext>
              </a:extLst>
            </p:cNvPr>
            <p:cNvGrpSpPr/>
            <p:nvPr/>
          </p:nvGrpSpPr>
          <p:grpSpPr>
            <a:xfrm>
              <a:off x="3880102" y="4475538"/>
              <a:ext cx="4656317" cy="611195"/>
              <a:chOff x="3839557" y="4110086"/>
              <a:chExt cx="4663420" cy="547096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20AB3A5-B179-4012-904C-5D4C8ED89A1A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A9CD5FD8-11D8-441E-A10B-C09B9E58F689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F55BC2A-661D-4F8F-973D-D4F1FAD77540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49E97E8E-D08C-4155-BDD9-342D1B5EBE29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758594A-E06A-4B97-B4FB-AAF11CB924EC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C145F6B3-3DE4-44C1-A75D-986F29EEE030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FD82434F-209F-4DFE-BE21-FBACD2BD08A4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4B6B45A-1AFD-4AED-B876-11E3680D1372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FAB3857C-7DF6-4CCA-96AC-EA0E47CEECE7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3EC52C25-BF61-4152-BA9B-D117AF865393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6C1DC27-C7A9-4640-8DF0-7453D69AB6C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0C8A79A3-4643-46A8-B4AF-A658A236759B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F370378-27FE-46A4-B6D6-E16F9AFF1A99}"/>
                </a:ext>
              </a:extLst>
            </p:cNvPr>
            <p:cNvSpPr/>
            <p:nvPr/>
          </p:nvSpPr>
          <p:spPr>
            <a:xfrm>
              <a:off x="3932253" y="4534292"/>
              <a:ext cx="270087" cy="4956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2583804-126B-42F8-B7CF-B7D37AA4B565}"/>
                </a:ext>
              </a:extLst>
            </p:cNvPr>
            <p:cNvSpPr/>
            <p:nvPr/>
          </p:nvSpPr>
          <p:spPr>
            <a:xfrm>
              <a:off x="4320201" y="4533331"/>
              <a:ext cx="270087" cy="49560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175814D-77B9-4630-931B-5AC7311FADFF}"/>
                </a:ext>
              </a:extLst>
            </p:cNvPr>
            <p:cNvSpPr/>
            <p:nvPr/>
          </p:nvSpPr>
          <p:spPr>
            <a:xfrm>
              <a:off x="4699416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859D0ED-AD9D-493A-ACA2-59006C135ED5}"/>
                </a:ext>
              </a:extLst>
            </p:cNvPr>
            <p:cNvSpPr/>
            <p:nvPr/>
          </p:nvSpPr>
          <p:spPr>
            <a:xfrm>
              <a:off x="5098051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B1131513-C56E-4870-90DF-6FA9F0FFA576}"/>
                </a:ext>
              </a:extLst>
            </p:cNvPr>
            <p:cNvSpPr/>
            <p:nvPr/>
          </p:nvSpPr>
          <p:spPr>
            <a:xfrm>
              <a:off x="5487084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5757D9-64FE-40B5-8357-1B8E6059A32F}"/>
              </a:ext>
            </a:extLst>
          </p:cNvPr>
          <p:cNvGrpSpPr/>
          <p:nvPr/>
        </p:nvGrpSpPr>
        <p:grpSpPr>
          <a:xfrm>
            <a:off x="7922559" y="342374"/>
            <a:ext cx="3091306" cy="1664012"/>
            <a:chOff x="7878199" y="3367620"/>
            <a:chExt cx="3091306" cy="1664012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97C998C-C949-46C0-957D-B87D673BDB93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B49ED2B-D223-4009-BA1A-2B007BC71999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AE629E1-4D0E-4721-93DC-4BAF5C018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12034" y="3513067"/>
            <a:ext cx="647413" cy="18887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CDB12FE-0596-432E-8541-696E7C9C18EE}"/>
              </a:ext>
            </a:extLst>
          </p:cNvPr>
          <p:cNvCxnSpPr>
            <a:cxnSpLocks/>
          </p:cNvCxnSpPr>
          <p:nvPr/>
        </p:nvCxnSpPr>
        <p:spPr>
          <a:xfrm rot="5400000">
            <a:off x="6680928" y="1533720"/>
            <a:ext cx="2469152" cy="3414485"/>
          </a:xfrm>
          <a:prstGeom prst="bentConnector3">
            <a:avLst>
              <a:gd name="adj1" fmla="val 102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76665E3-0C3C-4123-A513-C667E721F0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Shared Buffer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495A4B-0F9F-4775-9BB1-86B98DD44B3C}"/>
              </a:ext>
            </a:extLst>
          </p:cNvPr>
          <p:cNvSpPr/>
          <p:nvPr/>
        </p:nvSpPr>
        <p:spPr>
          <a:xfrm>
            <a:off x="2755185" y="3081160"/>
            <a:ext cx="66816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그럼 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lock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걸면 </a:t>
            </a:r>
            <a:r>
              <a:rPr lang="ko-KR" altLang="en-US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되잖음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;;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2807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F07F66-9F8C-4015-92E0-7E90D68CAF6E}"/>
              </a:ext>
            </a:extLst>
          </p:cNvPr>
          <p:cNvGrpSpPr/>
          <p:nvPr/>
        </p:nvGrpSpPr>
        <p:grpSpPr>
          <a:xfrm>
            <a:off x="291192" y="2469711"/>
            <a:ext cx="3091306" cy="1664012"/>
            <a:chOff x="7878199" y="3367620"/>
            <a:chExt cx="3091306" cy="166401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DDA338F-3C0C-4DFB-BB90-5AFDD9D64B8D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0F9F755-4B0E-4245-81A1-C66CEE840461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686DFAF-BBB5-42E1-BF59-D271BD8BF041}"/>
              </a:ext>
            </a:extLst>
          </p:cNvPr>
          <p:cNvSpPr/>
          <p:nvPr/>
        </p:nvSpPr>
        <p:spPr>
          <a:xfrm>
            <a:off x="8860371" y="2480033"/>
            <a:ext cx="2919905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Shared Buffer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108F6AD8-AD80-4992-B807-31D8FAF2486B}"/>
              </a:ext>
            </a:extLst>
          </p:cNvPr>
          <p:cNvSpPr/>
          <p:nvPr/>
        </p:nvSpPr>
        <p:spPr>
          <a:xfrm>
            <a:off x="4792851" y="71304"/>
            <a:ext cx="2606297" cy="1314148"/>
          </a:xfrm>
          <a:prstGeom prst="wedgeEllipseCallout">
            <a:avLst>
              <a:gd name="adj1" fmla="val 60548"/>
              <a:gd name="adj2" fmla="val 3647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나도 </a:t>
            </a:r>
            <a:r>
              <a:rPr lang="ko-KR" altLang="en-US" sz="2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주셈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3DD6447-0A38-47BD-865C-66D2967088E8}"/>
              </a:ext>
            </a:extLst>
          </p:cNvPr>
          <p:cNvCxnSpPr>
            <a:cxnSpLocks/>
            <a:stCxn id="51" idx="2"/>
            <a:endCxn id="55" idx="3"/>
          </p:cNvCxnSpPr>
          <p:nvPr/>
        </p:nvCxnSpPr>
        <p:spPr>
          <a:xfrm rot="5400000">
            <a:off x="8599796" y="3060608"/>
            <a:ext cx="1657152" cy="17839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00BA02F-F453-4FCE-AAB8-749DBD6B069D}"/>
              </a:ext>
            </a:extLst>
          </p:cNvPr>
          <p:cNvSpPr/>
          <p:nvPr/>
        </p:nvSpPr>
        <p:spPr>
          <a:xfrm>
            <a:off x="4571142" y="5144526"/>
            <a:ext cx="3258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WriteCursor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DA2612-13A8-41FD-ABA1-F1105DE165FC}"/>
              </a:ext>
            </a:extLst>
          </p:cNvPr>
          <p:cNvGrpSpPr/>
          <p:nvPr/>
        </p:nvGrpSpPr>
        <p:grpSpPr>
          <a:xfrm>
            <a:off x="3880102" y="4475538"/>
            <a:ext cx="4656317" cy="611195"/>
            <a:chOff x="3880102" y="4475538"/>
            <a:chExt cx="4656317" cy="61119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DEE8FD4-C8DD-46AF-ACDA-C6573537A8A2}"/>
                </a:ext>
              </a:extLst>
            </p:cNvPr>
            <p:cNvGrpSpPr/>
            <p:nvPr/>
          </p:nvGrpSpPr>
          <p:grpSpPr>
            <a:xfrm>
              <a:off x="3880102" y="4475538"/>
              <a:ext cx="4656317" cy="611195"/>
              <a:chOff x="3839557" y="4110086"/>
              <a:chExt cx="4663420" cy="547096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20AB3A5-B179-4012-904C-5D4C8ED89A1A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A9CD5FD8-11D8-441E-A10B-C09B9E58F689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F55BC2A-661D-4F8F-973D-D4F1FAD77540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49E97E8E-D08C-4155-BDD9-342D1B5EBE29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758594A-E06A-4B97-B4FB-AAF11CB924EC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C145F6B3-3DE4-44C1-A75D-986F29EEE030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FD82434F-209F-4DFE-BE21-FBACD2BD08A4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4B6B45A-1AFD-4AED-B876-11E3680D1372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FAB3857C-7DF6-4CCA-96AC-EA0E47CEECE7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3EC52C25-BF61-4152-BA9B-D117AF865393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6C1DC27-C7A9-4640-8DF0-7453D69AB6C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0C8A79A3-4643-46A8-B4AF-A658A236759B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F370378-27FE-46A4-B6D6-E16F9AFF1A99}"/>
                </a:ext>
              </a:extLst>
            </p:cNvPr>
            <p:cNvSpPr/>
            <p:nvPr/>
          </p:nvSpPr>
          <p:spPr>
            <a:xfrm>
              <a:off x="3932253" y="4534292"/>
              <a:ext cx="270087" cy="4956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2583804-126B-42F8-B7CF-B7D37AA4B565}"/>
                </a:ext>
              </a:extLst>
            </p:cNvPr>
            <p:cNvSpPr/>
            <p:nvPr/>
          </p:nvSpPr>
          <p:spPr>
            <a:xfrm>
              <a:off x="4320201" y="4533331"/>
              <a:ext cx="270087" cy="49560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175814D-77B9-4630-931B-5AC7311FADFF}"/>
                </a:ext>
              </a:extLst>
            </p:cNvPr>
            <p:cNvSpPr/>
            <p:nvPr/>
          </p:nvSpPr>
          <p:spPr>
            <a:xfrm>
              <a:off x="4699416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859D0ED-AD9D-493A-ACA2-59006C135ED5}"/>
                </a:ext>
              </a:extLst>
            </p:cNvPr>
            <p:cNvSpPr/>
            <p:nvPr/>
          </p:nvSpPr>
          <p:spPr>
            <a:xfrm>
              <a:off x="5098051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B1131513-C56E-4870-90DF-6FA9F0FFA576}"/>
                </a:ext>
              </a:extLst>
            </p:cNvPr>
            <p:cNvSpPr/>
            <p:nvPr/>
          </p:nvSpPr>
          <p:spPr>
            <a:xfrm>
              <a:off x="5487084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5757D9-64FE-40B5-8357-1B8E6059A32F}"/>
              </a:ext>
            </a:extLst>
          </p:cNvPr>
          <p:cNvGrpSpPr/>
          <p:nvPr/>
        </p:nvGrpSpPr>
        <p:grpSpPr>
          <a:xfrm>
            <a:off x="7922559" y="342374"/>
            <a:ext cx="3091306" cy="1664012"/>
            <a:chOff x="7878199" y="3367620"/>
            <a:chExt cx="3091306" cy="1664012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97C998C-C949-46C0-957D-B87D673BDB93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B49ED2B-D223-4009-BA1A-2B007BC71999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AE629E1-4D0E-4721-93DC-4BAF5C018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12034" y="3513067"/>
            <a:ext cx="647413" cy="18887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CDB12FE-0596-432E-8541-696E7C9C18EE}"/>
              </a:ext>
            </a:extLst>
          </p:cNvPr>
          <p:cNvCxnSpPr>
            <a:cxnSpLocks/>
          </p:cNvCxnSpPr>
          <p:nvPr/>
        </p:nvCxnSpPr>
        <p:spPr>
          <a:xfrm rot="5400000">
            <a:off x="6680928" y="1533720"/>
            <a:ext cx="2469152" cy="3414485"/>
          </a:xfrm>
          <a:prstGeom prst="bentConnector3">
            <a:avLst>
              <a:gd name="adj1" fmla="val 102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76665E3-0C3C-4123-A513-C667E721F0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Shared Buffer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495A4B-0F9F-4775-9BB1-86B98DD44B3C}"/>
              </a:ext>
            </a:extLst>
          </p:cNvPr>
          <p:cNvSpPr/>
          <p:nvPr/>
        </p:nvSpPr>
        <p:spPr>
          <a:xfrm>
            <a:off x="2755185" y="3081160"/>
            <a:ext cx="66816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그럼 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lock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걸면 </a:t>
            </a:r>
            <a:r>
              <a:rPr lang="ko-KR" altLang="en-US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되잖음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;;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5908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Unique Buffer</a:t>
            </a:r>
            <a:endParaRPr lang="ko-KR" altLang="en-US" sz="6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41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1B2CA55-88CB-409B-9DBE-BDBB772A9961}"/>
              </a:ext>
            </a:extLst>
          </p:cNvPr>
          <p:cNvSpPr/>
          <p:nvPr/>
        </p:nvSpPr>
        <p:spPr>
          <a:xfrm>
            <a:off x="2033027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FB41BA-DAE1-4CC1-B51C-572FC8A9989F}"/>
              </a:ext>
            </a:extLst>
          </p:cNvPr>
          <p:cNvSpPr/>
          <p:nvPr/>
        </p:nvSpPr>
        <p:spPr>
          <a:xfrm>
            <a:off x="2694474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D570237-629A-4D40-BAA6-1062F6A994FF}"/>
              </a:ext>
            </a:extLst>
          </p:cNvPr>
          <p:cNvSpPr/>
          <p:nvPr/>
        </p:nvSpPr>
        <p:spPr>
          <a:xfrm>
            <a:off x="8895783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B5877D-3132-464C-88A8-8F0F9E22B5C5}"/>
              </a:ext>
            </a:extLst>
          </p:cNvPr>
          <p:cNvSpPr/>
          <p:nvPr/>
        </p:nvSpPr>
        <p:spPr>
          <a:xfrm>
            <a:off x="7536468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6FE6E-20DE-4F7D-B896-1BCFCE4755C6}"/>
              </a:ext>
            </a:extLst>
          </p:cNvPr>
          <p:cNvSpPr/>
          <p:nvPr/>
        </p:nvSpPr>
        <p:spPr>
          <a:xfrm>
            <a:off x="2561369" y="2581193"/>
            <a:ext cx="2323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ONLY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E97595-6166-4117-93C4-F160DEA6E488}"/>
              </a:ext>
            </a:extLst>
          </p:cNvPr>
          <p:cNvSpPr/>
          <p:nvPr/>
        </p:nvSpPr>
        <p:spPr>
          <a:xfrm>
            <a:off x="7411378" y="2581193"/>
            <a:ext cx="2307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ONLY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접속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FFDD56-9551-48A7-8660-42F4CB856C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0FE1D4-4E4E-488C-9CED-9021946AF2CF}"/>
              </a:ext>
            </a:extLst>
          </p:cNvPr>
          <p:cNvSpPr/>
          <p:nvPr/>
        </p:nvSpPr>
        <p:spPr>
          <a:xfrm>
            <a:off x="4359787" y="3289079"/>
            <a:ext cx="34724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그럼 통신은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3157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Lock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B0276C3-DDCA-4F37-A6A4-F45280FD2B4E}"/>
              </a:ext>
            </a:extLst>
          </p:cNvPr>
          <p:cNvGrpSpPr/>
          <p:nvPr/>
        </p:nvGrpSpPr>
        <p:grpSpPr>
          <a:xfrm>
            <a:off x="4450482" y="2134872"/>
            <a:ext cx="3291035" cy="3752700"/>
            <a:chOff x="4450482" y="2229142"/>
            <a:chExt cx="3291035" cy="375270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449E61E-4EE3-46A5-B187-67A13B66975E}"/>
                </a:ext>
              </a:extLst>
            </p:cNvPr>
            <p:cNvSpPr/>
            <p:nvPr/>
          </p:nvSpPr>
          <p:spPr>
            <a:xfrm>
              <a:off x="5161287" y="5058512"/>
              <a:ext cx="186942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BDCA9C-7EED-4CA3-A272-37DC7BB6AF27}"/>
                </a:ext>
              </a:extLst>
            </p:cNvPr>
            <p:cNvGrpSpPr/>
            <p:nvPr/>
          </p:nvGrpSpPr>
          <p:grpSpPr>
            <a:xfrm>
              <a:off x="4450482" y="2229142"/>
              <a:ext cx="3291035" cy="3291035"/>
              <a:chOff x="4467225" y="2638723"/>
              <a:chExt cx="2504382" cy="2504382"/>
            </a:xfrm>
          </p:grpSpPr>
          <p:pic>
            <p:nvPicPr>
              <p:cNvPr id="37" name="Picture 4" descr="Data Network Icons - Free SVG &amp; PNG Data Network Images - Noun Project">
                <a:extLst>
                  <a:ext uri="{FF2B5EF4-FFF2-40B4-BE49-F238E27FC236}">
                    <a16:creationId xmlns:a16="http://schemas.microsoft.com/office/drawing/2014/main" id="{07B52EBC-419E-4C92-B69D-F614827F6B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7225" y="2638723"/>
                <a:ext cx="2504382" cy="25043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4" descr="Padlock Icon Png #330958 - Free Icons Library">
                <a:extLst>
                  <a:ext uri="{FF2B5EF4-FFF2-40B4-BE49-F238E27FC236}">
                    <a16:creationId xmlns:a16="http://schemas.microsoft.com/office/drawing/2014/main" id="{86AC6E36-CEDE-4141-946B-8C823AB365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7225" y="3514330"/>
                <a:ext cx="1628775" cy="1628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2698209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Lock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B0276C3-DDCA-4F37-A6A4-F45280FD2B4E}"/>
              </a:ext>
            </a:extLst>
          </p:cNvPr>
          <p:cNvGrpSpPr/>
          <p:nvPr/>
        </p:nvGrpSpPr>
        <p:grpSpPr>
          <a:xfrm>
            <a:off x="4450482" y="2134872"/>
            <a:ext cx="3291035" cy="3752700"/>
            <a:chOff x="4450482" y="2229142"/>
            <a:chExt cx="3291035" cy="375270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449E61E-4EE3-46A5-B187-67A13B66975E}"/>
                </a:ext>
              </a:extLst>
            </p:cNvPr>
            <p:cNvSpPr/>
            <p:nvPr/>
          </p:nvSpPr>
          <p:spPr>
            <a:xfrm>
              <a:off x="5161287" y="5058512"/>
              <a:ext cx="186942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BDCA9C-7EED-4CA3-A272-37DC7BB6AF27}"/>
                </a:ext>
              </a:extLst>
            </p:cNvPr>
            <p:cNvGrpSpPr/>
            <p:nvPr/>
          </p:nvGrpSpPr>
          <p:grpSpPr>
            <a:xfrm>
              <a:off x="4450482" y="2229142"/>
              <a:ext cx="3291035" cy="3291035"/>
              <a:chOff x="4467225" y="2638723"/>
              <a:chExt cx="2504382" cy="2504382"/>
            </a:xfrm>
          </p:grpSpPr>
          <p:pic>
            <p:nvPicPr>
              <p:cNvPr id="37" name="Picture 4" descr="Data Network Icons - Free SVG &amp; PNG Data Network Images - Noun Project">
                <a:extLst>
                  <a:ext uri="{FF2B5EF4-FFF2-40B4-BE49-F238E27FC236}">
                    <a16:creationId xmlns:a16="http://schemas.microsoft.com/office/drawing/2014/main" id="{07B52EBC-419E-4C92-B69D-F614827F6B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7225" y="2638723"/>
                <a:ext cx="2504382" cy="25043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4" descr="Padlock Icon Png #330958 - Free Icons Library">
                <a:extLst>
                  <a:ext uri="{FF2B5EF4-FFF2-40B4-BE49-F238E27FC236}">
                    <a16:creationId xmlns:a16="http://schemas.microsoft.com/office/drawing/2014/main" id="{86AC6E36-CEDE-4141-946B-8C823AB365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7225" y="3514330"/>
                <a:ext cx="1628775" cy="1628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1D53A1-9AE3-4156-A411-BCD331220079}"/>
              </a:ext>
            </a:extLst>
          </p:cNvPr>
          <p:cNvSpPr/>
          <p:nvPr/>
        </p:nvSpPr>
        <p:spPr>
          <a:xfrm>
            <a:off x="1837398" y="2203689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5893F16-BB4B-4A5C-B918-5B2B97227E04}"/>
              </a:ext>
            </a:extLst>
          </p:cNvPr>
          <p:cNvSpPr/>
          <p:nvPr/>
        </p:nvSpPr>
        <p:spPr>
          <a:xfrm>
            <a:off x="5238789" y="906082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3774167-B46D-439E-9D11-9BC0AC148127}"/>
              </a:ext>
            </a:extLst>
          </p:cNvPr>
          <p:cNvSpPr/>
          <p:nvPr/>
        </p:nvSpPr>
        <p:spPr>
          <a:xfrm>
            <a:off x="8935450" y="1745445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E78AB61-5896-4C52-A658-32833F450F88}"/>
              </a:ext>
            </a:extLst>
          </p:cNvPr>
          <p:cNvCxnSpPr>
            <a:stCxn id="9" idx="2"/>
          </p:cNvCxnSpPr>
          <p:nvPr/>
        </p:nvCxnSpPr>
        <p:spPr>
          <a:xfrm>
            <a:off x="2728644" y="2847640"/>
            <a:ext cx="1400294" cy="1073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31E33D-5D8B-4DC5-B660-71949D1F3A10}"/>
              </a:ext>
            </a:extLst>
          </p:cNvPr>
          <p:cNvCxnSpPr>
            <a:stCxn id="10" idx="2"/>
          </p:cNvCxnSpPr>
          <p:nvPr/>
        </p:nvCxnSpPr>
        <p:spPr>
          <a:xfrm flipH="1">
            <a:off x="6130034" y="1550033"/>
            <a:ext cx="1" cy="653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1CB900-D740-4BBB-8AC2-17ED72EE86BE}"/>
              </a:ext>
            </a:extLst>
          </p:cNvPr>
          <p:cNvCxnSpPr>
            <a:stCxn id="11" idx="2"/>
          </p:cNvCxnSpPr>
          <p:nvPr/>
        </p:nvCxnSpPr>
        <p:spPr>
          <a:xfrm flipH="1">
            <a:off x="8044207" y="2389396"/>
            <a:ext cx="1782489" cy="995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6711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B0276C3-DDCA-4F37-A6A4-F45280FD2B4E}"/>
              </a:ext>
            </a:extLst>
          </p:cNvPr>
          <p:cNvGrpSpPr/>
          <p:nvPr/>
        </p:nvGrpSpPr>
        <p:grpSpPr>
          <a:xfrm>
            <a:off x="4450482" y="2134872"/>
            <a:ext cx="3291035" cy="3752700"/>
            <a:chOff x="4450482" y="2229142"/>
            <a:chExt cx="3291035" cy="375270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449E61E-4EE3-46A5-B187-67A13B66975E}"/>
                </a:ext>
              </a:extLst>
            </p:cNvPr>
            <p:cNvSpPr/>
            <p:nvPr/>
          </p:nvSpPr>
          <p:spPr>
            <a:xfrm>
              <a:off x="5161287" y="5058512"/>
              <a:ext cx="186942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BDCA9C-7EED-4CA3-A272-37DC7BB6AF27}"/>
                </a:ext>
              </a:extLst>
            </p:cNvPr>
            <p:cNvGrpSpPr/>
            <p:nvPr/>
          </p:nvGrpSpPr>
          <p:grpSpPr>
            <a:xfrm>
              <a:off x="4450482" y="2229142"/>
              <a:ext cx="3291035" cy="3291035"/>
              <a:chOff x="4467225" y="2638723"/>
              <a:chExt cx="2504382" cy="2504382"/>
            </a:xfrm>
          </p:grpSpPr>
          <p:pic>
            <p:nvPicPr>
              <p:cNvPr id="37" name="Picture 4" descr="Data Network Icons - Free SVG &amp; PNG Data Network Images - Noun Project">
                <a:extLst>
                  <a:ext uri="{FF2B5EF4-FFF2-40B4-BE49-F238E27FC236}">
                    <a16:creationId xmlns:a16="http://schemas.microsoft.com/office/drawing/2014/main" id="{07B52EBC-419E-4C92-B69D-F614827F6B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7225" y="2638723"/>
                <a:ext cx="2504382" cy="25043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4" descr="Padlock Icon Png #330958 - Free Icons Library">
                <a:extLst>
                  <a:ext uri="{FF2B5EF4-FFF2-40B4-BE49-F238E27FC236}">
                    <a16:creationId xmlns:a16="http://schemas.microsoft.com/office/drawing/2014/main" id="{86AC6E36-CEDE-4141-946B-8C823AB365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7225" y="3514330"/>
                <a:ext cx="1628775" cy="1628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1D53A1-9AE3-4156-A411-BCD331220079}"/>
              </a:ext>
            </a:extLst>
          </p:cNvPr>
          <p:cNvSpPr/>
          <p:nvPr/>
        </p:nvSpPr>
        <p:spPr>
          <a:xfrm>
            <a:off x="1837398" y="2203689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5893F16-BB4B-4A5C-B918-5B2B97227E04}"/>
              </a:ext>
            </a:extLst>
          </p:cNvPr>
          <p:cNvSpPr/>
          <p:nvPr/>
        </p:nvSpPr>
        <p:spPr>
          <a:xfrm>
            <a:off x="5238789" y="906082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3774167-B46D-439E-9D11-9BC0AC148127}"/>
              </a:ext>
            </a:extLst>
          </p:cNvPr>
          <p:cNvSpPr/>
          <p:nvPr/>
        </p:nvSpPr>
        <p:spPr>
          <a:xfrm>
            <a:off x="8935450" y="1745445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E78AB61-5896-4C52-A658-32833F450F88}"/>
              </a:ext>
            </a:extLst>
          </p:cNvPr>
          <p:cNvCxnSpPr>
            <a:stCxn id="9" idx="2"/>
          </p:cNvCxnSpPr>
          <p:nvPr/>
        </p:nvCxnSpPr>
        <p:spPr>
          <a:xfrm>
            <a:off x="2728644" y="2847640"/>
            <a:ext cx="1400294" cy="1073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31E33D-5D8B-4DC5-B660-71949D1F3A10}"/>
              </a:ext>
            </a:extLst>
          </p:cNvPr>
          <p:cNvCxnSpPr>
            <a:stCxn id="10" idx="2"/>
          </p:cNvCxnSpPr>
          <p:nvPr/>
        </p:nvCxnSpPr>
        <p:spPr>
          <a:xfrm flipH="1">
            <a:off x="6130034" y="1550033"/>
            <a:ext cx="1" cy="653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1CB900-D740-4BBB-8AC2-17ED72EE86BE}"/>
              </a:ext>
            </a:extLst>
          </p:cNvPr>
          <p:cNvCxnSpPr>
            <a:stCxn id="11" idx="2"/>
          </p:cNvCxnSpPr>
          <p:nvPr/>
        </p:nvCxnSpPr>
        <p:spPr>
          <a:xfrm flipH="1">
            <a:off x="8044207" y="2389396"/>
            <a:ext cx="1782489" cy="995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F947DB-E4B0-4071-BAE6-6DA4726537FA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791BD3-8496-4E70-8D4C-BA3FC388B258}"/>
              </a:ext>
            </a:extLst>
          </p:cNvPr>
          <p:cNvSpPr/>
          <p:nvPr/>
        </p:nvSpPr>
        <p:spPr>
          <a:xfrm>
            <a:off x="2643773" y="2967335"/>
            <a:ext cx="69044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읽어야 하기 때문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Lock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7904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B0276C3-DDCA-4F37-A6A4-F45280FD2B4E}"/>
              </a:ext>
            </a:extLst>
          </p:cNvPr>
          <p:cNvGrpSpPr/>
          <p:nvPr/>
        </p:nvGrpSpPr>
        <p:grpSpPr>
          <a:xfrm>
            <a:off x="4450482" y="2134872"/>
            <a:ext cx="3291035" cy="3752700"/>
            <a:chOff x="4450482" y="2229142"/>
            <a:chExt cx="3291035" cy="375270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449E61E-4EE3-46A5-B187-67A13B66975E}"/>
                </a:ext>
              </a:extLst>
            </p:cNvPr>
            <p:cNvSpPr/>
            <p:nvPr/>
          </p:nvSpPr>
          <p:spPr>
            <a:xfrm>
              <a:off x="5161287" y="5058512"/>
              <a:ext cx="186942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BDCA9C-7EED-4CA3-A272-37DC7BB6AF27}"/>
                </a:ext>
              </a:extLst>
            </p:cNvPr>
            <p:cNvGrpSpPr/>
            <p:nvPr/>
          </p:nvGrpSpPr>
          <p:grpSpPr>
            <a:xfrm>
              <a:off x="4450482" y="2229142"/>
              <a:ext cx="3291035" cy="3291035"/>
              <a:chOff x="4467225" y="2638723"/>
              <a:chExt cx="2504382" cy="2504382"/>
            </a:xfrm>
          </p:grpSpPr>
          <p:pic>
            <p:nvPicPr>
              <p:cNvPr id="37" name="Picture 4" descr="Data Network Icons - Free SVG &amp; PNG Data Network Images - Noun Project">
                <a:extLst>
                  <a:ext uri="{FF2B5EF4-FFF2-40B4-BE49-F238E27FC236}">
                    <a16:creationId xmlns:a16="http://schemas.microsoft.com/office/drawing/2014/main" id="{07B52EBC-419E-4C92-B69D-F614827F6B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7225" y="2638723"/>
                <a:ext cx="2504382" cy="25043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4" descr="Padlock Icon Png #330958 - Free Icons Library">
                <a:extLst>
                  <a:ext uri="{FF2B5EF4-FFF2-40B4-BE49-F238E27FC236}">
                    <a16:creationId xmlns:a16="http://schemas.microsoft.com/office/drawing/2014/main" id="{86AC6E36-CEDE-4141-946B-8C823AB365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7225" y="3514330"/>
                <a:ext cx="1628775" cy="1628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1D53A1-9AE3-4156-A411-BCD331220079}"/>
              </a:ext>
            </a:extLst>
          </p:cNvPr>
          <p:cNvSpPr/>
          <p:nvPr/>
        </p:nvSpPr>
        <p:spPr>
          <a:xfrm>
            <a:off x="1837398" y="2203689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5893F16-BB4B-4A5C-B918-5B2B97227E04}"/>
              </a:ext>
            </a:extLst>
          </p:cNvPr>
          <p:cNvSpPr/>
          <p:nvPr/>
        </p:nvSpPr>
        <p:spPr>
          <a:xfrm>
            <a:off x="5238789" y="906082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3774167-B46D-439E-9D11-9BC0AC148127}"/>
              </a:ext>
            </a:extLst>
          </p:cNvPr>
          <p:cNvSpPr/>
          <p:nvPr/>
        </p:nvSpPr>
        <p:spPr>
          <a:xfrm>
            <a:off x="8935450" y="1745445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E78AB61-5896-4C52-A658-32833F450F88}"/>
              </a:ext>
            </a:extLst>
          </p:cNvPr>
          <p:cNvCxnSpPr>
            <a:stCxn id="9" idx="2"/>
          </p:cNvCxnSpPr>
          <p:nvPr/>
        </p:nvCxnSpPr>
        <p:spPr>
          <a:xfrm>
            <a:off x="2728644" y="2847640"/>
            <a:ext cx="1400294" cy="1073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31E33D-5D8B-4DC5-B660-71949D1F3A10}"/>
              </a:ext>
            </a:extLst>
          </p:cNvPr>
          <p:cNvCxnSpPr>
            <a:stCxn id="10" idx="2"/>
          </p:cNvCxnSpPr>
          <p:nvPr/>
        </p:nvCxnSpPr>
        <p:spPr>
          <a:xfrm flipH="1">
            <a:off x="6130034" y="1550033"/>
            <a:ext cx="1" cy="653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1CB900-D740-4BBB-8AC2-17ED72EE86BE}"/>
              </a:ext>
            </a:extLst>
          </p:cNvPr>
          <p:cNvCxnSpPr>
            <a:stCxn id="11" idx="2"/>
          </p:cNvCxnSpPr>
          <p:nvPr/>
        </p:nvCxnSpPr>
        <p:spPr>
          <a:xfrm flipH="1">
            <a:off x="8044207" y="2389396"/>
            <a:ext cx="1782489" cy="995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F947DB-E4B0-4071-BAE6-6DA4726537FA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791BD3-8496-4E70-8D4C-BA3FC388B258}"/>
              </a:ext>
            </a:extLst>
          </p:cNvPr>
          <p:cNvSpPr/>
          <p:nvPr/>
        </p:nvSpPr>
        <p:spPr>
          <a:xfrm>
            <a:off x="2643773" y="2967335"/>
            <a:ext cx="69044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읽어야 하기 때문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8208769-4B68-44CF-99E8-F12A55552F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6FB3B67-A669-4A9E-89EA-2EF92E6B39F7}"/>
              </a:ext>
            </a:extLst>
          </p:cNvPr>
          <p:cNvGrpSpPr/>
          <p:nvPr/>
        </p:nvGrpSpPr>
        <p:grpSpPr>
          <a:xfrm>
            <a:off x="3880102" y="4475538"/>
            <a:ext cx="4656317" cy="611195"/>
            <a:chOff x="3880102" y="4475538"/>
            <a:chExt cx="4656317" cy="61119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1A8DDDB-0B3C-4122-8E40-3ABD913EEEEC}"/>
                </a:ext>
              </a:extLst>
            </p:cNvPr>
            <p:cNvGrpSpPr/>
            <p:nvPr/>
          </p:nvGrpSpPr>
          <p:grpSpPr>
            <a:xfrm>
              <a:off x="3880102" y="4475538"/>
              <a:ext cx="4656317" cy="611195"/>
              <a:chOff x="3839557" y="4110086"/>
              <a:chExt cx="4663420" cy="547096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6A3E93AD-467E-44D9-B39A-DF1EBDC7CCF2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154B3BA6-3671-4EBD-99DB-7E843BB93496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53D8F825-970D-431B-AA78-1F65ED53E47F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EAE97854-C447-404F-AFCE-EB8AEBB560FD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6B4C7BEA-C916-48EC-B107-0BD444B27C19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A9596899-AB0A-43A6-B9FF-E6FB68F755C8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99B57B80-7B3F-4F92-9BAF-AB0E6C65B1E9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7D7F6B42-C6A2-4DD8-938D-DBC871E9487B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B620E882-0CFC-4A5D-BCC2-47E6506ED5ED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86F94D45-587B-4F7C-929F-899093BB1991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84C84431-B5B7-4DA4-AD9D-163AD94232EA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65C6FA36-43CD-48B5-97B7-9AB16D4EE50F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5CC56FC-75C0-432E-83F1-15B4BF22FD67}"/>
                </a:ext>
              </a:extLst>
            </p:cNvPr>
            <p:cNvSpPr/>
            <p:nvPr/>
          </p:nvSpPr>
          <p:spPr>
            <a:xfrm>
              <a:off x="3932253" y="4534292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48826CB2-B9DC-4E18-B5C9-263CBD613C99}"/>
                </a:ext>
              </a:extLst>
            </p:cNvPr>
            <p:cNvSpPr/>
            <p:nvPr/>
          </p:nvSpPr>
          <p:spPr>
            <a:xfrm>
              <a:off x="4320201" y="4533331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086F576-AA81-44C2-88F0-C1EAE26E096C}"/>
                </a:ext>
              </a:extLst>
            </p:cNvPr>
            <p:cNvSpPr/>
            <p:nvPr/>
          </p:nvSpPr>
          <p:spPr>
            <a:xfrm>
              <a:off x="4708200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3C9366D-B498-404A-BD64-B211C1334D25}"/>
                </a:ext>
              </a:extLst>
            </p:cNvPr>
            <p:cNvSpPr/>
            <p:nvPr/>
          </p:nvSpPr>
          <p:spPr>
            <a:xfrm>
              <a:off x="5095677" y="4533329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Lock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9580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B0276C3-DDCA-4F37-A6A4-F45280FD2B4E}"/>
              </a:ext>
            </a:extLst>
          </p:cNvPr>
          <p:cNvGrpSpPr/>
          <p:nvPr/>
        </p:nvGrpSpPr>
        <p:grpSpPr>
          <a:xfrm>
            <a:off x="4450482" y="2134872"/>
            <a:ext cx="3291035" cy="3752700"/>
            <a:chOff x="4450482" y="2229142"/>
            <a:chExt cx="3291035" cy="375270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449E61E-4EE3-46A5-B187-67A13B66975E}"/>
                </a:ext>
              </a:extLst>
            </p:cNvPr>
            <p:cNvSpPr/>
            <p:nvPr/>
          </p:nvSpPr>
          <p:spPr>
            <a:xfrm>
              <a:off x="5161287" y="5058512"/>
              <a:ext cx="186942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BDCA9C-7EED-4CA3-A272-37DC7BB6AF27}"/>
                </a:ext>
              </a:extLst>
            </p:cNvPr>
            <p:cNvGrpSpPr/>
            <p:nvPr/>
          </p:nvGrpSpPr>
          <p:grpSpPr>
            <a:xfrm>
              <a:off x="4450482" y="2229142"/>
              <a:ext cx="3291035" cy="3291035"/>
              <a:chOff x="4467225" y="2638723"/>
              <a:chExt cx="2504382" cy="2504382"/>
            </a:xfrm>
          </p:grpSpPr>
          <p:pic>
            <p:nvPicPr>
              <p:cNvPr id="37" name="Picture 4" descr="Data Network Icons - Free SVG &amp; PNG Data Network Images - Noun Project">
                <a:extLst>
                  <a:ext uri="{FF2B5EF4-FFF2-40B4-BE49-F238E27FC236}">
                    <a16:creationId xmlns:a16="http://schemas.microsoft.com/office/drawing/2014/main" id="{07B52EBC-419E-4C92-B69D-F614827F6B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7225" y="2638723"/>
                <a:ext cx="2504382" cy="25043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4" descr="Padlock Icon Png #330958 - Free Icons Library">
                <a:extLst>
                  <a:ext uri="{FF2B5EF4-FFF2-40B4-BE49-F238E27FC236}">
                    <a16:creationId xmlns:a16="http://schemas.microsoft.com/office/drawing/2014/main" id="{86AC6E36-CEDE-4141-946B-8C823AB365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7225" y="3514330"/>
                <a:ext cx="1628775" cy="1628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1D53A1-9AE3-4156-A411-BCD331220079}"/>
              </a:ext>
            </a:extLst>
          </p:cNvPr>
          <p:cNvSpPr/>
          <p:nvPr/>
        </p:nvSpPr>
        <p:spPr>
          <a:xfrm>
            <a:off x="1837398" y="2203689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5893F16-BB4B-4A5C-B918-5B2B97227E04}"/>
              </a:ext>
            </a:extLst>
          </p:cNvPr>
          <p:cNvSpPr/>
          <p:nvPr/>
        </p:nvSpPr>
        <p:spPr>
          <a:xfrm>
            <a:off x="5238789" y="906082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3774167-B46D-439E-9D11-9BC0AC148127}"/>
              </a:ext>
            </a:extLst>
          </p:cNvPr>
          <p:cNvSpPr/>
          <p:nvPr/>
        </p:nvSpPr>
        <p:spPr>
          <a:xfrm>
            <a:off x="8935450" y="1745445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E78AB61-5896-4C52-A658-32833F450F88}"/>
              </a:ext>
            </a:extLst>
          </p:cNvPr>
          <p:cNvCxnSpPr>
            <a:stCxn id="9" idx="2"/>
          </p:cNvCxnSpPr>
          <p:nvPr/>
        </p:nvCxnSpPr>
        <p:spPr>
          <a:xfrm>
            <a:off x="2728644" y="2847640"/>
            <a:ext cx="1400294" cy="1073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31E33D-5D8B-4DC5-B660-71949D1F3A10}"/>
              </a:ext>
            </a:extLst>
          </p:cNvPr>
          <p:cNvCxnSpPr>
            <a:stCxn id="10" idx="2"/>
          </p:cNvCxnSpPr>
          <p:nvPr/>
        </p:nvCxnSpPr>
        <p:spPr>
          <a:xfrm flipH="1">
            <a:off x="6130034" y="1550033"/>
            <a:ext cx="1" cy="653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1CB900-D740-4BBB-8AC2-17ED72EE86BE}"/>
              </a:ext>
            </a:extLst>
          </p:cNvPr>
          <p:cNvCxnSpPr>
            <a:stCxn id="11" idx="2"/>
          </p:cNvCxnSpPr>
          <p:nvPr/>
        </p:nvCxnSpPr>
        <p:spPr>
          <a:xfrm flipH="1">
            <a:off x="8044207" y="2389396"/>
            <a:ext cx="1782489" cy="995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F947DB-E4B0-4071-BAE6-6DA4726537FA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791BD3-8496-4E70-8D4C-BA3FC388B258}"/>
              </a:ext>
            </a:extLst>
          </p:cNvPr>
          <p:cNvSpPr/>
          <p:nvPr/>
        </p:nvSpPr>
        <p:spPr>
          <a:xfrm>
            <a:off x="2643773" y="2967335"/>
            <a:ext cx="69044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읽어야 하기 때문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8208769-4B68-44CF-99E8-F12A55552F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6FB3B67-A669-4A9E-89EA-2EF92E6B39F7}"/>
              </a:ext>
            </a:extLst>
          </p:cNvPr>
          <p:cNvGrpSpPr/>
          <p:nvPr/>
        </p:nvGrpSpPr>
        <p:grpSpPr>
          <a:xfrm>
            <a:off x="3880102" y="4475538"/>
            <a:ext cx="4656317" cy="611195"/>
            <a:chOff x="3880102" y="4475538"/>
            <a:chExt cx="4656317" cy="61119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1A8DDDB-0B3C-4122-8E40-3ABD913EEEEC}"/>
                </a:ext>
              </a:extLst>
            </p:cNvPr>
            <p:cNvGrpSpPr/>
            <p:nvPr/>
          </p:nvGrpSpPr>
          <p:grpSpPr>
            <a:xfrm>
              <a:off x="3880102" y="4475538"/>
              <a:ext cx="4656317" cy="611195"/>
              <a:chOff x="3839557" y="4110086"/>
              <a:chExt cx="4663420" cy="547096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6A3E93AD-467E-44D9-B39A-DF1EBDC7CCF2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154B3BA6-3671-4EBD-99DB-7E843BB93496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53D8F825-970D-431B-AA78-1F65ED53E47F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EAE97854-C447-404F-AFCE-EB8AEBB560FD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6B4C7BEA-C916-48EC-B107-0BD444B27C19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A9596899-AB0A-43A6-B9FF-E6FB68F755C8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99B57B80-7B3F-4F92-9BAF-AB0E6C65B1E9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7D7F6B42-C6A2-4DD8-938D-DBC871E9487B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B620E882-0CFC-4A5D-BCC2-47E6506ED5ED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86F94D45-587B-4F7C-929F-899093BB1991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84C84431-B5B7-4DA4-AD9D-163AD94232EA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65C6FA36-43CD-48B5-97B7-9AB16D4EE50F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5CC56FC-75C0-432E-83F1-15B4BF22FD67}"/>
                </a:ext>
              </a:extLst>
            </p:cNvPr>
            <p:cNvSpPr/>
            <p:nvPr/>
          </p:nvSpPr>
          <p:spPr>
            <a:xfrm>
              <a:off x="3932253" y="4534292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48826CB2-B9DC-4E18-B5C9-263CBD613C99}"/>
                </a:ext>
              </a:extLst>
            </p:cNvPr>
            <p:cNvSpPr/>
            <p:nvPr/>
          </p:nvSpPr>
          <p:spPr>
            <a:xfrm>
              <a:off x="4320201" y="4533331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086F576-AA81-44C2-88F0-C1EAE26E096C}"/>
                </a:ext>
              </a:extLst>
            </p:cNvPr>
            <p:cNvSpPr/>
            <p:nvPr/>
          </p:nvSpPr>
          <p:spPr>
            <a:xfrm>
              <a:off x="4708200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3C9366D-B498-404A-BD64-B211C1334D25}"/>
                </a:ext>
              </a:extLst>
            </p:cNvPr>
            <p:cNvSpPr/>
            <p:nvPr/>
          </p:nvSpPr>
          <p:spPr>
            <a:xfrm>
              <a:off x="5095677" y="4533329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Lock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07367C-2057-45CC-AD4F-AB9BAFEECA04}"/>
              </a:ext>
            </a:extLst>
          </p:cNvPr>
          <p:cNvSpPr/>
          <p:nvPr/>
        </p:nvSpPr>
        <p:spPr>
          <a:xfrm>
            <a:off x="2487049" y="2967335"/>
            <a:ext cx="72859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읽을 필요가 없음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9941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B0276C3-DDCA-4F37-A6A4-F45280FD2B4E}"/>
              </a:ext>
            </a:extLst>
          </p:cNvPr>
          <p:cNvGrpSpPr/>
          <p:nvPr/>
        </p:nvGrpSpPr>
        <p:grpSpPr>
          <a:xfrm>
            <a:off x="4450482" y="2134872"/>
            <a:ext cx="3291035" cy="3752700"/>
            <a:chOff x="4450482" y="2229142"/>
            <a:chExt cx="3291035" cy="375270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449E61E-4EE3-46A5-B187-67A13B66975E}"/>
                </a:ext>
              </a:extLst>
            </p:cNvPr>
            <p:cNvSpPr/>
            <p:nvPr/>
          </p:nvSpPr>
          <p:spPr>
            <a:xfrm>
              <a:off x="5161287" y="5058512"/>
              <a:ext cx="186942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BDCA9C-7EED-4CA3-A272-37DC7BB6AF27}"/>
                </a:ext>
              </a:extLst>
            </p:cNvPr>
            <p:cNvGrpSpPr/>
            <p:nvPr/>
          </p:nvGrpSpPr>
          <p:grpSpPr>
            <a:xfrm>
              <a:off x="4450482" y="2229142"/>
              <a:ext cx="3291035" cy="3291035"/>
              <a:chOff x="4467225" y="2638723"/>
              <a:chExt cx="2504382" cy="2504382"/>
            </a:xfrm>
          </p:grpSpPr>
          <p:pic>
            <p:nvPicPr>
              <p:cNvPr id="37" name="Picture 4" descr="Data Network Icons - Free SVG &amp; PNG Data Network Images - Noun Project">
                <a:extLst>
                  <a:ext uri="{FF2B5EF4-FFF2-40B4-BE49-F238E27FC236}">
                    <a16:creationId xmlns:a16="http://schemas.microsoft.com/office/drawing/2014/main" id="{07B52EBC-419E-4C92-B69D-F614827F6B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7225" y="2638723"/>
                <a:ext cx="2504382" cy="25043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4" descr="Padlock Icon Png #330958 - Free Icons Library">
                <a:extLst>
                  <a:ext uri="{FF2B5EF4-FFF2-40B4-BE49-F238E27FC236}">
                    <a16:creationId xmlns:a16="http://schemas.microsoft.com/office/drawing/2014/main" id="{86AC6E36-CEDE-4141-946B-8C823AB365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7225" y="3514330"/>
                <a:ext cx="1628775" cy="1628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1D53A1-9AE3-4156-A411-BCD331220079}"/>
              </a:ext>
            </a:extLst>
          </p:cNvPr>
          <p:cNvSpPr/>
          <p:nvPr/>
        </p:nvSpPr>
        <p:spPr>
          <a:xfrm>
            <a:off x="1837398" y="2203689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5893F16-BB4B-4A5C-B918-5B2B97227E04}"/>
              </a:ext>
            </a:extLst>
          </p:cNvPr>
          <p:cNvSpPr/>
          <p:nvPr/>
        </p:nvSpPr>
        <p:spPr>
          <a:xfrm>
            <a:off x="5238789" y="906082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3774167-B46D-439E-9D11-9BC0AC148127}"/>
              </a:ext>
            </a:extLst>
          </p:cNvPr>
          <p:cNvSpPr/>
          <p:nvPr/>
        </p:nvSpPr>
        <p:spPr>
          <a:xfrm>
            <a:off x="8935450" y="1745445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E78AB61-5896-4C52-A658-32833F450F88}"/>
              </a:ext>
            </a:extLst>
          </p:cNvPr>
          <p:cNvCxnSpPr>
            <a:stCxn id="9" idx="2"/>
          </p:cNvCxnSpPr>
          <p:nvPr/>
        </p:nvCxnSpPr>
        <p:spPr>
          <a:xfrm>
            <a:off x="2728644" y="2847640"/>
            <a:ext cx="1400294" cy="1073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31E33D-5D8B-4DC5-B660-71949D1F3A10}"/>
              </a:ext>
            </a:extLst>
          </p:cNvPr>
          <p:cNvCxnSpPr>
            <a:stCxn id="10" idx="2"/>
          </p:cNvCxnSpPr>
          <p:nvPr/>
        </p:nvCxnSpPr>
        <p:spPr>
          <a:xfrm flipH="1">
            <a:off x="6130034" y="1550033"/>
            <a:ext cx="1" cy="653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1CB900-D740-4BBB-8AC2-17ED72EE86BE}"/>
              </a:ext>
            </a:extLst>
          </p:cNvPr>
          <p:cNvCxnSpPr>
            <a:stCxn id="11" idx="2"/>
          </p:cNvCxnSpPr>
          <p:nvPr/>
        </p:nvCxnSpPr>
        <p:spPr>
          <a:xfrm flipH="1">
            <a:off x="8044207" y="2389396"/>
            <a:ext cx="1782489" cy="995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F947DB-E4B0-4071-BAE6-6DA4726537FA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791BD3-8496-4E70-8D4C-BA3FC388B258}"/>
              </a:ext>
            </a:extLst>
          </p:cNvPr>
          <p:cNvSpPr/>
          <p:nvPr/>
        </p:nvSpPr>
        <p:spPr>
          <a:xfrm>
            <a:off x="2643773" y="2967335"/>
            <a:ext cx="69044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읽어야 하기 때문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8208769-4B68-44CF-99E8-F12A55552F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6FB3B67-A669-4A9E-89EA-2EF92E6B39F7}"/>
              </a:ext>
            </a:extLst>
          </p:cNvPr>
          <p:cNvGrpSpPr/>
          <p:nvPr/>
        </p:nvGrpSpPr>
        <p:grpSpPr>
          <a:xfrm>
            <a:off x="3880102" y="4475538"/>
            <a:ext cx="4656317" cy="611195"/>
            <a:chOff x="3880102" y="4475538"/>
            <a:chExt cx="4656317" cy="61119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1A8DDDB-0B3C-4122-8E40-3ABD913EEEEC}"/>
                </a:ext>
              </a:extLst>
            </p:cNvPr>
            <p:cNvGrpSpPr/>
            <p:nvPr/>
          </p:nvGrpSpPr>
          <p:grpSpPr>
            <a:xfrm>
              <a:off x="3880102" y="4475538"/>
              <a:ext cx="4656317" cy="611195"/>
              <a:chOff x="3839557" y="4110086"/>
              <a:chExt cx="4663420" cy="547096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6A3E93AD-467E-44D9-B39A-DF1EBDC7CCF2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154B3BA6-3671-4EBD-99DB-7E843BB93496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53D8F825-970D-431B-AA78-1F65ED53E47F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EAE97854-C447-404F-AFCE-EB8AEBB560FD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6B4C7BEA-C916-48EC-B107-0BD444B27C19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A9596899-AB0A-43A6-B9FF-E6FB68F755C8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99B57B80-7B3F-4F92-9BAF-AB0E6C65B1E9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7D7F6B42-C6A2-4DD8-938D-DBC871E9487B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B620E882-0CFC-4A5D-BCC2-47E6506ED5ED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86F94D45-587B-4F7C-929F-899093BB1991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84C84431-B5B7-4DA4-AD9D-163AD94232EA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65C6FA36-43CD-48B5-97B7-9AB16D4EE50F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5CC56FC-75C0-432E-83F1-15B4BF22FD67}"/>
                </a:ext>
              </a:extLst>
            </p:cNvPr>
            <p:cNvSpPr/>
            <p:nvPr/>
          </p:nvSpPr>
          <p:spPr>
            <a:xfrm>
              <a:off x="3932253" y="4534292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48826CB2-B9DC-4E18-B5C9-263CBD613C99}"/>
                </a:ext>
              </a:extLst>
            </p:cNvPr>
            <p:cNvSpPr/>
            <p:nvPr/>
          </p:nvSpPr>
          <p:spPr>
            <a:xfrm>
              <a:off x="4320201" y="4533331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086F576-AA81-44C2-88F0-C1EAE26E096C}"/>
                </a:ext>
              </a:extLst>
            </p:cNvPr>
            <p:cNvSpPr/>
            <p:nvPr/>
          </p:nvSpPr>
          <p:spPr>
            <a:xfrm>
              <a:off x="4708200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3C9366D-B498-404A-BD64-B211C1334D25}"/>
                </a:ext>
              </a:extLst>
            </p:cNvPr>
            <p:cNvSpPr/>
            <p:nvPr/>
          </p:nvSpPr>
          <p:spPr>
            <a:xfrm>
              <a:off x="5095677" y="4533329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Lock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07367C-2057-45CC-AD4F-AB9BAFEECA04}"/>
              </a:ext>
            </a:extLst>
          </p:cNvPr>
          <p:cNvSpPr/>
          <p:nvPr/>
        </p:nvSpPr>
        <p:spPr>
          <a:xfrm>
            <a:off x="2012564" y="2967335"/>
            <a:ext cx="82349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단지 공간을 제공하기 위한 목적</a:t>
            </a:r>
          </a:p>
        </p:txBody>
      </p:sp>
    </p:spTree>
    <p:extLst>
      <p:ext uri="{BB962C8B-B14F-4D97-AF65-F5344CB8AC3E}">
        <p14:creationId xmlns:p14="http://schemas.microsoft.com/office/powerpoint/2010/main" val="12451894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Lock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07367C-2057-45CC-AD4F-AB9BAFEECA04}"/>
              </a:ext>
            </a:extLst>
          </p:cNvPr>
          <p:cNvSpPr/>
          <p:nvPr/>
        </p:nvSpPr>
        <p:spPr>
          <a:xfrm>
            <a:off x="3226464" y="2769621"/>
            <a:ext cx="573907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ONLY 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공간 제공</a:t>
            </a:r>
            <a:endParaRPr lang="en-US" altLang="ko-KR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</a:p>
          <a:p>
            <a:pPr algn="ctr"/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자원의 동시 접근 제한</a:t>
            </a:r>
          </a:p>
        </p:txBody>
      </p:sp>
    </p:spTree>
    <p:extLst>
      <p:ext uri="{BB962C8B-B14F-4D97-AF65-F5344CB8AC3E}">
        <p14:creationId xmlns:p14="http://schemas.microsoft.com/office/powerpoint/2010/main" val="6050984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Lock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07367C-2057-45CC-AD4F-AB9BAFEECA04}"/>
              </a:ext>
            </a:extLst>
          </p:cNvPr>
          <p:cNvSpPr/>
          <p:nvPr/>
        </p:nvSpPr>
        <p:spPr>
          <a:xfrm>
            <a:off x="2620529" y="3429000"/>
            <a:ext cx="69509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스레드가 하나씩 갖고 있기</a:t>
            </a:r>
          </a:p>
        </p:txBody>
      </p:sp>
    </p:spTree>
    <p:extLst>
      <p:ext uri="{BB962C8B-B14F-4D97-AF65-F5344CB8AC3E}">
        <p14:creationId xmlns:p14="http://schemas.microsoft.com/office/powerpoint/2010/main" val="10018504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Thread Local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07367C-2057-45CC-AD4F-AB9BAFEECA04}"/>
              </a:ext>
            </a:extLst>
          </p:cNvPr>
          <p:cNvSpPr/>
          <p:nvPr/>
        </p:nvSpPr>
        <p:spPr>
          <a:xfrm>
            <a:off x="4052910" y="3429000"/>
            <a:ext cx="40861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 Local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31807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Thread Local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B0276C3-DDCA-4F37-A6A4-F45280FD2B4E}"/>
              </a:ext>
            </a:extLst>
          </p:cNvPr>
          <p:cNvGrpSpPr/>
          <p:nvPr/>
        </p:nvGrpSpPr>
        <p:grpSpPr>
          <a:xfrm>
            <a:off x="4450482" y="2134872"/>
            <a:ext cx="3291035" cy="3752700"/>
            <a:chOff x="4450482" y="2229142"/>
            <a:chExt cx="3291035" cy="375270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449E61E-4EE3-46A5-B187-67A13B66975E}"/>
                </a:ext>
              </a:extLst>
            </p:cNvPr>
            <p:cNvSpPr/>
            <p:nvPr/>
          </p:nvSpPr>
          <p:spPr>
            <a:xfrm>
              <a:off x="5161287" y="5058512"/>
              <a:ext cx="186942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BDCA9C-7EED-4CA3-A272-37DC7BB6AF27}"/>
                </a:ext>
              </a:extLst>
            </p:cNvPr>
            <p:cNvGrpSpPr/>
            <p:nvPr/>
          </p:nvGrpSpPr>
          <p:grpSpPr>
            <a:xfrm>
              <a:off x="4450482" y="2229142"/>
              <a:ext cx="3291035" cy="3291035"/>
              <a:chOff x="4467225" y="2638723"/>
              <a:chExt cx="2504382" cy="2504382"/>
            </a:xfrm>
          </p:grpSpPr>
          <p:pic>
            <p:nvPicPr>
              <p:cNvPr id="37" name="Picture 4" descr="Data Network Icons - Free SVG &amp; PNG Data Network Images - Noun Project">
                <a:extLst>
                  <a:ext uri="{FF2B5EF4-FFF2-40B4-BE49-F238E27FC236}">
                    <a16:creationId xmlns:a16="http://schemas.microsoft.com/office/drawing/2014/main" id="{07B52EBC-419E-4C92-B69D-F614827F6B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7225" y="2638723"/>
                <a:ext cx="2504382" cy="25043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4" descr="Padlock Icon Png #330958 - Free Icons Library">
                <a:extLst>
                  <a:ext uri="{FF2B5EF4-FFF2-40B4-BE49-F238E27FC236}">
                    <a16:creationId xmlns:a16="http://schemas.microsoft.com/office/drawing/2014/main" id="{86AC6E36-CEDE-4141-946B-8C823AB365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7225" y="3514330"/>
                <a:ext cx="1628775" cy="1628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1D53A1-9AE3-4156-A411-BCD331220079}"/>
              </a:ext>
            </a:extLst>
          </p:cNvPr>
          <p:cNvSpPr/>
          <p:nvPr/>
        </p:nvSpPr>
        <p:spPr>
          <a:xfrm>
            <a:off x="1837398" y="2203689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5893F16-BB4B-4A5C-B918-5B2B97227E04}"/>
              </a:ext>
            </a:extLst>
          </p:cNvPr>
          <p:cNvSpPr/>
          <p:nvPr/>
        </p:nvSpPr>
        <p:spPr>
          <a:xfrm>
            <a:off x="5238789" y="906082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3774167-B46D-439E-9D11-9BC0AC148127}"/>
              </a:ext>
            </a:extLst>
          </p:cNvPr>
          <p:cNvSpPr/>
          <p:nvPr/>
        </p:nvSpPr>
        <p:spPr>
          <a:xfrm>
            <a:off x="8935450" y="1745445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E78AB61-5896-4C52-A658-32833F450F88}"/>
              </a:ext>
            </a:extLst>
          </p:cNvPr>
          <p:cNvCxnSpPr>
            <a:stCxn id="9" idx="2"/>
          </p:cNvCxnSpPr>
          <p:nvPr/>
        </p:nvCxnSpPr>
        <p:spPr>
          <a:xfrm>
            <a:off x="2728644" y="2847640"/>
            <a:ext cx="1400294" cy="1073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31E33D-5D8B-4DC5-B660-71949D1F3A10}"/>
              </a:ext>
            </a:extLst>
          </p:cNvPr>
          <p:cNvCxnSpPr>
            <a:stCxn id="10" idx="2"/>
          </p:cNvCxnSpPr>
          <p:nvPr/>
        </p:nvCxnSpPr>
        <p:spPr>
          <a:xfrm flipH="1">
            <a:off x="6130034" y="1550033"/>
            <a:ext cx="1" cy="653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1CB900-D740-4BBB-8AC2-17ED72EE86BE}"/>
              </a:ext>
            </a:extLst>
          </p:cNvPr>
          <p:cNvCxnSpPr>
            <a:stCxn id="11" idx="2"/>
          </p:cNvCxnSpPr>
          <p:nvPr/>
        </p:nvCxnSpPr>
        <p:spPr>
          <a:xfrm flipH="1">
            <a:off x="8044207" y="2389396"/>
            <a:ext cx="1782489" cy="995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7E7C4B-948B-42A0-BECC-B08A246D5243}"/>
              </a:ext>
            </a:extLst>
          </p:cNvPr>
          <p:cNvGrpSpPr/>
          <p:nvPr/>
        </p:nvGrpSpPr>
        <p:grpSpPr>
          <a:xfrm>
            <a:off x="3459182" y="1830882"/>
            <a:ext cx="5220065" cy="3899013"/>
            <a:chOff x="4924677" y="1005479"/>
            <a:chExt cx="2912883" cy="2175714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9F33498-BF69-4408-91D3-1A39FA3BDD11}"/>
                </a:ext>
              </a:extLst>
            </p:cNvPr>
            <p:cNvCxnSpPr>
              <a:cxnSpLocks/>
            </p:cNvCxnSpPr>
            <p:nvPr/>
          </p:nvCxnSpPr>
          <p:spPr>
            <a:xfrm>
              <a:off x="4924677" y="1005479"/>
              <a:ext cx="2912883" cy="2175714"/>
            </a:xfrm>
            <a:prstGeom prst="line">
              <a:avLst/>
            </a:prstGeom>
            <a:ln w="155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49F662D-8FD8-400F-BD7A-56A8BAE03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4677" y="1005479"/>
              <a:ext cx="2912883" cy="2175714"/>
            </a:xfrm>
            <a:prstGeom prst="line">
              <a:avLst/>
            </a:prstGeom>
            <a:ln w="155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067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1B2CA55-88CB-409B-9DBE-BDBB772A9961}"/>
              </a:ext>
            </a:extLst>
          </p:cNvPr>
          <p:cNvSpPr/>
          <p:nvPr/>
        </p:nvSpPr>
        <p:spPr>
          <a:xfrm>
            <a:off x="2033027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FB41BA-DAE1-4CC1-B51C-572FC8A9989F}"/>
              </a:ext>
            </a:extLst>
          </p:cNvPr>
          <p:cNvSpPr/>
          <p:nvPr/>
        </p:nvSpPr>
        <p:spPr>
          <a:xfrm>
            <a:off x="2694474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D570237-629A-4D40-BAA6-1062F6A994FF}"/>
              </a:ext>
            </a:extLst>
          </p:cNvPr>
          <p:cNvSpPr/>
          <p:nvPr/>
        </p:nvSpPr>
        <p:spPr>
          <a:xfrm>
            <a:off x="8895783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B5877D-3132-464C-88A8-8F0F9E22B5C5}"/>
              </a:ext>
            </a:extLst>
          </p:cNvPr>
          <p:cNvSpPr/>
          <p:nvPr/>
        </p:nvSpPr>
        <p:spPr>
          <a:xfrm>
            <a:off x="7536468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6FE6E-20DE-4F7D-B896-1BCFCE4755C6}"/>
              </a:ext>
            </a:extLst>
          </p:cNvPr>
          <p:cNvSpPr/>
          <p:nvPr/>
        </p:nvSpPr>
        <p:spPr>
          <a:xfrm>
            <a:off x="2561369" y="2581193"/>
            <a:ext cx="2323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ONLY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E97595-6166-4117-93C4-F160DEA6E488}"/>
              </a:ext>
            </a:extLst>
          </p:cNvPr>
          <p:cNvSpPr/>
          <p:nvPr/>
        </p:nvSpPr>
        <p:spPr>
          <a:xfrm>
            <a:off x="7411378" y="2581193"/>
            <a:ext cx="2307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ONLY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접속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FFDD56-9551-48A7-8660-42F4CB856C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0FE1D4-4E4E-488C-9CED-9021946AF2CF}"/>
              </a:ext>
            </a:extLst>
          </p:cNvPr>
          <p:cNvSpPr/>
          <p:nvPr/>
        </p:nvSpPr>
        <p:spPr>
          <a:xfrm>
            <a:off x="5137064" y="3286802"/>
            <a:ext cx="19094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4737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Thread Local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B6A0CF-32DD-4BEA-BC73-5264B2CD07E8}"/>
              </a:ext>
            </a:extLst>
          </p:cNvPr>
          <p:cNvGrpSpPr/>
          <p:nvPr/>
        </p:nvGrpSpPr>
        <p:grpSpPr>
          <a:xfrm>
            <a:off x="1328350" y="2547984"/>
            <a:ext cx="3074860" cy="1695641"/>
            <a:chOff x="1328350" y="2547984"/>
            <a:chExt cx="3074860" cy="1695641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41D53A1-9AE3-4156-A411-BCD331220079}"/>
                </a:ext>
              </a:extLst>
            </p:cNvPr>
            <p:cNvSpPr/>
            <p:nvPr/>
          </p:nvSpPr>
          <p:spPr>
            <a:xfrm>
              <a:off x="1328350" y="3384595"/>
              <a:ext cx="2377841" cy="85903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Thread</a:t>
              </a:r>
              <a:endParaRPr lang="ko-KR" altLang="en-US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FDD819E-FA41-4061-9191-39254327A39A}"/>
                </a:ext>
              </a:extLst>
            </p:cNvPr>
            <p:cNvGrpSpPr/>
            <p:nvPr/>
          </p:nvGrpSpPr>
          <p:grpSpPr>
            <a:xfrm>
              <a:off x="3224859" y="2547984"/>
              <a:ext cx="1178351" cy="1093913"/>
              <a:chOff x="3921550" y="4010361"/>
              <a:chExt cx="1178351" cy="1093913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7CF28737-E313-4180-86FC-6B539E78CAF2}"/>
                  </a:ext>
                </a:extLst>
              </p:cNvPr>
              <p:cNvSpPr/>
              <p:nvPr/>
            </p:nvSpPr>
            <p:spPr>
              <a:xfrm>
                <a:off x="3921550" y="4010361"/>
                <a:ext cx="1178351" cy="109391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pic>
            <p:nvPicPr>
              <p:cNvPr id="37" name="Picture 4" descr="Data Network Icons - Free SVG &amp; PNG Data Network Images - Noun Project">
                <a:extLst>
                  <a:ext uri="{FF2B5EF4-FFF2-40B4-BE49-F238E27FC236}">
                    <a16:creationId xmlns:a16="http://schemas.microsoft.com/office/drawing/2014/main" id="{07B52EBC-419E-4C92-B69D-F614827F6B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1620" y="4077803"/>
                <a:ext cx="959027" cy="9590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B3B1376-ECC6-40F7-9D2D-22292F35EDE4}"/>
              </a:ext>
            </a:extLst>
          </p:cNvPr>
          <p:cNvGrpSpPr/>
          <p:nvPr/>
        </p:nvGrpSpPr>
        <p:grpSpPr>
          <a:xfrm>
            <a:off x="7274351" y="1061728"/>
            <a:ext cx="2967017" cy="1691988"/>
            <a:chOff x="739174" y="2551637"/>
            <a:chExt cx="2967017" cy="169198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99DE697-7580-468C-AD15-A85938421FA2}"/>
                </a:ext>
              </a:extLst>
            </p:cNvPr>
            <p:cNvSpPr/>
            <p:nvPr/>
          </p:nvSpPr>
          <p:spPr>
            <a:xfrm>
              <a:off x="1328350" y="3384595"/>
              <a:ext cx="2377841" cy="85903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Thread</a:t>
              </a:r>
              <a:endParaRPr lang="ko-KR" altLang="en-US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284A565-7E93-42D4-B733-8E5C608DBCAC}"/>
                </a:ext>
              </a:extLst>
            </p:cNvPr>
            <p:cNvGrpSpPr/>
            <p:nvPr/>
          </p:nvGrpSpPr>
          <p:grpSpPr>
            <a:xfrm>
              <a:off x="739174" y="2551637"/>
              <a:ext cx="1178351" cy="1093913"/>
              <a:chOff x="1435865" y="4014014"/>
              <a:chExt cx="1178351" cy="1093913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961E51BF-E477-41AA-BFAD-D07D1FC8DD5F}"/>
                  </a:ext>
                </a:extLst>
              </p:cNvPr>
              <p:cNvSpPr/>
              <p:nvPr/>
            </p:nvSpPr>
            <p:spPr>
              <a:xfrm>
                <a:off x="1435865" y="4014014"/>
                <a:ext cx="1178351" cy="109391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pic>
            <p:nvPicPr>
              <p:cNvPr id="24" name="Picture 4" descr="Data Network Icons - Free SVG &amp; PNG Data Network Images - Noun Project">
                <a:extLst>
                  <a:ext uri="{FF2B5EF4-FFF2-40B4-BE49-F238E27FC236}">
                    <a16:creationId xmlns:a16="http://schemas.microsoft.com/office/drawing/2014/main" id="{3EA7B510-2407-4239-91CF-ABA5C98593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5935" y="4081456"/>
                <a:ext cx="959027" cy="9590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BF1CB11-4C15-4D79-9D2A-6B4F19DC4612}"/>
              </a:ext>
            </a:extLst>
          </p:cNvPr>
          <p:cNvGrpSpPr/>
          <p:nvPr/>
        </p:nvGrpSpPr>
        <p:grpSpPr>
          <a:xfrm>
            <a:off x="6096000" y="4100631"/>
            <a:ext cx="2967017" cy="1695641"/>
            <a:chOff x="739174" y="2547984"/>
            <a:chExt cx="2967017" cy="1695641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E9716992-8AAD-42DE-98DD-3F4044F02046}"/>
                </a:ext>
              </a:extLst>
            </p:cNvPr>
            <p:cNvSpPr/>
            <p:nvPr/>
          </p:nvSpPr>
          <p:spPr>
            <a:xfrm>
              <a:off x="1328350" y="3384595"/>
              <a:ext cx="2377841" cy="85903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Thread</a:t>
              </a:r>
              <a:endParaRPr lang="ko-KR" altLang="en-US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2F8D5EB-7AF0-4319-A6D6-51EE3108A1C1}"/>
                </a:ext>
              </a:extLst>
            </p:cNvPr>
            <p:cNvGrpSpPr/>
            <p:nvPr/>
          </p:nvGrpSpPr>
          <p:grpSpPr>
            <a:xfrm>
              <a:off x="739174" y="2547984"/>
              <a:ext cx="1178351" cy="1093913"/>
              <a:chOff x="1435865" y="4010361"/>
              <a:chExt cx="1178351" cy="1093913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7C2F8F20-F457-4B50-A17A-551CCDFCCA30}"/>
                  </a:ext>
                </a:extLst>
              </p:cNvPr>
              <p:cNvSpPr/>
              <p:nvPr/>
            </p:nvSpPr>
            <p:spPr>
              <a:xfrm>
                <a:off x="1435865" y="4010361"/>
                <a:ext cx="1178351" cy="109391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pic>
            <p:nvPicPr>
              <p:cNvPr id="29" name="Picture 4" descr="Data Network Icons - Free SVG &amp; PNG Data Network Images - Noun Project">
                <a:extLst>
                  <a:ext uri="{FF2B5EF4-FFF2-40B4-BE49-F238E27FC236}">
                    <a16:creationId xmlns:a16="http://schemas.microsoft.com/office/drawing/2014/main" id="{13A96D8D-8DCA-42E2-A4F7-99663204C7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5935" y="4077803"/>
                <a:ext cx="959027" cy="9590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710761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1D53A1-9AE3-4156-A411-BCD331220079}"/>
              </a:ext>
            </a:extLst>
          </p:cNvPr>
          <p:cNvSpPr/>
          <p:nvPr/>
        </p:nvSpPr>
        <p:spPr>
          <a:xfrm>
            <a:off x="1328350" y="3384595"/>
            <a:ext cx="2377841" cy="85903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4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CF28737-E313-4180-86FC-6B539E78CAF2}"/>
              </a:ext>
            </a:extLst>
          </p:cNvPr>
          <p:cNvSpPr/>
          <p:nvPr/>
        </p:nvSpPr>
        <p:spPr>
          <a:xfrm>
            <a:off x="2500881" y="3044858"/>
            <a:ext cx="2238023" cy="53632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Shared Buffer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99DE697-7580-468C-AD15-A85938421FA2}"/>
              </a:ext>
            </a:extLst>
          </p:cNvPr>
          <p:cNvSpPr/>
          <p:nvPr/>
        </p:nvSpPr>
        <p:spPr>
          <a:xfrm>
            <a:off x="7863527" y="1894686"/>
            <a:ext cx="2377841" cy="85903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4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9716992-8AAD-42DE-98DD-3F4044F02046}"/>
              </a:ext>
            </a:extLst>
          </p:cNvPr>
          <p:cNvSpPr/>
          <p:nvPr/>
        </p:nvSpPr>
        <p:spPr>
          <a:xfrm>
            <a:off x="6685176" y="4937242"/>
            <a:ext cx="2377841" cy="85903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4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E2D9C2-6C29-4C8F-A246-66E881313C65}"/>
              </a:ext>
            </a:extLst>
          </p:cNvPr>
          <p:cNvSpPr/>
          <p:nvPr/>
        </p:nvSpPr>
        <p:spPr>
          <a:xfrm>
            <a:off x="5811260" y="4574811"/>
            <a:ext cx="2238023" cy="53632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Shared Buffer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5BBE41E-5649-43C7-A387-FEC00E17BFCA}"/>
              </a:ext>
            </a:extLst>
          </p:cNvPr>
          <p:cNvSpPr/>
          <p:nvPr/>
        </p:nvSpPr>
        <p:spPr>
          <a:xfrm>
            <a:off x="6930271" y="1560482"/>
            <a:ext cx="2238023" cy="53632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Shared Buffer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5A8E3B-C555-480E-BDE9-B8C73C573B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Thread Local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A259DC5-C6FB-4329-9801-D00DAD184E63}"/>
              </a:ext>
            </a:extLst>
          </p:cNvPr>
          <p:cNvSpPr/>
          <p:nvPr/>
        </p:nvSpPr>
        <p:spPr>
          <a:xfrm>
            <a:off x="3297605" y="3121502"/>
            <a:ext cx="55967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Unique Buffer</a:t>
            </a:r>
            <a:endParaRPr lang="ko-KR" altLang="en-US" sz="7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1849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세팅</a:t>
            </a:r>
          </a:p>
        </p:txBody>
      </p:sp>
    </p:spTree>
    <p:extLst>
      <p:ext uri="{BB962C8B-B14F-4D97-AF65-F5344CB8AC3E}">
        <p14:creationId xmlns:p14="http://schemas.microsoft.com/office/powerpoint/2010/main" val="38108825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1D53A1-9AE3-4156-A411-BCD331220079}"/>
              </a:ext>
            </a:extLst>
          </p:cNvPr>
          <p:cNvSpPr/>
          <p:nvPr/>
        </p:nvSpPr>
        <p:spPr>
          <a:xfrm>
            <a:off x="1809946" y="3240463"/>
            <a:ext cx="3026832" cy="137631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</a:t>
            </a:r>
            <a:endParaRPr lang="en-US" altLang="ko-KR" sz="3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프레임워크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99DE697-7580-468C-AD15-A85938421FA2}"/>
              </a:ext>
            </a:extLst>
          </p:cNvPr>
          <p:cNvSpPr/>
          <p:nvPr/>
        </p:nvSpPr>
        <p:spPr>
          <a:xfrm>
            <a:off x="7251610" y="1694468"/>
            <a:ext cx="3026832" cy="137631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Packet</a:t>
            </a:r>
          </a:p>
          <a:p>
            <a:pPr algn="ctr"/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9716992-8AAD-42DE-98DD-3F4044F02046}"/>
              </a:ext>
            </a:extLst>
          </p:cNvPr>
          <p:cNvSpPr/>
          <p:nvPr/>
        </p:nvSpPr>
        <p:spPr>
          <a:xfrm>
            <a:off x="7251610" y="4786456"/>
            <a:ext cx="3026832" cy="137631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A0D1336-100D-4322-AC31-C99EBF9356CD}"/>
              </a:ext>
            </a:extLst>
          </p:cNvPr>
          <p:cNvSpPr/>
          <p:nvPr/>
        </p:nvSpPr>
        <p:spPr>
          <a:xfrm>
            <a:off x="7251610" y="3240463"/>
            <a:ext cx="3026832" cy="137631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  <a:endParaRPr lang="en-US" altLang="ko-KR" sz="3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유니티</a:t>
            </a:r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3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C64CDFC-E041-403D-B791-3447552C98E9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987607" y="2382625"/>
            <a:ext cx="2264003" cy="13103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7F24A99-0E65-420D-AF9F-5984F3E9233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987607" y="3928620"/>
            <a:ext cx="226400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C06D43-B871-46FD-9392-831D134BDBE4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4987607" y="4187857"/>
            <a:ext cx="2264003" cy="12867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2703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1EE3BB-F0CF-4D9F-9D2D-3FBB5C48B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56" y="603796"/>
            <a:ext cx="8048209" cy="5650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410394-9C6F-48DA-80FD-92A6059EBF7E}"/>
              </a:ext>
            </a:extLst>
          </p:cNvPr>
          <p:cNvSpPr txBox="1"/>
          <p:nvPr/>
        </p:nvSpPr>
        <p:spPr>
          <a:xfrm>
            <a:off x="4939645" y="1941921"/>
            <a:ext cx="378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원하는 라이브러리 이름 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네임스페이스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5273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9DD7D4-9ED1-4D39-BC0C-EA5A5B8B6EF9}"/>
              </a:ext>
            </a:extLst>
          </p:cNvPr>
          <p:cNvSpPr/>
          <p:nvPr/>
        </p:nvSpPr>
        <p:spPr>
          <a:xfrm>
            <a:off x="188540" y="197967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title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22D0AA-FCE8-49A4-888D-F1CCB0BBB1BD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embed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1B016-1033-4C6F-947D-8DF71B6D0E2F}"/>
              </a:ext>
            </a:extLst>
          </p:cNvPr>
          <p:cNvSpPr/>
          <p:nvPr/>
        </p:nvSpPr>
        <p:spPr>
          <a:xfrm>
            <a:off x="4822927" y="1098817"/>
            <a:ext cx="25461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242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세션</a:t>
            </a:r>
          </a:p>
        </p:txBody>
      </p:sp>
    </p:spTree>
    <p:extLst>
      <p:ext uri="{BB962C8B-B14F-4D97-AF65-F5344CB8AC3E}">
        <p14:creationId xmlns:p14="http://schemas.microsoft.com/office/powerpoint/2010/main" val="286872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1B2CA55-88CB-409B-9DBE-BDBB772A9961}"/>
              </a:ext>
            </a:extLst>
          </p:cNvPr>
          <p:cNvSpPr/>
          <p:nvPr/>
        </p:nvSpPr>
        <p:spPr>
          <a:xfrm>
            <a:off x="2033027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FB41BA-DAE1-4CC1-B51C-572FC8A9989F}"/>
              </a:ext>
            </a:extLst>
          </p:cNvPr>
          <p:cNvSpPr/>
          <p:nvPr/>
        </p:nvSpPr>
        <p:spPr>
          <a:xfrm>
            <a:off x="2694474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D570237-629A-4D40-BAA6-1062F6A994FF}"/>
              </a:ext>
            </a:extLst>
          </p:cNvPr>
          <p:cNvSpPr/>
          <p:nvPr/>
        </p:nvSpPr>
        <p:spPr>
          <a:xfrm>
            <a:off x="8895783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B5877D-3132-464C-88A8-8F0F9E22B5C5}"/>
              </a:ext>
            </a:extLst>
          </p:cNvPr>
          <p:cNvSpPr/>
          <p:nvPr/>
        </p:nvSpPr>
        <p:spPr>
          <a:xfrm>
            <a:off x="7536468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6FE6E-20DE-4F7D-B896-1BCFCE4755C6}"/>
              </a:ext>
            </a:extLst>
          </p:cNvPr>
          <p:cNvSpPr/>
          <p:nvPr/>
        </p:nvSpPr>
        <p:spPr>
          <a:xfrm>
            <a:off x="2561369" y="2581193"/>
            <a:ext cx="2323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ONLY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E97595-6166-4117-93C4-F160DEA6E488}"/>
              </a:ext>
            </a:extLst>
          </p:cNvPr>
          <p:cNvSpPr/>
          <p:nvPr/>
        </p:nvSpPr>
        <p:spPr>
          <a:xfrm>
            <a:off x="7411378" y="2581193"/>
            <a:ext cx="2307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ONLY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접속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FFDD56-9551-48A7-8660-42F4CB856C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세션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0FE1D4-4E4E-488C-9CED-9021946AF2CF}"/>
              </a:ext>
            </a:extLst>
          </p:cNvPr>
          <p:cNvSpPr/>
          <p:nvPr/>
        </p:nvSpPr>
        <p:spPr>
          <a:xfrm>
            <a:off x="3692137" y="3295353"/>
            <a:ext cx="48077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 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== 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상태</a:t>
            </a:r>
          </a:p>
        </p:txBody>
      </p:sp>
    </p:spTree>
    <p:extLst>
      <p:ext uri="{BB962C8B-B14F-4D97-AF65-F5344CB8AC3E}">
        <p14:creationId xmlns:p14="http://schemas.microsoft.com/office/powerpoint/2010/main" val="2384059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1066</Words>
  <Application>Microsoft Office PowerPoint</Application>
  <PresentationFormat>와이드스크린</PresentationFormat>
  <Paragraphs>556</Paragraphs>
  <Slides>75</Slides>
  <Notes>67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0" baseType="lpstr">
      <vt:lpstr>맑은 고딕</vt:lpstr>
      <vt:lpstr>배달의민족 주아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471</cp:revision>
  <dcterms:created xsi:type="dcterms:W3CDTF">2023-09-06T16:44:32Z</dcterms:created>
  <dcterms:modified xsi:type="dcterms:W3CDTF">2023-09-28T12:42:24Z</dcterms:modified>
</cp:coreProperties>
</file>