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20" r:id="rId15"/>
    <p:sldId id="321" r:id="rId16"/>
    <p:sldId id="322" r:id="rId17"/>
    <p:sldId id="319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06" r:id="rId33"/>
    <p:sldId id="30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AC00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 snapToGrid="0">
      <p:cViewPr>
        <p:scale>
          <a:sx n="66" d="100"/>
          <a:sy n="66" d="100"/>
        </p:scale>
        <p:origin x="1301" y="47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8EF70-A3C6-4744-A0C7-7E69F2A4CDE1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C404-E41A-4BC0-921C-BBFB3AB1A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5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41B1-D8A2-48D2-A9E0-3EC2687F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4BA40-68A7-486E-8B18-85D5A535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C34A-D6CF-4FAC-8861-08265B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011AD-2BCB-41F7-9028-C2122C6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32D6D-8322-40A3-A11F-429B107B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A7D4-5849-423B-9CF5-0A8E10E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18B9D-88C7-4EAE-B342-357DB8A6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64B1-6A94-4901-8B49-6B34EE82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7AA88-6784-422B-94E8-6B7729B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1BEF-CF7D-4C01-9223-3576851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72D63-D220-4146-A138-C01794C5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0A9D0-3B70-4EF1-9132-CF6ECC4F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BE8B5-5362-4BC5-9B99-ECF51868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16F51-3FD1-49D3-A950-885AED22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DCA94-E671-448E-8A22-7236555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7949-47F0-4AEF-AED2-C2576C69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2C0E2-996D-42FA-B4CE-4B0C9939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20755-F690-4CC7-BE71-859FB946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BDEC4-2A2B-4763-A68A-F1520DA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98C1-6B8D-4E3E-93D8-1AF7AE2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AA96-9567-4B09-8D1F-970B1555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996F0-6A0D-40D2-A395-D4A304CB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5EF2-CF4A-49BB-91F1-44A4615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86EF3-FB27-41A2-A6F4-9850AA1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2833-3B49-4B58-8590-C964533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4F64-0616-4FFF-A891-EFD63EA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2B3F0-A9E1-4151-9536-5BE7C44B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78752-E28C-4495-A9D6-2E607AFE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2D057-5A6B-42B5-AA9A-9A4A49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625A9-A805-43DD-B665-B4C21A1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46EA6-2589-40E3-8FC0-8C025E0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8EF1-C26C-4A0A-9C47-FAB87AC3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9DB1B-E976-4D56-870C-CE30CB17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77E0-8F60-4886-9403-8C53B5DD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1E593-E5C5-4234-9914-830B957A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49FFA5-3C2C-45EA-AB8B-9ABA24F2F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D3DC54-6D8C-441E-BF25-A43D5B6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6013F6-2917-4DCA-943F-00929E0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D30F19-77FA-4385-9E43-0D5BF8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6124C-46E8-44D3-B6A4-FB13FEC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B33460-EB64-443F-8F6B-3F407AE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01DD6-8E30-4AE6-99BB-77F51EEE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873D-3BE8-4B1F-9290-BB07F0D2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76BFE-FAF5-4DFC-9C42-BC15A6D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71217-49EA-4374-8094-804E3CC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31194-516B-4925-8527-D414629B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ADB6-DEF5-4E3B-A512-6F3ECD1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BD4E-6588-41E4-8008-9A55606B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6B58-EC5A-4B21-94F2-2567EAD0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F80D-3AE1-4EF0-AC97-DBDA0DF5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E8A81-4BF3-4B49-B464-023C4E3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DB10F-6017-4922-809E-172996AA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22DB-ABA8-461C-9A24-3873DD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E3439-1F09-4462-85C0-4C0F46D2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9811B-B124-4567-BAD7-E94BCA32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F4C5D-359E-4FF2-B34F-1EFE6AB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FE05E-90BB-40FB-B6F9-7C9C3D94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9E69B-09A7-4EC2-8EB1-4FE186A4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586E38-60FF-42BE-93EC-EACE856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0A355-95AC-4C88-8729-E8B70F50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34AF-B288-4780-82DA-3CC5B06D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A0EF-EC9B-4C5D-B1AF-9EA3A2686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99EC-3550-4EDB-A79A-B79461CD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멀티스레딩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이론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3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1026" name="Picture 2" descr="계산 - 무료 과학 기술개 아이콘">
            <a:extLst>
              <a:ext uri="{FF2B5EF4-FFF2-40B4-BE49-F238E27FC236}">
                <a16:creationId xmlns:a16="http://schemas.microsoft.com/office/drawing/2014/main" id="{30E5FEA7-93EE-4A0F-96A8-0ED7F8E48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547" y="3014662"/>
            <a:ext cx="2407761" cy="24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pu Basic Miscellany Lineal icon">
            <a:extLst>
              <a:ext uri="{FF2B5EF4-FFF2-40B4-BE49-F238E27FC236}">
                <a16:creationId xmlns:a16="http://schemas.microsoft.com/office/drawing/2014/main" id="{483C3713-06DE-4952-AB82-C50EFEC6C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92" y="30661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A70F3A5-425C-4BC1-90E2-AA1923075A2B}"/>
              </a:ext>
            </a:extLst>
          </p:cNvPr>
          <p:cNvCxnSpPr/>
          <p:nvPr/>
        </p:nvCxnSpPr>
        <p:spPr>
          <a:xfrm>
            <a:off x="4941216" y="4218543"/>
            <a:ext cx="20456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6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711D759-3D9E-4463-90F7-5D2836928C45}"/>
              </a:ext>
            </a:extLst>
          </p:cNvPr>
          <p:cNvSpPr/>
          <p:nvPr/>
        </p:nvSpPr>
        <p:spPr>
          <a:xfrm>
            <a:off x="3833566" y="1837440"/>
            <a:ext cx="4524867" cy="452486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?</a:t>
            </a:r>
            <a:endParaRPr lang="ko-KR" altLang="en-US" sz="5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57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pic>
        <p:nvPicPr>
          <p:cNvPr id="3074" name="Picture 2" descr="https://velog.velcdn.com/images/sehoon/post/b6f1ff6d-0c5a-414d-be68-34b10c070a36/image.png">
            <a:extLst>
              <a:ext uri="{FF2B5EF4-FFF2-40B4-BE49-F238E27FC236}">
                <a16:creationId xmlns:a16="http://schemas.microsoft.com/office/drawing/2014/main" id="{24C138C4-7E72-4576-A348-10DA2360A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07" y="1998776"/>
            <a:ext cx="7112985" cy="435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1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8DAD17-3F4F-4B31-BD02-4487345AA58D}"/>
              </a:ext>
            </a:extLst>
          </p:cNvPr>
          <p:cNvGrpSpPr/>
          <p:nvPr/>
        </p:nvGrpSpPr>
        <p:grpSpPr>
          <a:xfrm>
            <a:off x="2780907" y="1828800"/>
            <a:ext cx="6485641" cy="4449452"/>
            <a:chOff x="2780907" y="1828800"/>
            <a:chExt cx="6485641" cy="444945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1959EF9-B4C4-4270-A3B9-7CBDC8CBAB03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FC4B97-0F89-430A-B280-AB13BCC6BF8B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604407D-DA06-4C6B-925C-C95E2C6D2AB0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7589167-7066-459A-8B43-3DE250F49770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7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92617A87-1D9B-4B24-83EF-EFCF63D0D8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B0DE54-81E1-48AB-8865-46F6C8D99F16}"/>
                  </a:ext>
                </a:extLst>
              </p:cNvPr>
              <p:cNvSpPr txBox="1"/>
              <p:nvPr/>
            </p:nvSpPr>
            <p:spPr>
              <a:xfrm>
                <a:off x="3979289" y="3150063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33324FF-F6AB-4C5B-A874-CD22950BCCD2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2F97238-685E-4A73-9DD7-D1A121A18267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8E2F84C-1E23-4B7A-BB6B-7DD94604951D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15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31CC0402-83E8-40D5-B602-D604472545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C71A2C-9618-4AF2-A48B-C411712D0AAD}"/>
                  </a:ext>
                </a:extLst>
              </p:cNvPr>
              <p:cNvSpPr txBox="1"/>
              <p:nvPr/>
            </p:nvSpPr>
            <p:spPr>
              <a:xfrm>
                <a:off x="3979289" y="3150063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6D6FCFC-D642-4F2B-BD9F-AD99FD1DC7EE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616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8DAD17-3F4F-4B31-BD02-4487345AA58D}"/>
              </a:ext>
            </a:extLst>
          </p:cNvPr>
          <p:cNvGrpSpPr/>
          <p:nvPr/>
        </p:nvGrpSpPr>
        <p:grpSpPr>
          <a:xfrm>
            <a:off x="694933" y="1926961"/>
            <a:ext cx="4600968" cy="3156478"/>
            <a:chOff x="2780907" y="1828800"/>
            <a:chExt cx="6485641" cy="444945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1959EF9-B4C4-4270-A3B9-7CBDC8CBAB03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FC4B97-0F89-430A-B280-AB13BCC6BF8B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604407D-DA06-4C6B-925C-C95E2C6D2AB0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7589167-7066-459A-8B43-3DE250F49770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7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92617A87-1D9B-4B24-83EF-EFCF63D0D8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B0DE54-81E1-48AB-8865-46F6C8D99F16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33324FF-F6AB-4C5B-A874-CD22950BCCD2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2F97238-685E-4A73-9DD7-D1A121A18267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8E2F84C-1E23-4B7A-BB6B-7DD94604951D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15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31CC0402-83E8-40D5-B602-D604472545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C71A2C-9618-4AF2-A48B-C411712D0AAD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6D6FCFC-D642-4F2B-BD9F-AD99FD1DC7EE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1E70788-74DF-4005-8463-9A2C3359BC96}"/>
              </a:ext>
            </a:extLst>
          </p:cNvPr>
          <p:cNvCxnSpPr>
            <a:cxnSpLocks/>
            <a:stCxn id="17" idx="4"/>
            <a:endCxn id="18" idx="1"/>
          </p:cNvCxnSpPr>
          <p:nvPr/>
        </p:nvCxnSpPr>
        <p:spPr>
          <a:xfrm rot="5400000" flipH="1" flipV="1">
            <a:off x="5916697" y="2242511"/>
            <a:ext cx="421859" cy="4272115"/>
          </a:xfrm>
          <a:prstGeom prst="bentConnector4">
            <a:avLst>
              <a:gd name="adj1" fmla="val -284491"/>
              <a:gd name="adj2" fmla="val 5583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pu Basic Miscellany Lineal icon">
            <a:extLst>
              <a:ext uri="{FF2B5EF4-FFF2-40B4-BE49-F238E27FC236}">
                <a16:creationId xmlns:a16="http://schemas.microsoft.com/office/drawing/2014/main" id="{D584C6E0-D721-4E0E-80AF-FB1CC955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685" y="29484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92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pic>
        <p:nvPicPr>
          <p:cNvPr id="18" name="Picture 2" descr="Cpu Basic Miscellany Lineal icon">
            <a:extLst>
              <a:ext uri="{FF2B5EF4-FFF2-40B4-BE49-F238E27FC236}">
                <a16:creationId xmlns:a16="http://schemas.microsoft.com/office/drawing/2014/main" id="{D584C6E0-D721-4E0E-80AF-FB1CC955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10" y="29865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145B89CB-ADCA-44EC-8E08-C2BF0A6C3C55}"/>
              </a:ext>
            </a:extLst>
          </p:cNvPr>
          <p:cNvSpPr/>
          <p:nvPr/>
        </p:nvSpPr>
        <p:spPr>
          <a:xfrm>
            <a:off x="5281258" y="3329046"/>
            <a:ext cx="1753386" cy="175338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AFB4C2-A997-4A51-BF5C-16E1DAAB4668}"/>
              </a:ext>
            </a:extLst>
          </p:cNvPr>
          <p:cNvCxnSpPr>
            <a:cxnSpLocks/>
          </p:cNvCxnSpPr>
          <p:nvPr/>
        </p:nvCxnSpPr>
        <p:spPr>
          <a:xfrm flipV="1">
            <a:off x="3858018" y="4205739"/>
            <a:ext cx="1218807" cy="32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F7A96E-03BF-4986-9C21-5E5A5535BEEE}"/>
              </a:ext>
            </a:extLst>
          </p:cNvPr>
          <p:cNvCxnSpPr>
            <a:cxnSpLocks/>
          </p:cNvCxnSpPr>
          <p:nvPr/>
        </p:nvCxnSpPr>
        <p:spPr>
          <a:xfrm flipV="1">
            <a:off x="7439102" y="4209017"/>
            <a:ext cx="136609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계산 - 무료 과학 기술개 아이콘">
            <a:extLst>
              <a:ext uri="{FF2B5EF4-FFF2-40B4-BE49-F238E27FC236}">
                <a16:creationId xmlns:a16="http://schemas.microsoft.com/office/drawing/2014/main" id="{B4889CE6-CFFF-46C3-B553-821021BA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417" y="2986539"/>
            <a:ext cx="2407761" cy="24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4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pic>
        <p:nvPicPr>
          <p:cNvPr id="18" name="Picture 2" descr="Cpu Basic Miscellany Lineal icon">
            <a:extLst>
              <a:ext uri="{FF2B5EF4-FFF2-40B4-BE49-F238E27FC236}">
                <a16:creationId xmlns:a16="http://schemas.microsoft.com/office/drawing/2014/main" id="{D584C6E0-D721-4E0E-80AF-FB1CC955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10" y="29865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145B89CB-ADCA-44EC-8E08-C2BF0A6C3C55}"/>
              </a:ext>
            </a:extLst>
          </p:cNvPr>
          <p:cNvSpPr/>
          <p:nvPr/>
        </p:nvSpPr>
        <p:spPr>
          <a:xfrm>
            <a:off x="5281258" y="3329046"/>
            <a:ext cx="1753386" cy="175338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AFB4C2-A997-4A51-BF5C-16E1DAAB4668}"/>
              </a:ext>
            </a:extLst>
          </p:cNvPr>
          <p:cNvCxnSpPr>
            <a:cxnSpLocks/>
          </p:cNvCxnSpPr>
          <p:nvPr/>
        </p:nvCxnSpPr>
        <p:spPr>
          <a:xfrm flipV="1">
            <a:off x="3858018" y="4205739"/>
            <a:ext cx="1218807" cy="32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F7A96E-03BF-4986-9C21-5E5A5535BEEE}"/>
              </a:ext>
            </a:extLst>
          </p:cNvPr>
          <p:cNvCxnSpPr>
            <a:cxnSpLocks/>
          </p:cNvCxnSpPr>
          <p:nvPr/>
        </p:nvCxnSpPr>
        <p:spPr>
          <a:xfrm flipV="1">
            <a:off x="7439102" y="4209017"/>
            <a:ext cx="136609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계산 - 무료 과학 기술개 아이콘">
            <a:extLst>
              <a:ext uri="{FF2B5EF4-FFF2-40B4-BE49-F238E27FC236}">
                <a16:creationId xmlns:a16="http://schemas.microsoft.com/office/drawing/2014/main" id="{B4889CE6-CFFF-46C3-B553-821021BA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417" y="2986539"/>
            <a:ext cx="2407761" cy="24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5D2352B0-2177-4882-AED1-CD340D2A3A48}"/>
              </a:ext>
            </a:extLst>
          </p:cNvPr>
          <p:cNvSpPr/>
          <p:nvPr/>
        </p:nvSpPr>
        <p:spPr>
          <a:xfrm>
            <a:off x="1501593" y="-487906"/>
            <a:ext cx="9312716" cy="9356650"/>
          </a:xfrm>
          <a:prstGeom prst="mathMultiply">
            <a:avLst>
              <a:gd name="adj1" fmla="val 2341"/>
            </a:avLst>
          </a:pr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3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CPU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CORE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3DF2DDA-F0B2-4750-A1AA-7C54F3FB7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82" y="1729073"/>
            <a:ext cx="7413436" cy="49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9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CPU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CORE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Picture 2" descr="Cpu Basic Miscellany Lineal icon">
            <a:extLst>
              <a:ext uri="{FF2B5EF4-FFF2-40B4-BE49-F238E27FC236}">
                <a16:creationId xmlns:a16="http://schemas.microsoft.com/office/drawing/2014/main" id="{7F45A70C-0353-48E9-AD20-ACA699964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752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A45994B-6DB9-47D5-9DBC-F4A9D495D5CF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rot="16200000" flipV="1">
            <a:off x="3843053" y="1922312"/>
            <a:ext cx="1065992" cy="343990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A0E60B-A475-4980-B79C-9058285E55B8}"/>
              </a:ext>
            </a:extLst>
          </p:cNvPr>
          <p:cNvSpPr/>
          <p:nvPr/>
        </p:nvSpPr>
        <p:spPr>
          <a:xfrm>
            <a:off x="1988287" y="2185937"/>
            <a:ext cx="1335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00B9C3-DCDB-4D65-8C0C-907C7FE2D43F}"/>
              </a:ext>
            </a:extLst>
          </p:cNvPr>
          <p:cNvSpPr/>
          <p:nvPr/>
        </p:nvSpPr>
        <p:spPr>
          <a:xfrm>
            <a:off x="4208989" y="1595121"/>
            <a:ext cx="1301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A21A82-411B-4B00-9375-F4F43E62BEBA}"/>
              </a:ext>
            </a:extLst>
          </p:cNvPr>
          <p:cNvSpPr/>
          <p:nvPr/>
        </p:nvSpPr>
        <p:spPr>
          <a:xfrm>
            <a:off x="6681054" y="1595121"/>
            <a:ext cx="1335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240788-0F24-4648-8CFB-1857874F4CC1}"/>
              </a:ext>
            </a:extLst>
          </p:cNvPr>
          <p:cNvSpPr/>
          <p:nvPr/>
        </p:nvSpPr>
        <p:spPr>
          <a:xfrm>
            <a:off x="8518971" y="2185937"/>
            <a:ext cx="13131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2CD7440-B5D5-470D-90BD-5D09C8D0039D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rot="16200000" flipV="1">
            <a:off x="4649581" y="2728839"/>
            <a:ext cx="1656808" cy="123603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E7680F2-291D-4C99-9824-75FAFBF44CE6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rot="5400000" flipH="1" flipV="1">
            <a:off x="5894028" y="2720423"/>
            <a:ext cx="1656808" cy="125286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900A5AA4-F410-4ACA-BA99-993AF8B0E66E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rot="5400000" flipH="1" flipV="1">
            <a:off x="7102784" y="2102483"/>
            <a:ext cx="1065992" cy="307956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2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CPU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CORE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Picture 2" descr="Cpu Basic Miscellany Lineal icon">
            <a:extLst>
              <a:ext uri="{FF2B5EF4-FFF2-40B4-BE49-F238E27FC236}">
                <a16:creationId xmlns:a16="http://schemas.microsoft.com/office/drawing/2014/main" id="{7F45A70C-0353-48E9-AD20-ACA699964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752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A45994B-6DB9-47D5-9DBC-F4A9D495D5CF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rot="16200000" flipV="1">
            <a:off x="3843053" y="1922312"/>
            <a:ext cx="1065992" cy="343990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A0E60B-A475-4980-B79C-9058285E55B8}"/>
              </a:ext>
            </a:extLst>
          </p:cNvPr>
          <p:cNvSpPr/>
          <p:nvPr/>
        </p:nvSpPr>
        <p:spPr>
          <a:xfrm>
            <a:off x="1988287" y="2185937"/>
            <a:ext cx="1335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00B9C3-DCDB-4D65-8C0C-907C7FE2D43F}"/>
              </a:ext>
            </a:extLst>
          </p:cNvPr>
          <p:cNvSpPr/>
          <p:nvPr/>
        </p:nvSpPr>
        <p:spPr>
          <a:xfrm>
            <a:off x="4208989" y="1595121"/>
            <a:ext cx="1301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A21A82-411B-4B00-9375-F4F43E62BEBA}"/>
              </a:ext>
            </a:extLst>
          </p:cNvPr>
          <p:cNvSpPr/>
          <p:nvPr/>
        </p:nvSpPr>
        <p:spPr>
          <a:xfrm>
            <a:off x="6681054" y="1595121"/>
            <a:ext cx="1335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240788-0F24-4648-8CFB-1857874F4CC1}"/>
              </a:ext>
            </a:extLst>
          </p:cNvPr>
          <p:cNvSpPr/>
          <p:nvPr/>
        </p:nvSpPr>
        <p:spPr>
          <a:xfrm>
            <a:off x="8518971" y="2185937"/>
            <a:ext cx="13131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2CD7440-B5D5-470D-90BD-5D09C8D0039D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rot="16200000" flipV="1">
            <a:off x="4649581" y="2728839"/>
            <a:ext cx="1656808" cy="123603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E7680F2-291D-4C99-9824-75FAFBF44CE6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rot="5400000" flipH="1" flipV="1">
            <a:off x="5894028" y="2720423"/>
            <a:ext cx="1656808" cy="125286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900A5AA4-F410-4ACA-BA99-993AF8B0E66E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rot="5400000" flipH="1" flipV="1">
            <a:off x="7102784" y="2102483"/>
            <a:ext cx="1065992" cy="307956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831EA6A-87E6-4172-9654-940F972BE22E}"/>
              </a:ext>
            </a:extLst>
          </p:cNvPr>
          <p:cNvSpPr/>
          <p:nvPr/>
        </p:nvSpPr>
        <p:spPr>
          <a:xfrm>
            <a:off x="6501677" y="1299714"/>
            <a:ext cx="1694377" cy="1411779"/>
          </a:xfrm>
          <a:prstGeom prst="ellipse">
            <a:avLst/>
          </a:prstGeom>
          <a:noFill/>
          <a:ln w="57150"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EF161595-3C65-4392-B0C5-7F373EC12AC7}"/>
              </a:ext>
            </a:extLst>
          </p:cNvPr>
          <p:cNvCxnSpPr>
            <a:cxnSpLocks/>
            <a:stCxn id="2" idx="0"/>
            <a:endCxn id="11266" idx="1"/>
          </p:cNvCxnSpPr>
          <p:nvPr/>
        </p:nvCxnSpPr>
        <p:spPr>
          <a:xfrm rot="5400000" flipH="1" flipV="1">
            <a:off x="7919845" y="355695"/>
            <a:ext cx="373040" cy="1514999"/>
          </a:xfrm>
          <a:prstGeom prst="curvedConnector2">
            <a:avLst/>
          </a:prstGeom>
          <a:ln w="5715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4EE9AF88-D9E2-495B-84B9-7430D3226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865" y="0"/>
            <a:ext cx="1853348" cy="18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BBAB70-D5DA-45C1-BC45-90782B977C66}"/>
              </a:ext>
            </a:extLst>
          </p:cNvPr>
          <p:cNvSpPr/>
          <p:nvPr/>
        </p:nvSpPr>
        <p:spPr>
          <a:xfrm>
            <a:off x="10755039" y="488258"/>
            <a:ext cx="13003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코어</a:t>
            </a:r>
          </a:p>
        </p:txBody>
      </p:sp>
    </p:spTree>
    <p:extLst>
      <p:ext uri="{BB962C8B-B14F-4D97-AF65-F5344CB8AC3E}">
        <p14:creationId xmlns:p14="http://schemas.microsoft.com/office/powerpoint/2010/main" val="398021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</a:t>
            </a:r>
          </a:p>
        </p:txBody>
      </p:sp>
    </p:spTree>
    <p:extLst>
      <p:ext uri="{BB962C8B-B14F-4D97-AF65-F5344CB8AC3E}">
        <p14:creationId xmlns:p14="http://schemas.microsoft.com/office/powerpoint/2010/main" val="54076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CPU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CORE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1266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4EE9AF88-D9E2-495B-84B9-7430D3226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1736754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pu Basic Miscellany Lineal icon">
            <a:extLst>
              <a:ext uri="{FF2B5EF4-FFF2-40B4-BE49-F238E27FC236}">
                <a16:creationId xmlns:a16="http://schemas.microsoft.com/office/drawing/2014/main" id="{AE117DAA-E5F3-40E3-906E-D5061D2BE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40" y="279787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93170210-9B0C-415C-A3E7-8E18DE4FD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3205673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E0309014-53E7-4080-A480-E02E4981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4674592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EAFC24E1-B0C3-495B-9BA4-24646AE2D618}"/>
              </a:ext>
            </a:extLst>
          </p:cNvPr>
          <p:cNvCxnSpPr>
            <a:stCxn id="25" idx="3"/>
            <a:endCxn id="11266" idx="1"/>
          </p:cNvCxnSpPr>
          <p:nvPr/>
        </p:nvCxnSpPr>
        <p:spPr>
          <a:xfrm flipV="1">
            <a:off x="4051140" y="2548153"/>
            <a:ext cx="541667" cy="146891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98A74729-ACD5-46CB-9140-4EE915DF784B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4051140" y="4017072"/>
            <a:ext cx="541667" cy="127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FE0B629E-1933-40E1-B376-AAB662CCD60D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4051140" y="4017072"/>
            <a:ext cx="541667" cy="146891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DBE4EF1-A08A-4023-A798-F87FD8B459DE}"/>
              </a:ext>
            </a:extLst>
          </p:cNvPr>
          <p:cNvSpPr/>
          <p:nvPr/>
        </p:nvSpPr>
        <p:spPr>
          <a:xfrm>
            <a:off x="7527405" y="1934624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8B1F111-3F5D-4F3A-A3E2-92F9B063F629}"/>
              </a:ext>
            </a:extLst>
          </p:cNvPr>
          <p:cNvSpPr/>
          <p:nvPr/>
        </p:nvSpPr>
        <p:spPr>
          <a:xfrm>
            <a:off x="7527404" y="3403543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D18C4BB-ABE1-45FF-9C3D-FADE62C4A0F9}"/>
              </a:ext>
            </a:extLst>
          </p:cNvPr>
          <p:cNvSpPr/>
          <p:nvPr/>
        </p:nvSpPr>
        <p:spPr>
          <a:xfrm>
            <a:off x="7527403" y="4872462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709595D-5C81-4063-8CE5-73F55C628F58}"/>
              </a:ext>
            </a:extLst>
          </p:cNvPr>
          <p:cNvCxnSpPr>
            <a:cxnSpLocks/>
            <a:stCxn id="11266" idx="3"/>
            <a:endCxn id="33" idx="2"/>
          </p:cNvCxnSpPr>
          <p:nvPr/>
        </p:nvCxnSpPr>
        <p:spPr>
          <a:xfrm>
            <a:off x="6215605" y="2548153"/>
            <a:ext cx="131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B997BB1-F225-4703-BFA8-3823FE24B992}"/>
              </a:ext>
            </a:extLst>
          </p:cNvPr>
          <p:cNvCxnSpPr>
            <a:stCxn id="26" idx="3"/>
            <a:endCxn id="34" idx="2"/>
          </p:cNvCxnSpPr>
          <p:nvPr/>
        </p:nvCxnSpPr>
        <p:spPr>
          <a:xfrm>
            <a:off x="6215605" y="4017072"/>
            <a:ext cx="1311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70F96BF-5788-42C4-B8DC-C1394FA97897}"/>
              </a:ext>
            </a:extLst>
          </p:cNvPr>
          <p:cNvCxnSpPr>
            <a:stCxn id="27" idx="3"/>
            <a:endCxn id="35" idx="2"/>
          </p:cNvCxnSpPr>
          <p:nvPr/>
        </p:nvCxnSpPr>
        <p:spPr>
          <a:xfrm>
            <a:off x="6215605" y="5485991"/>
            <a:ext cx="1311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D7D392E-CA87-465B-84F2-85CB0A58EF5A}"/>
              </a:ext>
            </a:extLst>
          </p:cNvPr>
          <p:cNvSpPr txBox="1"/>
          <p:nvPr/>
        </p:nvSpPr>
        <p:spPr>
          <a:xfrm>
            <a:off x="8924080" y="2317319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7A8FBB-49CD-41AE-95F2-C80E1475B8D6}"/>
              </a:ext>
            </a:extLst>
          </p:cNvPr>
          <p:cNvSpPr txBox="1"/>
          <p:nvPr/>
        </p:nvSpPr>
        <p:spPr>
          <a:xfrm>
            <a:off x="8924080" y="3786238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55B106-FECF-445A-ADAA-155564194772}"/>
              </a:ext>
            </a:extLst>
          </p:cNvPr>
          <p:cNvSpPr txBox="1"/>
          <p:nvPr/>
        </p:nvSpPr>
        <p:spPr>
          <a:xfrm>
            <a:off x="8924080" y="5255157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85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6EB6428-A8DF-4EE2-97CA-07AECD008ACE}"/>
              </a:ext>
            </a:extLst>
          </p:cNvPr>
          <p:cNvSpPr/>
          <p:nvPr/>
        </p:nvSpPr>
        <p:spPr>
          <a:xfrm>
            <a:off x="7660295" y="2825874"/>
            <a:ext cx="2936109" cy="2936109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D02CD04-014D-4539-BCC1-B15F23184987}"/>
              </a:ext>
            </a:extLst>
          </p:cNvPr>
          <p:cNvSpPr/>
          <p:nvPr/>
        </p:nvSpPr>
        <p:spPr>
          <a:xfrm>
            <a:off x="1595596" y="2825873"/>
            <a:ext cx="2936109" cy="2936109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0B975-8876-451D-BD3F-60C9B2EAF465}"/>
              </a:ext>
            </a:extLst>
          </p:cNvPr>
          <p:cNvSpPr txBox="1"/>
          <p:nvPr/>
        </p:nvSpPr>
        <p:spPr>
          <a:xfrm>
            <a:off x="4909594" y="3739929"/>
            <a:ext cx="2372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281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6EB6428-A8DF-4EE2-97CA-07AECD008ACE}"/>
              </a:ext>
            </a:extLst>
          </p:cNvPr>
          <p:cNvSpPr/>
          <p:nvPr/>
        </p:nvSpPr>
        <p:spPr>
          <a:xfrm>
            <a:off x="758802" y="2950173"/>
            <a:ext cx="2568742" cy="2568742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349C-BB2D-4D97-B786-15CC6090885A}"/>
              </a:ext>
            </a:extLst>
          </p:cNvPr>
          <p:cNvSpPr txBox="1"/>
          <p:nvPr/>
        </p:nvSpPr>
        <p:spPr>
          <a:xfrm>
            <a:off x="3619893" y="3611892"/>
            <a:ext cx="1713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끝</a:t>
            </a:r>
            <a:r>
              <a:rPr lang="en-US" altLang="ko-KR" sz="8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8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B846D79-CBA1-4B64-A9C1-16EE09C4B1DF}"/>
              </a:ext>
            </a:extLst>
          </p:cNvPr>
          <p:cNvCxnSpPr/>
          <p:nvPr/>
        </p:nvCxnSpPr>
        <p:spPr>
          <a:xfrm>
            <a:off x="5251048" y="4199820"/>
            <a:ext cx="143526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B506DEC-F372-4242-80D6-5448A58A3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737"/>
          <a:stretch/>
        </p:blipFill>
        <p:spPr>
          <a:xfrm>
            <a:off x="7118622" y="2369350"/>
            <a:ext cx="4768579" cy="3380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255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066CA5-2A8A-478D-A7D1-FE399CF15938}"/>
              </a:ext>
            </a:extLst>
          </p:cNvPr>
          <p:cNvGrpSpPr/>
          <p:nvPr/>
        </p:nvGrpSpPr>
        <p:grpSpPr>
          <a:xfrm>
            <a:off x="2780907" y="1828800"/>
            <a:ext cx="6485641" cy="4449452"/>
            <a:chOff x="2780907" y="1828800"/>
            <a:chExt cx="6485641" cy="444945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E770698-4B0B-498A-AF6F-F8F8D605B422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C92439-40AD-48D6-9976-1D0AB459DA30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18A3BF1-87B1-420F-97E7-6E3C834FAA4B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D912629-73A5-49DF-B3A7-5E87D2489A7A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20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2A632421-4780-4A7F-8E67-B69B21FD66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BDD813-969F-49EB-B082-61A808923B19}"/>
                  </a:ext>
                </a:extLst>
              </p:cNvPr>
              <p:cNvSpPr txBox="1"/>
              <p:nvPr/>
            </p:nvSpPr>
            <p:spPr>
              <a:xfrm>
                <a:off x="3979289" y="3150063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B584F7C-D108-4229-AAEF-89D1873E048C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7D9CB62-2027-4A69-9B98-78F992ECAD1E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06C610BC-B4FA-4E10-BE40-D74740DE78F6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15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9D35F3A4-AF02-421A-8DEC-2F5641A6C6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9091B0-9E27-4178-9780-998455DC7315}"/>
                  </a:ext>
                </a:extLst>
              </p:cNvPr>
              <p:cNvSpPr txBox="1"/>
              <p:nvPr/>
            </p:nvSpPr>
            <p:spPr>
              <a:xfrm>
                <a:off x="3979289" y="3150063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9E4E1D0-777F-499C-BE9D-E923BEF3B1D0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1371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1DB9CE-E73A-4C28-A7DB-B33F4336300A}"/>
              </a:ext>
            </a:extLst>
          </p:cNvPr>
          <p:cNvGrpSpPr/>
          <p:nvPr/>
        </p:nvGrpSpPr>
        <p:grpSpPr>
          <a:xfrm>
            <a:off x="694933" y="1926961"/>
            <a:ext cx="4600968" cy="3156478"/>
            <a:chOff x="2780907" y="1828800"/>
            <a:chExt cx="6485641" cy="444945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2496F4C-6265-4BFD-B540-43E486774C45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6CBE06-985B-4921-A525-AE9F18714D11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73D7123-2200-4DF7-9547-C73F8B4F1C3D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F8083D80-C0AE-49BB-BA54-E6620EE3C201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32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30747855-1D75-4C01-9548-9B16F7A686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299D90-EF67-4051-9C99-E443E0F01EBC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1D4615A-27E0-4457-A6C7-C80DF338552C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FAD555B-F867-4940-A36E-5DCA4A067CB9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EC7C1601-45E7-4DD6-91E6-EEBAD901579C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28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0D689546-EB46-4D44-8C67-4D91743781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931CCF-DC6F-44DB-B96F-7EDC4D751FF1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83284F0-AA62-49F1-9946-9D6CBDA73F7C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7B475D2-6AC2-49C6-8FE1-70B4C2F1C7C5}"/>
              </a:ext>
            </a:extLst>
          </p:cNvPr>
          <p:cNvCxnSpPr>
            <a:cxnSpLocks/>
            <a:stCxn id="30" idx="4"/>
            <a:endCxn id="36" idx="1"/>
          </p:cNvCxnSpPr>
          <p:nvPr/>
        </p:nvCxnSpPr>
        <p:spPr>
          <a:xfrm rot="5400000" flipH="1" flipV="1">
            <a:off x="5916697" y="2242511"/>
            <a:ext cx="421859" cy="4272115"/>
          </a:xfrm>
          <a:prstGeom prst="bentConnector4">
            <a:avLst>
              <a:gd name="adj1" fmla="val -284491"/>
              <a:gd name="adj2" fmla="val 5583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pu Basic Miscellany Lineal icon">
            <a:extLst>
              <a:ext uri="{FF2B5EF4-FFF2-40B4-BE49-F238E27FC236}">
                <a16:creationId xmlns:a16="http://schemas.microsoft.com/office/drawing/2014/main" id="{3910C32F-9060-485F-B3CE-4A40D1A57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685" y="29484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38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pic>
        <p:nvPicPr>
          <p:cNvPr id="18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211974A8-C319-47F2-9617-FAAC6BBD7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1736754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pu Basic Miscellany Lineal icon">
            <a:extLst>
              <a:ext uri="{FF2B5EF4-FFF2-40B4-BE49-F238E27FC236}">
                <a16:creationId xmlns:a16="http://schemas.microsoft.com/office/drawing/2014/main" id="{339B2DB7-F3E0-4E15-BF74-1CA486FF8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40" y="279787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DBFDF3F4-A70E-4B89-ADAF-63F2402A8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3205673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3D7B6351-458E-4E16-A24C-CA04E5F76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4674592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88DCAB1B-63FF-4A11-8F17-D3DB9D460CAF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 flipV="1">
            <a:off x="4051140" y="2548153"/>
            <a:ext cx="541667" cy="146891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3BF9F577-015C-437E-9066-DAD8268D94A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051140" y="4017072"/>
            <a:ext cx="541667" cy="127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2542500E-4696-43F1-8669-063A7656F22D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4051140" y="4017072"/>
            <a:ext cx="541667" cy="146891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78AA4EBD-31E2-4416-B88C-60926380C170}"/>
              </a:ext>
            </a:extLst>
          </p:cNvPr>
          <p:cNvSpPr/>
          <p:nvPr/>
        </p:nvSpPr>
        <p:spPr>
          <a:xfrm>
            <a:off x="7527405" y="1934624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FEB4B58-EA43-49A1-B230-F5668C268A7B}"/>
              </a:ext>
            </a:extLst>
          </p:cNvPr>
          <p:cNvSpPr/>
          <p:nvPr/>
        </p:nvSpPr>
        <p:spPr>
          <a:xfrm>
            <a:off x="7527404" y="3403543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28CF069-1FEF-41F4-96BF-A3EECDB45DB3}"/>
              </a:ext>
            </a:extLst>
          </p:cNvPr>
          <p:cNvSpPr/>
          <p:nvPr/>
        </p:nvSpPr>
        <p:spPr>
          <a:xfrm>
            <a:off x="7527403" y="4872462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CD3F2F-2B85-4565-87CF-8706C9F14A19}"/>
              </a:ext>
            </a:extLst>
          </p:cNvPr>
          <p:cNvCxnSpPr>
            <a:cxnSpLocks/>
            <a:stCxn id="18" idx="3"/>
            <a:endCxn id="40" idx="2"/>
          </p:cNvCxnSpPr>
          <p:nvPr/>
        </p:nvCxnSpPr>
        <p:spPr>
          <a:xfrm>
            <a:off x="6215605" y="2548153"/>
            <a:ext cx="131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6A77137-10E4-490B-BCC2-5858CCABA540}"/>
              </a:ext>
            </a:extLst>
          </p:cNvPr>
          <p:cNvCxnSpPr>
            <a:stCxn id="21" idx="3"/>
            <a:endCxn id="41" idx="2"/>
          </p:cNvCxnSpPr>
          <p:nvPr/>
        </p:nvCxnSpPr>
        <p:spPr>
          <a:xfrm>
            <a:off x="6215605" y="4017072"/>
            <a:ext cx="1311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29AEF39-368F-4153-8DA9-C3ED455260D8}"/>
              </a:ext>
            </a:extLst>
          </p:cNvPr>
          <p:cNvCxnSpPr>
            <a:stCxn id="22" idx="3"/>
            <a:endCxn id="42" idx="2"/>
          </p:cNvCxnSpPr>
          <p:nvPr/>
        </p:nvCxnSpPr>
        <p:spPr>
          <a:xfrm>
            <a:off x="6215605" y="5485991"/>
            <a:ext cx="1311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86FAC0C-E28A-43A2-A347-89526C384B4D}"/>
              </a:ext>
            </a:extLst>
          </p:cNvPr>
          <p:cNvSpPr txBox="1"/>
          <p:nvPr/>
        </p:nvSpPr>
        <p:spPr>
          <a:xfrm>
            <a:off x="8924080" y="2317319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F12892-C2E3-4B11-955C-1FB2FDA30DC9}"/>
              </a:ext>
            </a:extLst>
          </p:cNvPr>
          <p:cNvSpPr txBox="1"/>
          <p:nvPr/>
        </p:nvSpPr>
        <p:spPr>
          <a:xfrm>
            <a:off x="8924080" y="3786238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FBD923-E1AF-441F-B13F-10505B8CE8E1}"/>
              </a:ext>
            </a:extLst>
          </p:cNvPr>
          <p:cNvSpPr txBox="1"/>
          <p:nvPr/>
        </p:nvSpPr>
        <p:spPr>
          <a:xfrm>
            <a:off x="8924080" y="5255157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3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30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8BAC6-F1AA-4BE0-86F1-8550DF7E8558}"/>
              </a:ext>
            </a:extLst>
          </p:cNvPr>
          <p:cNvSpPr/>
          <p:nvPr/>
        </p:nvSpPr>
        <p:spPr>
          <a:xfrm>
            <a:off x="3402260" y="3309581"/>
            <a:ext cx="555472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 </a:t>
            </a:r>
            <a:r>
              <a:rPr lang="ko-KR" altLang="en-US" sz="8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스레딩</a:t>
            </a:r>
            <a:r>
              <a:rPr lang="en-US" altLang="ko-KR" sz="8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8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14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6B1EA5-CAC9-4017-B715-BB744B82A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0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45E9DCBA-8B6E-4FF3-A2C7-DC7888A4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02" y="2816695"/>
            <a:ext cx="2542135" cy="254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D8987DF-EF2C-4F4B-8D99-26A4E5964C5C}"/>
              </a:ext>
            </a:extLst>
          </p:cNvPr>
          <p:cNvSpPr/>
          <p:nvPr/>
        </p:nvSpPr>
        <p:spPr>
          <a:xfrm>
            <a:off x="7411657" y="3102014"/>
            <a:ext cx="1986984" cy="196966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737D30-288E-4935-8585-B7CE4CB7D2D2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5011837" y="4086847"/>
            <a:ext cx="2399820" cy="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4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8A0206-7E60-4108-B4F5-983CFD0B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71" y="1935735"/>
            <a:ext cx="5835058" cy="4582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스레드의 정의</a:t>
            </a:r>
          </a:p>
        </p:txBody>
      </p:sp>
    </p:spTree>
    <p:extLst>
      <p:ext uri="{BB962C8B-B14F-4D97-AF65-F5344CB8AC3E}">
        <p14:creationId xmlns:p14="http://schemas.microsoft.com/office/powerpoint/2010/main" val="87264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45E9DCBA-8B6E-4FF3-A2C7-DC7888A4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57" y="2743373"/>
            <a:ext cx="2542135" cy="254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D8987DF-EF2C-4F4B-8D99-26A4E5964C5C}"/>
              </a:ext>
            </a:extLst>
          </p:cNvPr>
          <p:cNvSpPr/>
          <p:nvPr/>
        </p:nvSpPr>
        <p:spPr>
          <a:xfrm>
            <a:off x="4888375" y="3028692"/>
            <a:ext cx="1986984" cy="196966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737D30-288E-4935-8585-B7CE4CB7D2D2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3889092" y="4013525"/>
            <a:ext cx="999283" cy="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45A1AD-5F7B-47C0-AC5B-C9E8565C03D6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875359" y="2268554"/>
            <a:ext cx="2424900" cy="1744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E44A0EE7-A29F-4D42-9D97-5933C8174B0E}"/>
              </a:ext>
            </a:extLst>
          </p:cNvPr>
          <p:cNvSpPr/>
          <p:nvPr/>
        </p:nvSpPr>
        <p:spPr>
          <a:xfrm>
            <a:off x="9300259" y="1508415"/>
            <a:ext cx="1533644" cy="152027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6364334-E005-4F40-BE53-F67D6E705BF3}"/>
              </a:ext>
            </a:extLst>
          </p:cNvPr>
          <p:cNvSpPr/>
          <p:nvPr/>
        </p:nvSpPr>
        <p:spPr>
          <a:xfrm>
            <a:off x="9300259" y="3253386"/>
            <a:ext cx="1533644" cy="152027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F896DC-C6F3-45BB-88D4-62F4756F450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6875359" y="4013525"/>
            <a:ext cx="24249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D3401E7-343E-44CE-A441-A7A3A37A15E4}"/>
              </a:ext>
            </a:extLst>
          </p:cNvPr>
          <p:cNvSpPr/>
          <p:nvPr/>
        </p:nvSpPr>
        <p:spPr>
          <a:xfrm>
            <a:off x="9300259" y="4998358"/>
            <a:ext cx="1533644" cy="152027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D0D0F58-26D5-4866-9148-12D79CFB4B25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6875359" y="4013525"/>
            <a:ext cx="2424900" cy="1744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92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</a:t>
            </a:r>
            <a:endParaRPr lang="en-US" altLang="ko-KR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)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068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85B4AED3-34B2-42C4-85A4-EAA9A3356622}"/>
              </a:ext>
            </a:extLst>
          </p:cNvPr>
          <p:cNvGrpSpPr/>
          <p:nvPr/>
        </p:nvGrpSpPr>
        <p:grpSpPr>
          <a:xfrm>
            <a:off x="4651469" y="1783617"/>
            <a:ext cx="2889062" cy="3290766"/>
            <a:chOff x="3530592" y="506889"/>
            <a:chExt cx="5130816" cy="584422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C95F63E-130E-4F7B-B4EE-765FB84F9F0D}"/>
                </a:ext>
              </a:extLst>
            </p:cNvPr>
            <p:cNvGrpSpPr/>
            <p:nvPr/>
          </p:nvGrpSpPr>
          <p:grpSpPr>
            <a:xfrm>
              <a:off x="3530592" y="506889"/>
              <a:ext cx="5130816" cy="5844221"/>
              <a:chOff x="3530592" y="225065"/>
              <a:chExt cx="5130816" cy="5844221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0A6D6E7-C1A5-4141-A8AD-2A3DBC997A78}"/>
                  </a:ext>
                </a:extLst>
              </p:cNvPr>
              <p:cNvSpPr/>
              <p:nvPr/>
            </p:nvSpPr>
            <p:spPr>
              <a:xfrm>
                <a:off x="3530592" y="225065"/>
                <a:ext cx="5130816" cy="5844221"/>
              </a:xfrm>
              <a:prstGeom prst="roundRect">
                <a:avLst>
                  <a:gd name="adj" fmla="val 4552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908FE81-C8C8-4B57-9B7A-25804CBB2928}"/>
                  </a:ext>
                </a:extLst>
              </p:cNvPr>
              <p:cNvCxnSpPr/>
              <p:nvPr/>
            </p:nvCxnSpPr>
            <p:spPr>
              <a:xfrm>
                <a:off x="3530592" y="1621411"/>
                <a:ext cx="512818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9DCB70D1-A25B-47DC-9833-59A0A9AEA073}"/>
                  </a:ext>
                </a:extLst>
              </p:cNvPr>
              <p:cNvCxnSpPr/>
              <p:nvPr/>
            </p:nvCxnSpPr>
            <p:spPr>
              <a:xfrm>
                <a:off x="3530592" y="2490248"/>
                <a:ext cx="512818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63A46EF6-023D-48E3-A2D4-4C3BB888FEAA}"/>
                  </a:ext>
                </a:extLst>
              </p:cNvPr>
              <p:cNvCxnSpPr/>
              <p:nvPr/>
            </p:nvCxnSpPr>
            <p:spPr>
              <a:xfrm>
                <a:off x="3530592" y="3385009"/>
                <a:ext cx="512818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E45A52D-B6E9-4038-B8E1-F316BD76692F}"/>
                  </a:ext>
                </a:extLst>
              </p:cNvPr>
              <p:cNvCxnSpPr/>
              <p:nvPr/>
            </p:nvCxnSpPr>
            <p:spPr>
              <a:xfrm>
                <a:off x="3530592" y="4279770"/>
                <a:ext cx="512818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C14218B6-DB81-4A70-9B3D-3ED994E9D9EA}"/>
                  </a:ext>
                </a:extLst>
              </p:cNvPr>
              <p:cNvCxnSpPr/>
              <p:nvPr/>
            </p:nvCxnSpPr>
            <p:spPr>
              <a:xfrm>
                <a:off x="3530592" y="5174531"/>
                <a:ext cx="512818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3AB673-3061-4A8E-9F76-7F34F4424AF1}"/>
                </a:ext>
              </a:extLst>
            </p:cNvPr>
            <p:cNvSpPr txBox="1"/>
            <p:nvPr/>
          </p:nvSpPr>
          <p:spPr>
            <a:xfrm>
              <a:off x="3803969" y="685798"/>
              <a:ext cx="4581427" cy="10385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태나다체 " panose="02000000000000000000" pitchFamily="2" charset="-127"/>
                  <a:ea typeface="태나다체 " panose="02000000000000000000" pitchFamily="2" charset="-127"/>
                </a:rPr>
                <a:t>TCB</a:t>
              </a:r>
            </a:p>
            <a:p>
              <a:pPr algn="ctr"/>
              <a:r>
                <a:rPr lang="en-US" altLang="ko-KR" sz="1600" dirty="0">
                  <a:latin typeface="태나다체 " panose="02000000000000000000" pitchFamily="2" charset="-127"/>
                  <a:ea typeface="태나다체 " panose="02000000000000000000" pitchFamily="2" charset="-127"/>
                </a:rPr>
                <a:t>Thread Control Block</a:t>
              </a:r>
              <a:endParaRPr lang="ko-KR" altLang="en-US" sz="1600" dirty="0"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ADDEA-F00E-4448-84C8-5A104E2178A9}"/>
                </a:ext>
              </a:extLst>
            </p:cNvPr>
            <p:cNvSpPr txBox="1"/>
            <p:nvPr/>
          </p:nvSpPr>
          <p:spPr>
            <a:xfrm>
              <a:off x="3803969" y="2049987"/>
              <a:ext cx="4581427" cy="6012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태나다체 " panose="02000000000000000000" pitchFamily="2" charset="-127"/>
                  <a:ea typeface="태나다체 " panose="02000000000000000000" pitchFamily="2" charset="-127"/>
                </a:rPr>
                <a:t>Thread ID</a:t>
              </a:r>
              <a:endParaRPr lang="ko-KR" altLang="en-US" sz="1600" dirty="0"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2332C3D-23E2-4A64-BC26-A607EDF8A5BA}"/>
                </a:ext>
              </a:extLst>
            </p:cNvPr>
            <p:cNvSpPr txBox="1"/>
            <p:nvPr/>
          </p:nvSpPr>
          <p:spPr>
            <a:xfrm>
              <a:off x="3803969" y="2918824"/>
              <a:ext cx="4581427" cy="6012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태나다체 " panose="02000000000000000000" pitchFamily="2" charset="-127"/>
                  <a:ea typeface="태나다체 " panose="02000000000000000000" pitchFamily="2" charset="-127"/>
                </a:rPr>
                <a:t>Thread State</a:t>
              </a:r>
              <a:endParaRPr lang="ko-KR" altLang="en-US" sz="1600" dirty="0"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4D1973-FA83-4A14-8287-C442F2DE1C68}"/>
                </a:ext>
              </a:extLst>
            </p:cNvPr>
            <p:cNvSpPr txBox="1"/>
            <p:nvPr/>
          </p:nvSpPr>
          <p:spPr>
            <a:xfrm>
              <a:off x="3803966" y="3941970"/>
              <a:ext cx="458142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태나다체 " panose="02000000000000000000" pitchFamily="2" charset="-127"/>
                  <a:ea typeface="태나다체 " panose="02000000000000000000" pitchFamily="2" charset="-127"/>
                </a:rPr>
                <a:t>Program Counter</a:t>
              </a:r>
              <a:endParaRPr lang="ko-KR" altLang="en-US" sz="1600" dirty="0"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106BC0-B46B-450E-9803-FA5FAA110488}"/>
                </a:ext>
              </a:extLst>
            </p:cNvPr>
            <p:cNvSpPr txBox="1"/>
            <p:nvPr/>
          </p:nvSpPr>
          <p:spPr>
            <a:xfrm>
              <a:off x="3803967" y="4708352"/>
              <a:ext cx="4581427" cy="6012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태나다체 " panose="02000000000000000000" pitchFamily="2" charset="-127"/>
                  <a:ea typeface="태나다체 " panose="02000000000000000000" pitchFamily="2" charset="-127"/>
                </a:rPr>
                <a:t>Stack Pointer</a:t>
              </a:r>
              <a:endParaRPr lang="ko-KR" altLang="en-US" sz="1600" dirty="0"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D9D74D-D8E0-4788-B05E-CD4A33B906B7}"/>
                </a:ext>
              </a:extLst>
            </p:cNvPr>
            <p:cNvSpPr txBox="1"/>
            <p:nvPr/>
          </p:nvSpPr>
          <p:spPr>
            <a:xfrm>
              <a:off x="3803966" y="5734455"/>
              <a:ext cx="458142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태나다체 " panose="02000000000000000000" pitchFamily="2" charset="-127"/>
                  <a:ea typeface="태나다체 " panose="02000000000000000000" pitchFamily="2" charset="-127"/>
                </a:rPr>
                <a:t>…</a:t>
              </a:r>
              <a:endParaRPr lang="ko-KR" altLang="en-US" sz="1600" dirty="0"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915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DD7D4-9ED1-4D39-BC0C-EA5A5B8B6EF9}"/>
              </a:ext>
            </a:extLst>
          </p:cNvPr>
          <p:cNvSpPr/>
          <p:nvPr/>
        </p:nvSpPr>
        <p:spPr>
          <a:xfrm>
            <a:off x="188540" y="197967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2D0AA-FCE8-49A4-888D-F1CCB0BBB1B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embed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1B016-1033-4C6F-947D-8DF71B6D0E2F}"/>
              </a:ext>
            </a:extLst>
          </p:cNvPr>
          <p:cNvSpPr/>
          <p:nvPr/>
        </p:nvSpPr>
        <p:spPr>
          <a:xfrm>
            <a:off x="4822927" y="1098817"/>
            <a:ext cx="2546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66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스레드의 정의</a:t>
            </a:r>
          </a:p>
        </p:txBody>
      </p:sp>
      <p:pic>
        <p:nvPicPr>
          <p:cNvPr id="2050" name="Picture 2" descr="https://velog.velcdn.com/images/sehoon/post/b6f1ff6d-0c5a-414d-be68-34b10c070a36/image.png">
            <a:extLst>
              <a:ext uri="{FF2B5EF4-FFF2-40B4-BE49-F238E27FC236}">
                <a16:creationId xmlns:a16="http://schemas.microsoft.com/office/drawing/2014/main" id="{5D788CF3-DF99-4FC1-8DA2-9C97CA48A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81" y="3271397"/>
            <a:ext cx="51339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velog.velcdn.com/images/sehoon/post/26e4a535-0cf1-4d1f-9e37-7e6d769e72f7/image.png">
            <a:extLst>
              <a:ext uri="{FF2B5EF4-FFF2-40B4-BE49-F238E27FC236}">
                <a16:creationId xmlns:a16="http://schemas.microsoft.com/office/drawing/2014/main" id="{ADCD9068-7321-4451-B744-A390B080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00" y="235965"/>
            <a:ext cx="51339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velog.velcdn.com/images/sehoon/post/f28301b9-96af-48c0-8501-79fdc0e0795e/image.png">
            <a:extLst>
              <a:ext uri="{FF2B5EF4-FFF2-40B4-BE49-F238E27FC236}">
                <a16:creationId xmlns:a16="http://schemas.microsoft.com/office/drawing/2014/main" id="{4792B921-4E48-4C29-9B71-155FADA3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702" y="2829319"/>
            <a:ext cx="3762080" cy="376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9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E15FE1-5BDE-4B7B-B987-1692557BB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7" t="17337" r="15678" b="17013"/>
          <a:stretch/>
        </p:blipFill>
        <p:spPr>
          <a:xfrm>
            <a:off x="1206631" y="3230634"/>
            <a:ext cx="1593131" cy="19136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4C91D5-7D3C-4E37-9A7F-61494811339B}"/>
              </a:ext>
            </a:extLst>
          </p:cNvPr>
          <p:cNvSpPr txBox="1"/>
          <p:nvPr/>
        </p:nvSpPr>
        <p:spPr>
          <a:xfrm>
            <a:off x="1379458" y="2262419"/>
            <a:ext cx="2843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lt"/>
                <a:ea typeface="배달의민족 주아" panose="02020603020101020101" pitchFamily="18" charset="-127"/>
              </a:rPr>
              <a:t>↓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더블 클릭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F838F1C-2038-4B42-8373-2A80F2A05BAC}"/>
              </a:ext>
            </a:extLst>
          </p:cNvPr>
          <p:cNvCxnSpPr>
            <a:cxnSpLocks/>
          </p:cNvCxnSpPr>
          <p:nvPr/>
        </p:nvCxnSpPr>
        <p:spPr>
          <a:xfrm>
            <a:off x="4128941" y="4133990"/>
            <a:ext cx="256094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indows, os, logo Icon in Operating System - Flat">
            <a:extLst>
              <a:ext uri="{FF2B5EF4-FFF2-40B4-BE49-F238E27FC236}">
                <a16:creationId xmlns:a16="http://schemas.microsoft.com/office/drawing/2014/main" id="{157B7D74-CB72-47F5-9932-A7053F63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918" y="2922298"/>
            <a:ext cx="2530311" cy="253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F33622AE-5182-435D-9838-93DC2575E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890" y="1593911"/>
            <a:ext cx="1658327" cy="16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9BEF4B2B-25B5-40A4-A839-8D46FBF35877}"/>
              </a:ext>
            </a:extLst>
          </p:cNvPr>
          <p:cNvCxnSpPr>
            <a:cxnSpLocks/>
            <a:stCxn id="5124" idx="3"/>
          </p:cNvCxnSpPr>
          <p:nvPr/>
        </p:nvCxnSpPr>
        <p:spPr>
          <a:xfrm>
            <a:off x="8348217" y="2423075"/>
            <a:ext cx="1992989" cy="554004"/>
          </a:xfrm>
          <a:prstGeom prst="curvedConnector3">
            <a:avLst>
              <a:gd name="adj1" fmla="val 973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53CB91-58EA-49DE-AFD1-597C7C27139B}"/>
              </a:ext>
            </a:extLst>
          </p:cNvPr>
          <p:cNvSpPr txBox="1"/>
          <p:nvPr/>
        </p:nvSpPr>
        <p:spPr>
          <a:xfrm>
            <a:off x="6689891" y="1131331"/>
            <a:ext cx="165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296477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4098" name="Picture 2" descr="https://velog.velcdn.com/images/sehoon/post/26e4a535-0cf1-4d1f-9e37-7e6d769e72f7/image.png">
            <a:extLst>
              <a:ext uri="{FF2B5EF4-FFF2-40B4-BE49-F238E27FC236}">
                <a16:creationId xmlns:a16="http://schemas.microsoft.com/office/drawing/2014/main" id="{78775D58-478F-4987-BB16-44D40313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76" y="2102472"/>
            <a:ext cx="6774248" cy="414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6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A26A97-3E6B-4D5A-AE4E-CE81D3E9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162" y="1895131"/>
            <a:ext cx="4286250" cy="404812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2173BA-1AFE-4FF2-A378-189D19BF14B5}"/>
              </a:ext>
            </a:extLst>
          </p:cNvPr>
          <p:cNvGrpSpPr/>
          <p:nvPr/>
        </p:nvGrpSpPr>
        <p:grpSpPr>
          <a:xfrm>
            <a:off x="710053" y="1814314"/>
            <a:ext cx="4843568" cy="4555604"/>
            <a:chOff x="710053" y="1814314"/>
            <a:chExt cx="4843568" cy="455560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AC63856-5A0A-402B-858F-2F9CD15E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53" y="1895131"/>
              <a:ext cx="4474787" cy="447478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89E563-8433-4304-B492-58713B73A4B9}"/>
                </a:ext>
              </a:extLst>
            </p:cNvPr>
            <p:cNvSpPr txBox="1"/>
            <p:nvPr/>
          </p:nvSpPr>
          <p:spPr>
            <a:xfrm rot="10800000">
              <a:off x="4876513" y="2652516"/>
              <a:ext cx="677108" cy="29788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3200" dirty="0"/>
                <a:t>Time</a:t>
              </a:r>
              <a:endParaRPr lang="ko-KR" altLang="en-US" sz="3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953906-2CBE-4F9F-B389-816573E043D7}"/>
                </a:ext>
              </a:extLst>
            </p:cNvPr>
            <p:cNvSpPr txBox="1"/>
            <p:nvPr/>
          </p:nvSpPr>
          <p:spPr>
            <a:xfrm>
              <a:off x="1561705" y="1814314"/>
              <a:ext cx="27714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/>
                <a:t>Process</a:t>
              </a:r>
              <a:endParaRPr lang="ko-KR" altLang="en-US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161E29-7E47-4831-89A9-ECB1DABCF932}"/>
                </a:ext>
              </a:extLst>
            </p:cNvPr>
            <p:cNvSpPr txBox="1"/>
            <p:nvPr/>
          </p:nvSpPr>
          <p:spPr>
            <a:xfrm>
              <a:off x="2500524" y="3059668"/>
              <a:ext cx="1008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Thread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66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B4148C-B43B-4D67-9FAF-48CF3CE6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69" y="1885361"/>
            <a:ext cx="9120062" cy="47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4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1026" name="Picture 2" descr="계산 - 무료 과학 기술개 아이콘">
            <a:extLst>
              <a:ext uri="{FF2B5EF4-FFF2-40B4-BE49-F238E27FC236}">
                <a16:creationId xmlns:a16="http://schemas.microsoft.com/office/drawing/2014/main" id="{30E5FEA7-93EE-4A0F-96A8-0ED7F8E48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603" y="2256934"/>
            <a:ext cx="3497344" cy="349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C5A7A1E-E3EE-4DB4-9164-1AF1FB5D1066}"/>
              </a:ext>
            </a:extLst>
          </p:cNvPr>
          <p:cNvSpPr/>
          <p:nvPr/>
        </p:nvSpPr>
        <p:spPr>
          <a:xfrm>
            <a:off x="1555422" y="3345729"/>
            <a:ext cx="1753386" cy="175338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2161BBB-C8FF-4110-86EE-7F4BD4B944AB}"/>
              </a:ext>
            </a:extLst>
          </p:cNvPr>
          <p:cNvCxnSpPr/>
          <p:nvPr/>
        </p:nvCxnSpPr>
        <p:spPr>
          <a:xfrm>
            <a:off x="4223209" y="4288410"/>
            <a:ext cx="20456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29856969-EBAD-475B-9654-313EFFE8743C}"/>
              </a:ext>
            </a:extLst>
          </p:cNvPr>
          <p:cNvSpPr/>
          <p:nvPr/>
        </p:nvSpPr>
        <p:spPr>
          <a:xfrm>
            <a:off x="4937289" y="-485677"/>
            <a:ext cx="8533614" cy="8573872"/>
          </a:xfrm>
          <a:prstGeom prst="mathMultiply">
            <a:avLst>
              <a:gd name="adj1" fmla="val 2341"/>
            </a:avLst>
          </a:pr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7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175</Words>
  <Application>Microsoft Office PowerPoint</Application>
  <PresentationFormat>와이드스크린</PresentationFormat>
  <Paragraphs>113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야매로 서버 개발자 되기 1강</dc:title>
  <dc:creator>user</dc:creator>
  <cp:lastModifiedBy>user</cp:lastModifiedBy>
  <cp:revision>290</cp:revision>
  <dcterms:created xsi:type="dcterms:W3CDTF">2023-08-17T11:04:37Z</dcterms:created>
  <dcterms:modified xsi:type="dcterms:W3CDTF">2023-08-26T13:40:35Z</dcterms:modified>
</cp:coreProperties>
</file>