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8" r:id="rId2"/>
    <p:sldId id="307" r:id="rId3"/>
    <p:sldId id="306" r:id="rId4"/>
    <p:sldId id="308" r:id="rId5"/>
    <p:sldId id="309" r:id="rId6"/>
    <p:sldId id="310" r:id="rId7"/>
    <p:sldId id="312" r:id="rId8"/>
    <p:sldId id="314" r:id="rId9"/>
    <p:sldId id="313" r:id="rId10"/>
    <p:sldId id="311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34" r:id="rId23"/>
    <p:sldId id="326" r:id="rId24"/>
    <p:sldId id="328" r:id="rId25"/>
    <p:sldId id="327" r:id="rId26"/>
    <p:sldId id="329" r:id="rId27"/>
    <p:sldId id="330" r:id="rId28"/>
    <p:sldId id="331" r:id="rId29"/>
    <p:sldId id="332" r:id="rId30"/>
    <p:sldId id="333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0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4670-D2EA-419C-9389-B32AFEA1458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27EB7-BD0B-49D9-86A9-B52F27394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0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5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5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2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88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7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4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6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11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79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5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49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96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126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90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06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9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9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50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25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16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255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16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58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6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4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3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48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7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461BA-1717-44BC-A1AF-A00C1590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BC2E4-69EF-4C37-9CD8-595D1FDC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D740B-C056-4681-97FF-AC11D55E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85FEE-4CBD-4219-848C-B8220B0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CADE6-83AB-4465-A4FA-D783A6B6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1807-90E6-4D46-80BD-7DF64B0D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8B7A4-C513-4CA8-8B09-7570FF6B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5BFA9-0CF0-4AF5-8914-996E953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46C6C-3B83-48F6-BB30-E6A6006C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C2DE-FE41-4434-A221-536FCBC5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2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E1323-28A1-45E7-B4A5-6013301E7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47E57-EA76-434F-8ED4-A0738ABAE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FCC11-F8DB-41AB-B734-5412CE6B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969CC-5DCF-41C9-BD27-92F7A281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E0BE-556C-4D6A-8F46-F01D3C27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0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A00C-21D7-484F-8178-6289515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7BD03-564E-4DD1-A2E6-9561DA51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DA2EB-A476-4223-80B0-E46EE987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796D4-107D-45AC-93CD-3CFA367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79CC3-2385-4DDC-B5AC-BBFDB912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43E5-9221-46F3-9BF8-F72CB142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8F37E-841B-46C5-B94D-37E5DCD0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E007F-F6BB-4E5E-ABC2-82C3900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CF587-C2C7-4B8C-8A5B-B88F7B9A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E274-8C5B-4A2E-B2DE-EC89D1B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D83-9473-45F5-8581-82B501BF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CD92-EA6A-4662-8565-C7345140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716BB-2BD7-48C8-A8D0-8A68E38A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4F11D-E500-4F99-8FFD-FE4F51ED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DE2F0-C5FC-40D3-BA32-B46BE0CE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A5AD1-3F6F-419E-86F7-FECD43AD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1746-F016-484A-B4F0-41B0E4E1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82017-D2D3-4308-8835-AE10AB63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C8D7-2B2D-4695-916E-2A9620E3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5869A-F4F3-4636-A3E8-377594C3A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2C9AC8-19BF-42D5-9FB1-E5F24AC1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C5B53-3F16-4941-9968-5800366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7DFA7-BBF7-45CC-8C33-507BD23C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1FF6A-95C4-41AD-880E-6DF7B3A4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4013E-759F-4A4F-A09E-B35EE4FF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FB47A-5906-4705-A7F2-860AF09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1E7E6D-0940-4F74-93FB-A8B3F76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9EBFE5-B235-4B20-9018-8C887CF0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25591-212B-40FE-8815-951CF30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5AAD5-49AB-4A28-9578-FE5BBD9D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A7BD-B9DA-4B4A-95BC-96A5BD70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2CBD8-AD70-4788-A3A8-60CD84F8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1E207-64F7-4E9C-811D-A63860FC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1106E-0727-4D0A-A9EA-B3C94AEC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5A05E-28E4-4934-837F-81DB5A5B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3A6A6-8D72-4A33-8044-6F4EE54C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CA24C-FEE4-4584-AD0A-CD0FDED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3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D272-5F34-44EF-B5D9-01A9F9A0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6D19E-9415-4DD2-9EEC-9F607C37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2B09C-44B7-480D-BD7B-53DF7470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7AF63-F623-47F1-A9CA-5143CB50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904D8-BB95-47F1-9E97-B34B6F31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BE069-615F-4DE2-8C82-91C4E4F1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CC083F-783D-4F74-AB39-35AF08E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E322-E622-45B4-B563-1F9237C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7C791-B321-4741-80B9-E3EE4CE0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B57D-3C09-4330-86F3-2D874A2CB244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93FC5-C4D1-41E0-81E3-4DF9D3877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F4F50-2F46-4105-A805-321832D63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3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멀티스레드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서버 제작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6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A2CB9AC-5C29-4EB7-A69B-52F14183C036}"/>
              </a:ext>
            </a:extLst>
          </p:cNvPr>
          <p:cNvCxnSpPr>
            <a:cxnSpLocks/>
          </p:cNvCxnSpPr>
          <p:nvPr/>
        </p:nvCxnSpPr>
        <p:spPr>
          <a:xfrm flipH="1">
            <a:off x="3817331" y="3429000"/>
            <a:ext cx="455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E0A32A-E3D6-474F-8768-CAF520DB10C6}"/>
              </a:ext>
            </a:extLst>
          </p:cNvPr>
          <p:cNvSpPr/>
          <p:nvPr/>
        </p:nvSpPr>
        <p:spPr>
          <a:xfrm>
            <a:off x="5388114" y="2905780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 요청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D3E747-E3BA-4A13-BE94-62E3814F9AE2}"/>
              </a:ext>
            </a:extLst>
          </p:cNvPr>
          <p:cNvCxnSpPr>
            <a:stCxn id="18" idx="2"/>
          </p:cNvCxnSpPr>
          <p:nvPr/>
        </p:nvCxnSpPr>
        <p:spPr>
          <a:xfrm flipH="1">
            <a:off x="8374670" y="2825683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AF6C0B-12CA-4596-9CCD-1BC572FE8BFC}"/>
              </a:ext>
            </a:extLst>
          </p:cNvPr>
          <p:cNvCxnSpPr/>
          <p:nvPr/>
        </p:nvCxnSpPr>
        <p:spPr>
          <a:xfrm flipH="1">
            <a:off x="3817331" y="2813897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A53FDC-DFB9-477A-843F-2C9C174E127B}"/>
              </a:ext>
            </a:extLst>
          </p:cNvPr>
          <p:cNvSpPr/>
          <p:nvPr/>
        </p:nvSpPr>
        <p:spPr>
          <a:xfrm>
            <a:off x="2959490" y="3991000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수락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C74423-6462-4649-97DF-7270C6EDC416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4685901" y="4265640"/>
            <a:ext cx="2825563" cy="2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D841BD-00C1-4E80-B113-2EC7993E5724}"/>
              </a:ext>
            </a:extLst>
          </p:cNvPr>
          <p:cNvSpPr/>
          <p:nvPr/>
        </p:nvSpPr>
        <p:spPr>
          <a:xfrm>
            <a:off x="5393479" y="3742420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성공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0E65-41AD-4D56-A3FE-D41C0DE93552}"/>
              </a:ext>
            </a:extLst>
          </p:cNvPr>
          <p:cNvSpPr/>
          <p:nvPr/>
        </p:nvSpPr>
        <p:spPr>
          <a:xfrm>
            <a:off x="2959490" y="4594318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8DE411-9058-4422-A8F1-C61C9141F38A}"/>
              </a:ext>
            </a:extLst>
          </p:cNvPr>
          <p:cNvSpPr/>
          <p:nvPr/>
        </p:nvSpPr>
        <p:spPr>
          <a:xfrm>
            <a:off x="7511464" y="3988155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EC30AE-3196-4009-8132-68547D1470B8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5239528" y="6081922"/>
            <a:ext cx="1712943" cy="39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1301CB-6B2E-4019-906A-3B80755E5AFE}"/>
              </a:ext>
            </a:extLst>
          </p:cNvPr>
          <p:cNvSpPr/>
          <p:nvPr/>
        </p:nvSpPr>
        <p:spPr>
          <a:xfrm>
            <a:off x="3230382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89BD8D-36D9-4CF4-97BB-FD696D8FEA19}"/>
              </a:ext>
            </a:extLst>
          </p:cNvPr>
          <p:cNvSpPr/>
          <p:nvPr/>
        </p:nvSpPr>
        <p:spPr>
          <a:xfrm>
            <a:off x="7787721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37BEC66-2942-4EB7-BDED-E445E65D84E8}"/>
              </a:ext>
            </a:extLst>
          </p:cNvPr>
          <p:cNvSpPr/>
          <p:nvPr/>
        </p:nvSpPr>
        <p:spPr>
          <a:xfrm>
            <a:off x="4191565" y="5696635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9B287F6-1783-4B6A-AE28-4B49BCAC9A56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817331" y="6085877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5D1252D-EB5F-4C7C-B93C-97BF0AA9ABA9}"/>
              </a:ext>
            </a:extLst>
          </p:cNvPr>
          <p:cNvSpPr/>
          <p:nvPr/>
        </p:nvSpPr>
        <p:spPr>
          <a:xfrm>
            <a:off x="6952471" y="5692680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7C4FB3-44D9-41A8-A32F-6667BACA7E29}"/>
              </a:ext>
            </a:extLst>
          </p:cNvPr>
          <p:cNvCxnSpPr>
            <a:cxnSpLocks/>
          </p:cNvCxnSpPr>
          <p:nvPr/>
        </p:nvCxnSpPr>
        <p:spPr>
          <a:xfrm flipH="1">
            <a:off x="8000435" y="6081922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A759A1-7C1B-417A-BD59-7418D00DA3A6}"/>
              </a:ext>
            </a:extLst>
          </p:cNvPr>
          <p:cNvSpPr/>
          <p:nvPr/>
        </p:nvSpPr>
        <p:spPr>
          <a:xfrm>
            <a:off x="5722662" y="5493690"/>
            <a:ext cx="760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3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A2CB9AC-5C29-4EB7-A69B-52F14183C036}"/>
              </a:ext>
            </a:extLst>
          </p:cNvPr>
          <p:cNvCxnSpPr>
            <a:cxnSpLocks/>
          </p:cNvCxnSpPr>
          <p:nvPr/>
        </p:nvCxnSpPr>
        <p:spPr>
          <a:xfrm flipH="1">
            <a:off x="3817331" y="3429000"/>
            <a:ext cx="455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E0A32A-E3D6-474F-8768-CAF520DB10C6}"/>
              </a:ext>
            </a:extLst>
          </p:cNvPr>
          <p:cNvSpPr/>
          <p:nvPr/>
        </p:nvSpPr>
        <p:spPr>
          <a:xfrm>
            <a:off x="5388114" y="2905780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 요청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D3E747-E3BA-4A13-BE94-62E3814F9AE2}"/>
              </a:ext>
            </a:extLst>
          </p:cNvPr>
          <p:cNvCxnSpPr>
            <a:stCxn id="18" idx="2"/>
          </p:cNvCxnSpPr>
          <p:nvPr/>
        </p:nvCxnSpPr>
        <p:spPr>
          <a:xfrm flipH="1">
            <a:off x="8374670" y="2825683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AF6C0B-12CA-4596-9CCD-1BC572FE8BFC}"/>
              </a:ext>
            </a:extLst>
          </p:cNvPr>
          <p:cNvCxnSpPr/>
          <p:nvPr/>
        </p:nvCxnSpPr>
        <p:spPr>
          <a:xfrm flipH="1">
            <a:off x="3817331" y="2813897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A53FDC-DFB9-477A-843F-2C9C174E127B}"/>
              </a:ext>
            </a:extLst>
          </p:cNvPr>
          <p:cNvSpPr/>
          <p:nvPr/>
        </p:nvSpPr>
        <p:spPr>
          <a:xfrm>
            <a:off x="2959490" y="3991000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수락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C74423-6462-4649-97DF-7270C6EDC416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4685901" y="4265640"/>
            <a:ext cx="2825563" cy="2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D841BD-00C1-4E80-B113-2EC7993E5724}"/>
              </a:ext>
            </a:extLst>
          </p:cNvPr>
          <p:cNvSpPr/>
          <p:nvPr/>
        </p:nvSpPr>
        <p:spPr>
          <a:xfrm>
            <a:off x="5393479" y="3742420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성공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0E65-41AD-4D56-A3FE-D41C0DE93552}"/>
              </a:ext>
            </a:extLst>
          </p:cNvPr>
          <p:cNvSpPr/>
          <p:nvPr/>
        </p:nvSpPr>
        <p:spPr>
          <a:xfrm>
            <a:off x="2959490" y="4594318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8DE411-9058-4422-A8F1-C61C9141F38A}"/>
              </a:ext>
            </a:extLst>
          </p:cNvPr>
          <p:cNvSpPr/>
          <p:nvPr/>
        </p:nvSpPr>
        <p:spPr>
          <a:xfrm>
            <a:off x="7511464" y="3988155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EC30AE-3196-4009-8132-68547D1470B8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5239528" y="6081922"/>
            <a:ext cx="1712943" cy="39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1301CB-6B2E-4019-906A-3B80755E5AFE}"/>
              </a:ext>
            </a:extLst>
          </p:cNvPr>
          <p:cNvSpPr/>
          <p:nvPr/>
        </p:nvSpPr>
        <p:spPr>
          <a:xfrm>
            <a:off x="3230382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89BD8D-36D9-4CF4-97BB-FD696D8FEA19}"/>
              </a:ext>
            </a:extLst>
          </p:cNvPr>
          <p:cNvSpPr/>
          <p:nvPr/>
        </p:nvSpPr>
        <p:spPr>
          <a:xfrm>
            <a:off x="7787721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37BEC66-2942-4EB7-BDED-E445E65D84E8}"/>
              </a:ext>
            </a:extLst>
          </p:cNvPr>
          <p:cNvSpPr/>
          <p:nvPr/>
        </p:nvSpPr>
        <p:spPr>
          <a:xfrm>
            <a:off x="4191565" y="5696635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9B287F6-1783-4B6A-AE28-4B49BCAC9A56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817331" y="6085877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5D1252D-EB5F-4C7C-B93C-97BF0AA9ABA9}"/>
              </a:ext>
            </a:extLst>
          </p:cNvPr>
          <p:cNvSpPr/>
          <p:nvPr/>
        </p:nvSpPr>
        <p:spPr>
          <a:xfrm>
            <a:off x="6952471" y="5692680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7C4FB3-44D9-41A8-A32F-6667BACA7E29}"/>
              </a:ext>
            </a:extLst>
          </p:cNvPr>
          <p:cNvCxnSpPr>
            <a:cxnSpLocks/>
          </p:cNvCxnSpPr>
          <p:nvPr/>
        </p:nvCxnSpPr>
        <p:spPr>
          <a:xfrm flipH="1">
            <a:off x="8000435" y="6081922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A759A1-7C1B-417A-BD59-7418D00DA3A6}"/>
              </a:ext>
            </a:extLst>
          </p:cNvPr>
          <p:cNvSpPr/>
          <p:nvPr/>
        </p:nvSpPr>
        <p:spPr>
          <a:xfrm>
            <a:off x="5722662" y="5493690"/>
            <a:ext cx="760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0E4A8A-0D06-4777-9CB1-1AD8473596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C79CAC-FF51-4B64-BFFB-56CE1547003F}"/>
              </a:ext>
            </a:extLst>
          </p:cNvPr>
          <p:cNvSpPr/>
          <p:nvPr/>
        </p:nvSpPr>
        <p:spPr>
          <a:xfrm>
            <a:off x="2162871" y="2946555"/>
            <a:ext cx="786625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기계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 공간</a:t>
            </a:r>
          </a:p>
        </p:txBody>
      </p:sp>
    </p:spTree>
    <p:extLst>
      <p:ext uri="{BB962C8B-B14F-4D97-AF65-F5344CB8AC3E}">
        <p14:creationId xmlns:p14="http://schemas.microsoft.com/office/powerpoint/2010/main" val="391967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</a:t>
            </a:r>
          </a:p>
        </p:txBody>
      </p:sp>
    </p:spTree>
    <p:extLst>
      <p:ext uri="{BB962C8B-B14F-4D97-AF65-F5344CB8AC3E}">
        <p14:creationId xmlns:p14="http://schemas.microsoft.com/office/powerpoint/2010/main" val="375000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D589E2-A28F-47F9-9900-B15ADDC21A9D}"/>
              </a:ext>
            </a:extLst>
          </p:cNvPr>
          <p:cNvGrpSpPr/>
          <p:nvPr/>
        </p:nvGrpSpPr>
        <p:grpSpPr>
          <a:xfrm>
            <a:off x="3055464" y="1881827"/>
            <a:ext cx="5953291" cy="4528400"/>
            <a:chOff x="3055464" y="1881827"/>
            <a:chExt cx="5953291" cy="452840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E63FA3E-AE14-4FC6-B2BA-1B7F386DA306}"/>
                </a:ext>
              </a:extLst>
            </p:cNvPr>
            <p:cNvSpPr/>
            <p:nvPr/>
          </p:nvSpPr>
          <p:spPr>
            <a:xfrm>
              <a:off x="3318236" y="2177591"/>
              <a:ext cx="5690519" cy="4232636"/>
            </a:xfrm>
            <a:prstGeom prst="roundRect">
              <a:avLst>
                <a:gd name="adj" fmla="val 40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8ED4CA-B917-4F05-B6CA-F991B9803D02}"/>
                </a:ext>
              </a:extLst>
            </p:cNvPr>
            <p:cNvSpPr/>
            <p:nvPr/>
          </p:nvSpPr>
          <p:spPr>
            <a:xfrm>
              <a:off x="3055464" y="1881827"/>
              <a:ext cx="2157557" cy="7046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Receive 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부분</a:t>
              </a: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91082B-0EA7-4C77-BCC7-A8E8A0FA62C4}"/>
              </a:ext>
            </a:extLst>
          </p:cNvPr>
          <p:cNvCxnSpPr>
            <a:cxnSpLocks/>
          </p:cNvCxnSpPr>
          <p:nvPr/>
        </p:nvCxnSpPr>
        <p:spPr>
          <a:xfrm flipH="1">
            <a:off x="6095999" y="3535825"/>
            <a:ext cx="1" cy="28987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5CE7D6-F89E-4A91-BDD5-7A60BEA09BFF}"/>
              </a:ext>
            </a:extLst>
          </p:cNvPr>
          <p:cNvSpPr/>
          <p:nvPr/>
        </p:nvSpPr>
        <p:spPr>
          <a:xfrm>
            <a:off x="4719423" y="2907824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5D611A-65BE-43FC-A27E-04E15C0B87FC}"/>
              </a:ext>
            </a:extLst>
          </p:cNvPr>
          <p:cNvSpPr/>
          <p:nvPr/>
        </p:nvSpPr>
        <p:spPr>
          <a:xfrm>
            <a:off x="4719422" y="374619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설정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FB8CDF-8B7F-423D-A251-77CA2B1E0CC3}"/>
              </a:ext>
            </a:extLst>
          </p:cNvPr>
          <p:cNvSpPr/>
          <p:nvPr/>
        </p:nvSpPr>
        <p:spPr>
          <a:xfrm>
            <a:off x="4719422" y="458456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E453037-9573-4F9F-870E-9161F4494684}"/>
              </a:ext>
            </a:extLst>
          </p:cNvPr>
          <p:cNvSpPr/>
          <p:nvPr/>
        </p:nvSpPr>
        <p:spPr>
          <a:xfrm>
            <a:off x="4719422" y="5497396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74026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D589E2-A28F-47F9-9900-B15ADDC21A9D}"/>
              </a:ext>
            </a:extLst>
          </p:cNvPr>
          <p:cNvGrpSpPr/>
          <p:nvPr/>
        </p:nvGrpSpPr>
        <p:grpSpPr>
          <a:xfrm>
            <a:off x="3055464" y="1881827"/>
            <a:ext cx="5953291" cy="4528400"/>
            <a:chOff x="3055464" y="1881827"/>
            <a:chExt cx="5953291" cy="452840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E63FA3E-AE14-4FC6-B2BA-1B7F386DA306}"/>
                </a:ext>
              </a:extLst>
            </p:cNvPr>
            <p:cNvSpPr/>
            <p:nvPr/>
          </p:nvSpPr>
          <p:spPr>
            <a:xfrm>
              <a:off x="3318236" y="2177591"/>
              <a:ext cx="5690519" cy="4232636"/>
            </a:xfrm>
            <a:prstGeom prst="roundRect">
              <a:avLst>
                <a:gd name="adj" fmla="val 40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8ED4CA-B917-4F05-B6CA-F991B9803D02}"/>
                </a:ext>
              </a:extLst>
            </p:cNvPr>
            <p:cNvSpPr/>
            <p:nvPr/>
          </p:nvSpPr>
          <p:spPr>
            <a:xfrm>
              <a:off x="3055464" y="1881827"/>
              <a:ext cx="2157557" cy="7046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Receive 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부분</a:t>
              </a: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91082B-0EA7-4C77-BCC7-A8E8A0FA62C4}"/>
              </a:ext>
            </a:extLst>
          </p:cNvPr>
          <p:cNvCxnSpPr>
            <a:cxnSpLocks/>
          </p:cNvCxnSpPr>
          <p:nvPr/>
        </p:nvCxnSpPr>
        <p:spPr>
          <a:xfrm flipH="1">
            <a:off x="6095999" y="3535825"/>
            <a:ext cx="1" cy="28987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5D611A-65BE-43FC-A27E-04E15C0B87FC}"/>
              </a:ext>
            </a:extLst>
          </p:cNvPr>
          <p:cNvSpPr/>
          <p:nvPr/>
        </p:nvSpPr>
        <p:spPr>
          <a:xfrm>
            <a:off x="4719422" y="374619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설정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FB8CDF-8B7F-423D-A251-77CA2B1E0CC3}"/>
              </a:ext>
            </a:extLst>
          </p:cNvPr>
          <p:cNvSpPr/>
          <p:nvPr/>
        </p:nvSpPr>
        <p:spPr>
          <a:xfrm>
            <a:off x="4719422" y="458456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E453037-9573-4F9F-870E-9161F4494684}"/>
              </a:ext>
            </a:extLst>
          </p:cNvPr>
          <p:cNvSpPr/>
          <p:nvPr/>
        </p:nvSpPr>
        <p:spPr>
          <a:xfrm>
            <a:off x="4719422" y="5497396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처리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5CE7D6-F89E-4A91-BDD5-7A60BEA09BFF}"/>
              </a:ext>
            </a:extLst>
          </p:cNvPr>
          <p:cNvSpPr/>
          <p:nvPr/>
        </p:nvSpPr>
        <p:spPr>
          <a:xfrm>
            <a:off x="4293775" y="2730978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63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9E1025-0A94-410C-B5C9-1202BDC679F3}"/>
              </a:ext>
            </a:extLst>
          </p:cNvPr>
          <p:cNvGrpSpPr/>
          <p:nvPr/>
        </p:nvGrpSpPr>
        <p:grpSpPr>
          <a:xfrm>
            <a:off x="2518813" y="4314330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20DDBE9-2062-4B59-91A0-A7B54679173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EDAB229-46E8-4D5B-840B-A630DBC7CD05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F98917F-38E1-4BE8-B47E-86FA24CF2F5F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DC1A249-F4A8-40FB-8999-FACD89FF4D06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41D96EB-44A8-49F0-B6BB-34ACBDD8D9D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29E4E33-E9CA-4829-90D5-E83AB255CE34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360CF7-3D78-4BAE-989B-F082C8FB9996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C4ED078-1A4B-4C3C-B5DD-CE03F72B7C8F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ED30EB1-D977-4089-ABC8-7091E3F962D8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AB59B10-480E-4097-A60B-669C04E594CF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E8CC32E-BA85-4778-BC42-159DF7AFE3D4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F7472FD-9B95-4E56-8094-60BF05FA9C71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1A3B29-1661-4AAB-B827-589DD6F0C7AD}"/>
              </a:ext>
            </a:extLst>
          </p:cNvPr>
          <p:cNvSpPr/>
          <p:nvPr/>
        </p:nvSpPr>
        <p:spPr>
          <a:xfrm>
            <a:off x="2591542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3252310-8E97-4AA6-8723-2617D0DE433C}"/>
              </a:ext>
            </a:extLst>
          </p:cNvPr>
          <p:cNvSpPr/>
          <p:nvPr/>
        </p:nvSpPr>
        <p:spPr>
          <a:xfrm>
            <a:off x="3186897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7138524-619E-4215-808C-21755AD992E6}"/>
              </a:ext>
            </a:extLst>
          </p:cNvPr>
          <p:cNvSpPr/>
          <p:nvPr/>
        </p:nvSpPr>
        <p:spPr>
          <a:xfrm>
            <a:off x="3775483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0146DA3-C365-47F9-8692-7C11FB8BAF13}"/>
              </a:ext>
            </a:extLst>
          </p:cNvPr>
          <p:cNvSpPr/>
          <p:nvPr/>
        </p:nvSpPr>
        <p:spPr>
          <a:xfrm>
            <a:off x="4377611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EE40424-7053-495B-BD95-A4B905218D4A}"/>
              </a:ext>
            </a:extLst>
          </p:cNvPr>
          <p:cNvSpPr/>
          <p:nvPr/>
        </p:nvSpPr>
        <p:spPr>
          <a:xfrm rot="16200000">
            <a:off x="3548135" y="4316768"/>
            <a:ext cx="309228" cy="2222411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B2517C-0756-4EAD-BCD1-1DA948E0C63B}"/>
              </a:ext>
            </a:extLst>
          </p:cNvPr>
          <p:cNvSpPr/>
          <p:nvPr/>
        </p:nvSpPr>
        <p:spPr>
          <a:xfrm>
            <a:off x="2835362" y="5702291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37" name="왼쪽 대괄호 36">
            <a:extLst>
              <a:ext uri="{FF2B5EF4-FFF2-40B4-BE49-F238E27FC236}">
                <a16:creationId xmlns:a16="http://schemas.microsoft.com/office/drawing/2014/main" id="{7FBF0EF9-4847-42D3-A488-B52342705C32}"/>
              </a:ext>
            </a:extLst>
          </p:cNvPr>
          <p:cNvSpPr/>
          <p:nvPr/>
        </p:nvSpPr>
        <p:spPr>
          <a:xfrm rot="5400000">
            <a:off x="7112459" y="1719652"/>
            <a:ext cx="309228" cy="4564559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04D2A9-59E5-460D-819B-E6CABB246AA2}"/>
              </a:ext>
            </a:extLst>
          </p:cNvPr>
          <p:cNvSpPr/>
          <p:nvPr/>
        </p:nvSpPr>
        <p:spPr>
          <a:xfrm>
            <a:off x="6070069" y="3258109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</p:spTree>
    <p:extLst>
      <p:ext uri="{BB962C8B-B14F-4D97-AF65-F5344CB8AC3E}">
        <p14:creationId xmlns:p14="http://schemas.microsoft.com/office/powerpoint/2010/main" val="45199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66BBAB-9114-4DD3-ABA5-D48397EEAD8C}"/>
              </a:ext>
            </a:extLst>
          </p:cNvPr>
          <p:cNvGrpSpPr/>
          <p:nvPr/>
        </p:nvGrpSpPr>
        <p:grpSpPr>
          <a:xfrm>
            <a:off x="2518813" y="3258109"/>
            <a:ext cx="7154374" cy="2967402"/>
            <a:chOff x="2518813" y="3258109"/>
            <a:chExt cx="7154374" cy="296740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518813" y="4314330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591542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186897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3775483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377611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548135" y="431676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2835362" y="5702291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112459" y="1719652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070069" y="3258109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 그런 거 </a:t>
            </a:r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몰라잉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81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 </a:t>
            </a:r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만들어잉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19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짜잔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30FC36-C7D6-465A-BF59-CB087F6F0ADA}"/>
              </a:ext>
            </a:extLst>
          </p:cNvPr>
          <p:cNvGrpSpPr/>
          <p:nvPr/>
        </p:nvGrpSpPr>
        <p:grpSpPr>
          <a:xfrm>
            <a:off x="4718095" y="4268326"/>
            <a:ext cx="3131937" cy="2428359"/>
            <a:chOff x="4729691" y="4413395"/>
            <a:chExt cx="3131937" cy="24283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F0298E-5BD3-442A-BD26-47DB774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F121CE-0A9F-4045-8D4C-00E2227DBD35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41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짜잔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30FC36-C7D6-465A-BF59-CB087F6F0ADA}"/>
              </a:ext>
            </a:extLst>
          </p:cNvPr>
          <p:cNvGrpSpPr/>
          <p:nvPr/>
        </p:nvGrpSpPr>
        <p:grpSpPr>
          <a:xfrm>
            <a:off x="4718095" y="4268326"/>
            <a:ext cx="3131937" cy="2428359"/>
            <a:chOff x="4729691" y="4413395"/>
            <a:chExt cx="3131937" cy="24283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F0298E-5BD3-442A-BD26-47DB774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F121CE-0A9F-4045-8D4C-00E2227DBD35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B739DA-DEDF-417F-A399-137D3E3DFB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5F8F8B5-4626-4FCC-87BE-EF10A3F0FF11}"/>
              </a:ext>
            </a:extLst>
          </p:cNvPr>
          <p:cNvGrpSpPr/>
          <p:nvPr/>
        </p:nvGrpSpPr>
        <p:grpSpPr>
          <a:xfrm>
            <a:off x="4828310" y="1675170"/>
            <a:ext cx="5812939" cy="4507084"/>
            <a:chOff x="4729691" y="4413395"/>
            <a:chExt cx="3131937" cy="242835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C1F6C4D-B517-4DF0-AF06-370A5D31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2912E32-3A2A-4D96-A74C-C9F804DDB6CD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EE0FD6D-34D0-4E7A-A7E8-9FD2F2ABA695}"/>
              </a:ext>
            </a:extLst>
          </p:cNvPr>
          <p:cNvSpPr/>
          <p:nvPr/>
        </p:nvSpPr>
        <p:spPr>
          <a:xfrm>
            <a:off x="2506580" y="1634582"/>
            <a:ext cx="2784050" cy="1530452"/>
          </a:xfrm>
          <a:prstGeom prst="wedgeRoundRectCallout">
            <a:avLst>
              <a:gd name="adj1" fmla="val 68853"/>
              <a:gd name="adj2" fmla="val 4496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작작 불러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ㅅ살려줘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</p:spTree>
    <p:extLst>
      <p:ext uri="{BB962C8B-B14F-4D97-AF65-F5344CB8AC3E}">
        <p14:creationId xmlns:p14="http://schemas.microsoft.com/office/powerpoint/2010/main" val="11091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가보자고</a:t>
            </a:r>
          </a:p>
        </p:txBody>
      </p:sp>
    </p:spTree>
    <p:extLst>
      <p:ext uri="{BB962C8B-B14F-4D97-AF65-F5344CB8AC3E}">
        <p14:creationId xmlns:p14="http://schemas.microsoft.com/office/powerpoint/2010/main" val="18697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짜잔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30FC36-C7D6-465A-BF59-CB087F6F0ADA}"/>
              </a:ext>
            </a:extLst>
          </p:cNvPr>
          <p:cNvGrpSpPr/>
          <p:nvPr/>
        </p:nvGrpSpPr>
        <p:grpSpPr>
          <a:xfrm>
            <a:off x="4718095" y="4268326"/>
            <a:ext cx="3131937" cy="2428359"/>
            <a:chOff x="4729691" y="4413395"/>
            <a:chExt cx="3131937" cy="24283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F0298E-5BD3-442A-BD26-47DB774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F121CE-0A9F-4045-8D4C-00E2227DBD35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B739DA-DEDF-417F-A399-137D3E3DFB53}"/>
              </a:ext>
            </a:extLst>
          </p:cNvPr>
          <p:cNvSpPr/>
          <p:nvPr/>
        </p:nvSpPr>
        <p:spPr>
          <a:xfrm>
            <a:off x="-8043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5F8F8B5-4626-4FCC-87BE-EF10A3F0FF11}"/>
              </a:ext>
            </a:extLst>
          </p:cNvPr>
          <p:cNvGrpSpPr/>
          <p:nvPr/>
        </p:nvGrpSpPr>
        <p:grpSpPr>
          <a:xfrm>
            <a:off x="4828310" y="1675170"/>
            <a:ext cx="5812939" cy="4507084"/>
            <a:chOff x="4729691" y="4413395"/>
            <a:chExt cx="3131937" cy="242835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C1F6C4D-B517-4DF0-AF06-370A5D31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2912E32-3A2A-4D96-A74C-C9F804DDB6CD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EE0FD6D-34D0-4E7A-A7E8-9FD2F2ABA695}"/>
              </a:ext>
            </a:extLst>
          </p:cNvPr>
          <p:cNvSpPr/>
          <p:nvPr/>
        </p:nvSpPr>
        <p:spPr>
          <a:xfrm>
            <a:off x="2506580" y="1634582"/>
            <a:ext cx="2784050" cy="1530452"/>
          </a:xfrm>
          <a:prstGeom prst="wedgeRoundRectCallout">
            <a:avLst>
              <a:gd name="adj1" fmla="val 68853"/>
              <a:gd name="adj2" fmla="val 4496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작작 불러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ㅅ살려줘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E298C4-1D57-4BF7-8A09-23D529F84B8C}"/>
              </a:ext>
            </a:extLst>
          </p:cNvPr>
          <p:cNvSpPr/>
          <p:nvPr/>
        </p:nvSpPr>
        <p:spPr>
          <a:xfrm>
            <a:off x="-8043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BE7557-1A9D-46B3-8AC6-22EAE47BA3CC}"/>
              </a:ext>
            </a:extLst>
          </p:cNvPr>
          <p:cNvSpPr/>
          <p:nvPr/>
        </p:nvSpPr>
        <p:spPr>
          <a:xfrm>
            <a:off x="4294064" y="3165302"/>
            <a:ext cx="36038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재활용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</p:spTree>
    <p:extLst>
      <p:ext uri="{BB962C8B-B14F-4D97-AF65-F5344CB8AC3E}">
        <p14:creationId xmlns:p14="http://schemas.microsoft.com/office/powerpoint/2010/main" val="347985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4529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63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4529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52FEB6-DE01-4447-9EF2-9B6F7D2B3F70}"/>
              </a:ext>
            </a:extLst>
          </p:cNvPr>
          <p:cNvSpPr/>
          <p:nvPr/>
        </p:nvSpPr>
        <p:spPr>
          <a:xfrm>
            <a:off x="5773484" y="5724723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그대로 놔둠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FCB1211-61D8-4A07-AC67-573E556B5542}"/>
              </a:ext>
            </a:extLst>
          </p:cNvPr>
          <p:cNvCxnSpPr>
            <a:stCxn id="59" idx="2"/>
          </p:cNvCxnSpPr>
          <p:nvPr/>
        </p:nvCxnSpPr>
        <p:spPr>
          <a:xfrm rot="16200000" flipH="1">
            <a:off x="4134169" y="4481279"/>
            <a:ext cx="1071638" cy="19344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2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4529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52FEB6-DE01-4447-9EF2-9B6F7D2B3F70}"/>
              </a:ext>
            </a:extLst>
          </p:cNvPr>
          <p:cNvSpPr/>
          <p:nvPr/>
        </p:nvSpPr>
        <p:spPr>
          <a:xfrm>
            <a:off x="4813952" y="5140334"/>
            <a:ext cx="2964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여기서부터 다시 작성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FCB1211-61D8-4A07-AC67-573E556B5542}"/>
              </a:ext>
            </a:extLst>
          </p:cNvPr>
          <p:cNvCxnSpPr>
            <a:cxnSpLocks/>
            <a:stCxn id="87" idx="0"/>
          </p:cNvCxnSpPr>
          <p:nvPr/>
        </p:nvCxnSpPr>
        <p:spPr>
          <a:xfrm rot="16200000" flipV="1">
            <a:off x="5129745" y="3973989"/>
            <a:ext cx="1230774" cy="11019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4429165" y="82350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52FEB6-DE01-4447-9EF2-9B6F7D2B3F70}"/>
              </a:ext>
            </a:extLst>
          </p:cNvPr>
          <p:cNvSpPr/>
          <p:nvPr/>
        </p:nvSpPr>
        <p:spPr>
          <a:xfrm>
            <a:off x="6724304" y="4018544"/>
            <a:ext cx="2964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여기서부터 다시 작성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FCB1211-61D8-4A07-AC67-573E556B55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54103" y="3903843"/>
            <a:ext cx="1697144" cy="15663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05E18FD-6ABF-45D5-A917-83D9A0BB83E9}"/>
              </a:ext>
            </a:extLst>
          </p:cNvPr>
          <p:cNvSpPr/>
          <p:nvPr/>
        </p:nvSpPr>
        <p:spPr>
          <a:xfrm>
            <a:off x="2765929" y="5674300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처리용 스레드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C368C07-CB03-4D18-BB79-AEEECFD0A5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40097" y="2852199"/>
            <a:ext cx="1230774" cy="11019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E9C40049-4031-4D8A-ADDA-F563A3D9511B}"/>
              </a:ext>
            </a:extLst>
          </p:cNvPr>
          <p:cNvSpPr/>
          <p:nvPr/>
        </p:nvSpPr>
        <p:spPr>
          <a:xfrm>
            <a:off x="1076138" y="4204050"/>
            <a:ext cx="2004908" cy="1221117"/>
          </a:xfrm>
          <a:prstGeom prst="wedgeEllipseCallout">
            <a:avLst>
              <a:gd name="adj1" fmla="val 30888"/>
              <a:gd name="adj2" fmla="val 5864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가져갈게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95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68037"/>
            <a:ext cx="7974095" cy="2944664"/>
            <a:chOff x="2518813" y="1300416"/>
            <a:chExt cx="7974095" cy="294466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46583" y="3721860"/>
              <a:ext cx="17123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6825967" y="25713"/>
              <a:ext cx="309228" cy="3991575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109823" y="1300416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91080A6-C709-443D-B65F-2960221DB5E5}"/>
                </a:ext>
              </a:extLst>
            </p:cNvPr>
            <p:cNvSpPr/>
            <p:nvPr/>
          </p:nvSpPr>
          <p:spPr>
            <a:xfrm>
              <a:off x="4961849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09E560-C06A-4463-A95A-5B9DF3DD945F}"/>
                </a:ext>
              </a:extLst>
            </p:cNvPr>
            <p:cNvSpPr/>
            <p:nvPr/>
          </p:nvSpPr>
          <p:spPr>
            <a:xfrm>
              <a:off x="5557204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5D8134-60B8-4615-8CFE-C8080C1E0D37}"/>
                </a:ext>
              </a:extLst>
            </p:cNvPr>
            <p:cNvSpPr/>
            <p:nvPr/>
          </p:nvSpPr>
          <p:spPr>
            <a:xfrm>
              <a:off x="6156910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AC610A-27F3-44FB-9E14-A2014A762A57}"/>
                </a:ext>
              </a:extLst>
            </p:cNvPr>
            <p:cNvSpPr/>
            <p:nvPr/>
          </p:nvSpPr>
          <p:spPr>
            <a:xfrm>
              <a:off x="6759038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B7321-ACCF-4507-B040-90B8A52A2834}"/>
                </a:ext>
              </a:extLst>
            </p:cNvPr>
            <p:cNvSpPr/>
            <p:nvPr/>
          </p:nvSpPr>
          <p:spPr>
            <a:xfrm>
              <a:off x="7344967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E14D635-FD9A-4958-893A-F06AC6B4D6DC}"/>
                </a:ext>
              </a:extLst>
            </p:cNvPr>
            <p:cNvSpPr/>
            <p:nvPr/>
          </p:nvSpPr>
          <p:spPr>
            <a:xfrm>
              <a:off x="7940322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F9CC5A3-9565-4E8D-814C-AA449C50C28F}"/>
                </a:ext>
              </a:extLst>
            </p:cNvPr>
            <p:cNvSpPr/>
            <p:nvPr/>
          </p:nvSpPr>
          <p:spPr>
            <a:xfrm>
              <a:off x="8540028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34E82C90-3D6B-46E8-BD0D-66809890CA0E}"/>
                </a:ext>
              </a:extLst>
            </p:cNvPr>
            <p:cNvSpPr/>
            <p:nvPr/>
          </p:nvSpPr>
          <p:spPr>
            <a:xfrm rot="16200000">
              <a:off x="9212457" y="3179508"/>
              <a:ext cx="309228" cy="612229"/>
            </a:xfrm>
            <a:prstGeom prst="leftBracket">
              <a:avLst>
                <a:gd name="adj" fmla="val 8679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942580-3F2E-465E-A2A8-5BEA1239D182}"/>
                </a:ext>
              </a:extLst>
            </p:cNvPr>
            <p:cNvSpPr/>
            <p:nvPr/>
          </p:nvSpPr>
          <p:spPr>
            <a:xfrm>
              <a:off x="8083274" y="3721860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446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68037"/>
            <a:ext cx="7974095" cy="3375551"/>
            <a:chOff x="2518813" y="1300416"/>
            <a:chExt cx="7974095" cy="337555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3721860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6825967" y="25713"/>
              <a:ext cx="309228" cy="3991575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109823" y="1300416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91080A6-C709-443D-B65F-2960221DB5E5}"/>
                </a:ext>
              </a:extLst>
            </p:cNvPr>
            <p:cNvSpPr/>
            <p:nvPr/>
          </p:nvSpPr>
          <p:spPr>
            <a:xfrm>
              <a:off x="4961849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09E560-C06A-4463-A95A-5B9DF3DD945F}"/>
                </a:ext>
              </a:extLst>
            </p:cNvPr>
            <p:cNvSpPr/>
            <p:nvPr/>
          </p:nvSpPr>
          <p:spPr>
            <a:xfrm>
              <a:off x="5557204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5D8134-60B8-4615-8CFE-C8080C1E0D37}"/>
                </a:ext>
              </a:extLst>
            </p:cNvPr>
            <p:cNvSpPr/>
            <p:nvPr/>
          </p:nvSpPr>
          <p:spPr>
            <a:xfrm>
              <a:off x="6156910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AC610A-27F3-44FB-9E14-A2014A762A57}"/>
                </a:ext>
              </a:extLst>
            </p:cNvPr>
            <p:cNvSpPr/>
            <p:nvPr/>
          </p:nvSpPr>
          <p:spPr>
            <a:xfrm>
              <a:off x="6759038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B7321-ACCF-4507-B040-90B8A52A2834}"/>
                </a:ext>
              </a:extLst>
            </p:cNvPr>
            <p:cNvSpPr/>
            <p:nvPr/>
          </p:nvSpPr>
          <p:spPr>
            <a:xfrm>
              <a:off x="7344967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E14D635-FD9A-4958-893A-F06AC6B4D6DC}"/>
                </a:ext>
              </a:extLst>
            </p:cNvPr>
            <p:cNvSpPr/>
            <p:nvPr/>
          </p:nvSpPr>
          <p:spPr>
            <a:xfrm>
              <a:off x="7940322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F9CC5A3-9565-4E8D-814C-AA449C50C28F}"/>
                </a:ext>
              </a:extLst>
            </p:cNvPr>
            <p:cNvSpPr/>
            <p:nvPr/>
          </p:nvSpPr>
          <p:spPr>
            <a:xfrm>
              <a:off x="8540028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34E82C90-3D6B-46E8-BD0D-66809890CA0E}"/>
                </a:ext>
              </a:extLst>
            </p:cNvPr>
            <p:cNvSpPr/>
            <p:nvPr/>
          </p:nvSpPr>
          <p:spPr>
            <a:xfrm rot="16200000">
              <a:off x="9212457" y="3179508"/>
              <a:ext cx="309228" cy="612229"/>
            </a:xfrm>
            <a:prstGeom prst="leftBracket">
              <a:avLst>
                <a:gd name="adj" fmla="val 8679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942580-3F2E-465E-A2A8-5BEA1239D182}"/>
                </a:ext>
              </a:extLst>
            </p:cNvPr>
            <p:cNvSpPr/>
            <p:nvPr/>
          </p:nvSpPr>
          <p:spPr>
            <a:xfrm>
              <a:off x="8083274" y="3721860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2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3088020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77176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79304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9212457" y="3847129"/>
            <a:ext cx="309228" cy="612229"/>
          </a:xfrm>
          <a:prstGeom prst="leftBracket">
            <a:avLst>
              <a:gd name="adj" fmla="val 8679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8083274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72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3088020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7644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7857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</p:spTree>
    <p:extLst>
      <p:ext uri="{BB962C8B-B14F-4D97-AF65-F5344CB8AC3E}">
        <p14:creationId xmlns:p14="http://schemas.microsoft.com/office/powerpoint/2010/main" val="854833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77176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79304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</p:spTree>
    <p:extLst>
      <p:ext uri="{BB962C8B-B14F-4D97-AF65-F5344CB8AC3E}">
        <p14:creationId xmlns:p14="http://schemas.microsoft.com/office/powerpoint/2010/main" val="113653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21455" y="2586782"/>
            <a:ext cx="2403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6743087" y="2586782"/>
            <a:ext cx="3643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85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</p:spTree>
    <p:extLst>
      <p:ext uri="{BB962C8B-B14F-4D97-AF65-F5344CB8AC3E}">
        <p14:creationId xmlns:p14="http://schemas.microsoft.com/office/powerpoint/2010/main" val="206487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1B2CA8-A2F4-4D82-AE21-AC90D7D71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25AD14-8DE6-41C2-8ABE-1C01BE5422D1}"/>
              </a:ext>
            </a:extLst>
          </p:cNvPr>
          <p:cNvSpPr/>
          <p:nvPr/>
        </p:nvSpPr>
        <p:spPr>
          <a:xfrm>
            <a:off x="2627743" y="2749804"/>
            <a:ext cx="69365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재활용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읽기와 쓰기 따로따로 처리</a:t>
            </a:r>
          </a:p>
        </p:txBody>
      </p:sp>
    </p:spTree>
    <p:extLst>
      <p:ext uri="{BB962C8B-B14F-4D97-AF65-F5344CB8AC3E}">
        <p14:creationId xmlns:p14="http://schemas.microsoft.com/office/powerpoint/2010/main" val="599725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1B2CA8-A2F4-4D82-AE21-AC90D7D71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84211F-CAF5-4B16-9C3C-FA659F7A09B0}"/>
              </a:ext>
            </a:extLst>
          </p:cNvPr>
          <p:cNvSpPr/>
          <p:nvPr/>
        </p:nvSpPr>
        <p:spPr>
          <a:xfrm>
            <a:off x="3777058" y="2967335"/>
            <a:ext cx="50149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"Shared Buffer"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469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1B2CA8-A2F4-4D82-AE21-AC90D7D71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84211F-CAF5-4B16-9C3C-FA659F7A09B0}"/>
              </a:ext>
            </a:extLst>
          </p:cNvPr>
          <p:cNvSpPr/>
          <p:nvPr/>
        </p:nvSpPr>
        <p:spPr>
          <a:xfrm>
            <a:off x="4038573" y="2967335"/>
            <a:ext cx="44919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ㅋㅋ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만능이네</a:t>
            </a:r>
          </a:p>
        </p:txBody>
      </p:sp>
    </p:spTree>
    <p:extLst>
      <p:ext uri="{BB962C8B-B14F-4D97-AF65-F5344CB8AC3E}">
        <p14:creationId xmlns:p14="http://schemas.microsoft.com/office/powerpoint/2010/main" val="88413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예외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791DC0-E1C9-42E5-A3B5-D10206E69A53}"/>
              </a:ext>
            </a:extLst>
          </p:cNvPr>
          <p:cNvSpPr/>
          <p:nvPr/>
        </p:nvSpPr>
        <p:spPr>
          <a:xfrm>
            <a:off x="1239510" y="3429000"/>
            <a:ext cx="97129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Receive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아닌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상황일 때는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540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</a:t>
            </a:r>
          </a:p>
        </p:txBody>
      </p:sp>
    </p:spTree>
    <p:extLst>
      <p:ext uri="{BB962C8B-B14F-4D97-AF65-F5344CB8AC3E}">
        <p14:creationId xmlns:p14="http://schemas.microsoft.com/office/powerpoint/2010/main" val="2302968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직렬화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6B7E85-8D73-4E18-B94A-14ED788E4E41}"/>
              </a:ext>
            </a:extLst>
          </p:cNvPr>
          <p:cNvGrpSpPr/>
          <p:nvPr/>
        </p:nvGrpSpPr>
        <p:grpSpPr>
          <a:xfrm>
            <a:off x="2330235" y="2315706"/>
            <a:ext cx="7531529" cy="3427712"/>
            <a:chOff x="1994862" y="2338855"/>
            <a:chExt cx="7531529" cy="3427712"/>
          </a:xfrm>
        </p:grpSpPr>
        <p:pic>
          <p:nvPicPr>
            <p:cNvPr id="1028" name="Picture 4" descr="Data Network Icons - Free SVG &amp; PNG Data Network Images - Noun Project">
              <a:extLst>
                <a:ext uri="{FF2B5EF4-FFF2-40B4-BE49-F238E27FC236}">
                  <a16:creationId xmlns:a16="http://schemas.microsoft.com/office/drawing/2014/main" id="{F87A16A1-0D5B-48E7-AC43-0A10BA38F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862" y="2338855"/>
              <a:ext cx="2504382" cy="250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FDC775-060F-4901-9D3F-D38210560E2C}"/>
                </a:ext>
              </a:extLst>
            </p:cNvPr>
            <p:cNvSpPr/>
            <p:nvPr/>
          </p:nvSpPr>
          <p:spPr>
            <a:xfrm>
              <a:off x="2312341" y="4843237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07B7998-FC7F-4512-A753-CD87F1298FC3}"/>
                </a:ext>
              </a:extLst>
            </p:cNvPr>
            <p:cNvCxnSpPr>
              <a:cxnSpLocks/>
            </p:cNvCxnSpPr>
            <p:nvPr/>
          </p:nvCxnSpPr>
          <p:spPr>
            <a:xfrm>
              <a:off x="4861368" y="4143737"/>
              <a:ext cx="203714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7E70FE-F60B-4922-AA3F-BC62E639C01F}"/>
                </a:ext>
              </a:extLst>
            </p:cNvPr>
            <p:cNvSpPr/>
            <p:nvPr/>
          </p:nvSpPr>
          <p:spPr>
            <a:xfrm>
              <a:off x="5092705" y="3325307"/>
              <a:ext cx="157447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직렬화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F96B3E-D706-45CA-9FD1-58F02B24CEC4}"/>
                </a:ext>
              </a:extLst>
            </p:cNvPr>
            <p:cNvSpPr/>
            <p:nvPr/>
          </p:nvSpPr>
          <p:spPr>
            <a:xfrm>
              <a:off x="7794015" y="4825106"/>
              <a:ext cx="132440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패킷</a:t>
              </a:r>
            </a:p>
          </p:txBody>
        </p:sp>
        <p:pic>
          <p:nvPicPr>
            <p:cNvPr id="1030" name="Picture 6" descr="Email - Free multimedia icons">
              <a:extLst>
                <a:ext uri="{FF2B5EF4-FFF2-40B4-BE49-F238E27FC236}">
                  <a16:creationId xmlns:a16="http://schemas.microsoft.com/office/drawing/2014/main" id="{6A064EDA-9D3E-446C-AF7C-0F1D6A55A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040" y="2639851"/>
              <a:ext cx="2140351" cy="214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8602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직렬화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7E70FE-F60B-4922-AA3F-BC62E639C01F}"/>
              </a:ext>
            </a:extLst>
          </p:cNvPr>
          <p:cNvSpPr/>
          <p:nvPr/>
        </p:nvSpPr>
        <p:spPr>
          <a:xfrm>
            <a:off x="1073631" y="2908139"/>
            <a:ext cx="1004473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직렬화</a:t>
            </a:r>
            <a:endParaRPr lang="en-US" altLang="ko-KR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어디서든 쓸 수 있도록 데이터를 나열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54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직렬화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6B7E85-8D73-4E18-B94A-14ED788E4E41}"/>
              </a:ext>
            </a:extLst>
          </p:cNvPr>
          <p:cNvGrpSpPr/>
          <p:nvPr/>
        </p:nvGrpSpPr>
        <p:grpSpPr>
          <a:xfrm>
            <a:off x="2330235" y="2315706"/>
            <a:ext cx="8031654" cy="3427712"/>
            <a:chOff x="1994862" y="2338855"/>
            <a:chExt cx="8031654" cy="3427712"/>
          </a:xfrm>
        </p:grpSpPr>
        <p:pic>
          <p:nvPicPr>
            <p:cNvPr id="1028" name="Picture 4" descr="Data Network Icons - Free SVG &amp; PNG Data Network Images - Noun Project">
              <a:extLst>
                <a:ext uri="{FF2B5EF4-FFF2-40B4-BE49-F238E27FC236}">
                  <a16:creationId xmlns:a16="http://schemas.microsoft.com/office/drawing/2014/main" id="{F87A16A1-0D5B-48E7-AC43-0A10BA38F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862" y="2338855"/>
              <a:ext cx="2504382" cy="250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FDC775-060F-4901-9D3F-D38210560E2C}"/>
                </a:ext>
              </a:extLst>
            </p:cNvPr>
            <p:cNvSpPr/>
            <p:nvPr/>
          </p:nvSpPr>
          <p:spPr>
            <a:xfrm>
              <a:off x="2312341" y="4843237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07B7998-FC7F-4512-A753-CD87F1298FC3}"/>
                </a:ext>
              </a:extLst>
            </p:cNvPr>
            <p:cNvCxnSpPr>
              <a:cxnSpLocks/>
            </p:cNvCxnSpPr>
            <p:nvPr/>
          </p:nvCxnSpPr>
          <p:spPr>
            <a:xfrm>
              <a:off x="4861368" y="4143737"/>
              <a:ext cx="203714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7E70FE-F60B-4922-AA3F-BC62E639C01F}"/>
                </a:ext>
              </a:extLst>
            </p:cNvPr>
            <p:cNvSpPr/>
            <p:nvPr/>
          </p:nvSpPr>
          <p:spPr>
            <a:xfrm>
              <a:off x="5092705" y="3325307"/>
              <a:ext cx="157447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직렬화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F96B3E-D706-45CA-9FD1-58F02B24CEC4}"/>
                </a:ext>
              </a:extLst>
            </p:cNvPr>
            <p:cNvSpPr/>
            <p:nvPr/>
          </p:nvSpPr>
          <p:spPr>
            <a:xfrm>
              <a:off x="6885913" y="4829191"/>
              <a:ext cx="31406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바이트 모음</a:t>
              </a:r>
            </a:p>
          </p:txBody>
        </p:sp>
        <p:pic>
          <p:nvPicPr>
            <p:cNvPr id="1030" name="Picture 6" descr="Email - Free multimedia icons">
              <a:extLst>
                <a:ext uri="{FF2B5EF4-FFF2-40B4-BE49-F238E27FC236}">
                  <a16:creationId xmlns:a16="http://schemas.microsoft.com/office/drawing/2014/main" id="{6A064EDA-9D3E-446C-AF7C-0F1D6A55A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040" y="2639851"/>
              <a:ext cx="2140351" cy="214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1202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통신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501C77-C5A3-48F0-8274-D02AA16474EA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62C4873-D378-4A37-85F1-F511CE13E370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757C1E-3E04-4A39-8D36-27BDECB9A357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03E55F4-9B4C-46B2-A970-CAC15355F219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DFF2A0-33ED-44BA-8DB4-9900FEF1F77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F6A1FB-0826-4E3C-872A-AD4268C1E284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B31D6E7-8064-49A7-857E-0578D760713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4ED27E-C7B5-4D0A-A4E8-FD29B866663A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5AC3ADC-1936-428F-80CF-AF54C13BBCE2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01B5D-C746-4780-A0C5-E85D0928141F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34B1F1-B884-427B-BB41-D86AECCA64F7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364687-3D8F-4BC7-AE23-034F615563CC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1D0E484-2DFA-4E7C-91C8-8152A31EACA5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CFF3EB5-43C7-4A82-A09F-84F5BAEAD8FF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33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21455" y="2586782"/>
            <a:ext cx="2403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6743087" y="2586782"/>
            <a:ext cx="3643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242CF7-9CB0-4502-B5C7-1A6588A97985}"/>
              </a:ext>
            </a:extLst>
          </p:cNvPr>
          <p:cNvGrpSpPr/>
          <p:nvPr/>
        </p:nvGrpSpPr>
        <p:grpSpPr>
          <a:xfrm>
            <a:off x="2264160" y="2452888"/>
            <a:ext cx="2917812" cy="975674"/>
            <a:chOff x="4919748" y="1005479"/>
            <a:chExt cx="2917812" cy="97567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3E597B3-A55D-4C49-88F4-9A9A047C8715}"/>
                </a:ext>
              </a:extLst>
            </p:cNvPr>
            <p:cNvCxnSpPr>
              <a:cxnSpLocks/>
            </p:cNvCxnSpPr>
            <p:nvPr/>
          </p:nvCxnSpPr>
          <p:spPr>
            <a:xfrm>
              <a:off x="4924677" y="1005479"/>
              <a:ext cx="2912883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DA9135E-3384-4980-97EE-88AA55120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748" y="1005479"/>
              <a:ext cx="2917812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146760-71E0-413F-8276-09449BC8AE88}"/>
              </a:ext>
            </a:extLst>
          </p:cNvPr>
          <p:cNvGrpSpPr/>
          <p:nvPr/>
        </p:nvGrpSpPr>
        <p:grpSpPr>
          <a:xfrm>
            <a:off x="7106154" y="2452888"/>
            <a:ext cx="2917812" cy="975674"/>
            <a:chOff x="4919748" y="1005479"/>
            <a:chExt cx="2917812" cy="975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EA61EC-E8EE-4DFA-8C8E-50C6BBEBA297}"/>
                </a:ext>
              </a:extLst>
            </p:cNvPr>
            <p:cNvCxnSpPr>
              <a:cxnSpLocks/>
            </p:cNvCxnSpPr>
            <p:nvPr/>
          </p:nvCxnSpPr>
          <p:spPr>
            <a:xfrm>
              <a:off x="4924677" y="1005479"/>
              <a:ext cx="2912883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C3D35E-DD68-492F-BDAB-71BD077C1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748" y="1005479"/>
              <a:ext cx="2917812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183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107668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FDD56-9551-48A7-8660-42F4CB856C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FE1D4-4E4E-488C-9CED-9021946AF2CF}"/>
              </a:ext>
            </a:extLst>
          </p:cNvPr>
          <p:cNvSpPr/>
          <p:nvPr/>
        </p:nvSpPr>
        <p:spPr>
          <a:xfrm>
            <a:off x="4359787" y="3289079"/>
            <a:ext cx="34724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통신은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FDD56-9551-48A7-8660-42F4CB856C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FE1D4-4E4E-488C-9CED-9021946AF2CF}"/>
              </a:ext>
            </a:extLst>
          </p:cNvPr>
          <p:cNvSpPr/>
          <p:nvPr/>
        </p:nvSpPr>
        <p:spPr>
          <a:xfrm>
            <a:off x="5137064" y="3286802"/>
            <a:ext cx="19094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47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</p:spTree>
    <p:extLst>
      <p:ext uri="{BB962C8B-B14F-4D97-AF65-F5344CB8AC3E}">
        <p14:creationId xmlns:p14="http://schemas.microsoft.com/office/powerpoint/2010/main" val="286872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FDD56-9551-48A7-8660-42F4CB856C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FE1D4-4E4E-488C-9CED-9021946AF2CF}"/>
              </a:ext>
            </a:extLst>
          </p:cNvPr>
          <p:cNvSpPr/>
          <p:nvPr/>
        </p:nvSpPr>
        <p:spPr>
          <a:xfrm>
            <a:off x="3692137" y="3295353"/>
            <a:ext cx="48077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상태</a:t>
            </a:r>
          </a:p>
        </p:txBody>
      </p:sp>
    </p:spTree>
    <p:extLst>
      <p:ext uri="{BB962C8B-B14F-4D97-AF65-F5344CB8AC3E}">
        <p14:creationId xmlns:p14="http://schemas.microsoft.com/office/powerpoint/2010/main" val="238405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513</Words>
  <Application>Microsoft Office PowerPoint</Application>
  <PresentationFormat>와이드스크린</PresentationFormat>
  <Paragraphs>250</Paragraphs>
  <Slides>40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249</cp:revision>
  <dcterms:created xsi:type="dcterms:W3CDTF">2023-09-06T16:44:32Z</dcterms:created>
  <dcterms:modified xsi:type="dcterms:W3CDTF">2023-09-27T15:24:17Z</dcterms:modified>
</cp:coreProperties>
</file>