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77" r:id="rId15"/>
    <p:sldId id="271" r:id="rId16"/>
    <p:sldId id="273" r:id="rId17"/>
    <p:sldId id="278" r:id="rId18"/>
    <p:sldId id="269" r:id="rId19"/>
    <p:sldId id="270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9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58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6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2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32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90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3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3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72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6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21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58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99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38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78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53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2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9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42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36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7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2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2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소켓을 어떻게 써요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9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21252-4410-4BE9-A22A-E8C5523E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5"/>
          <a:stretch/>
        </p:blipFill>
        <p:spPr>
          <a:xfrm>
            <a:off x="168020" y="2550160"/>
            <a:ext cx="11855960" cy="29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21252-4410-4BE9-A22A-E8C5523E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7" b="1414"/>
          <a:stretch/>
        </p:blipFill>
        <p:spPr>
          <a:xfrm>
            <a:off x="168020" y="2468880"/>
            <a:ext cx="118559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3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실습</a:t>
            </a:r>
          </a:p>
        </p:txBody>
      </p:sp>
    </p:spTree>
    <p:extLst>
      <p:ext uri="{BB962C8B-B14F-4D97-AF65-F5344CB8AC3E}">
        <p14:creationId xmlns:p14="http://schemas.microsoft.com/office/powerpoint/2010/main" val="16714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342287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E5F76-8255-4281-94DB-135FDBB46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57" y="949923"/>
            <a:ext cx="7560000" cy="53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7A622-1CAF-4A91-BD97-FF3E1459A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57" y="961831"/>
            <a:ext cx="7560000" cy="53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서버</a:t>
            </a:r>
          </a:p>
        </p:txBody>
      </p:sp>
    </p:spTree>
    <p:extLst>
      <p:ext uri="{BB962C8B-B14F-4D97-AF65-F5344CB8AC3E}">
        <p14:creationId xmlns:p14="http://schemas.microsoft.com/office/powerpoint/2010/main" val="38935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라이브러리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52E65-ED22-4B07-9E24-4D64CD9A0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17" y="2401513"/>
            <a:ext cx="6679365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리슨 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0F0E0-C52D-4040-9854-DAB1AFCE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3" y="1966651"/>
            <a:ext cx="10105534" cy="45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소켓이 </a:t>
            </a:r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뭐에요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E7B65-619C-4579-82F1-69B0E84D8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78" y="1818556"/>
            <a:ext cx="7417443" cy="47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3E887B-3985-44C2-A257-CA140273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44" y="296943"/>
            <a:ext cx="8124525" cy="6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BD841-88CC-42FB-95FF-C0CCE4FFF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84" y="169682"/>
            <a:ext cx="6500028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03274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라이브러리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52E65-ED22-4B07-9E24-4D64CD9A0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17" y="2401513"/>
            <a:ext cx="6679365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8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 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746C4-C68B-4092-BCCE-F55E6B53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4" y="2273907"/>
            <a:ext cx="10878532" cy="38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783261-B20F-485C-B2DE-97A8C5403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1" y="2102177"/>
            <a:ext cx="11698138" cy="42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33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73C51C-0E23-4BC1-A24F-0CC933411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4" y="237946"/>
            <a:ext cx="7764843" cy="63849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40559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04F2E-5902-4D48-878C-B9258636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8" y="428919"/>
            <a:ext cx="7902027" cy="60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8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21052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2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334E32-414E-4E9E-81CD-58A5500D4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93" y="222114"/>
            <a:ext cx="3524399" cy="64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ECF4F-0307-45FD-A655-5C84E40EA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55" y="960532"/>
            <a:ext cx="7510764" cy="51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90303-35C2-4A96-B7D9-7765E6627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88" y="949923"/>
            <a:ext cx="8315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20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32686-99EF-48E0-AE4B-6B0385430ECB}"/>
              </a:ext>
            </a:extLst>
          </p:cNvPr>
          <p:cNvSpPr txBox="1"/>
          <p:nvPr/>
        </p:nvSpPr>
        <p:spPr>
          <a:xfrm>
            <a:off x="1538502" y="2767280"/>
            <a:ext cx="9114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나도 이제 서버개발자</a:t>
            </a:r>
            <a:r>
              <a:rPr lang="en-US" altLang="ko-KR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!</a:t>
            </a:r>
            <a:endParaRPr lang="ko-KR" altLang="en-US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8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9138B-80E1-457A-B638-3EEC8C02CFD5}"/>
              </a:ext>
            </a:extLst>
          </p:cNvPr>
          <p:cNvSpPr/>
          <p:nvPr/>
        </p:nvSpPr>
        <p:spPr>
          <a:xfrm>
            <a:off x="3009257" y="2967335"/>
            <a:ext cx="6173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얘가 대체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0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0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하드웨어 | 프리미엄 벡터">
            <a:extLst>
              <a:ext uri="{FF2B5EF4-FFF2-40B4-BE49-F238E27FC236}">
                <a16:creationId xmlns:a16="http://schemas.microsoft.com/office/drawing/2014/main" id="{73C174A9-427C-4571-A51C-35783467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09" y="1109964"/>
            <a:ext cx="5149853" cy="51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하드웨어 | 프리미엄 벡터">
            <a:extLst>
              <a:ext uri="{FF2B5EF4-FFF2-40B4-BE49-F238E27FC236}">
                <a16:creationId xmlns:a16="http://schemas.microsoft.com/office/drawing/2014/main" id="{73C174A9-427C-4571-A51C-35783467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09" y="1109964"/>
            <a:ext cx="5149853" cy="51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운영체제(OS, Operating System) - 정의, 종류, 기능, 목적">
            <a:extLst>
              <a:ext uri="{FF2B5EF4-FFF2-40B4-BE49-F238E27FC236}">
                <a16:creationId xmlns:a16="http://schemas.microsoft.com/office/drawing/2014/main" id="{4AA72A13-6118-4F23-B79E-1A836E16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14" y="852487"/>
            <a:ext cx="78962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E1786D-B8DE-461F-947E-B228844A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2" y="767553"/>
            <a:ext cx="5958586" cy="5498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3E59EF-A2B7-4421-ACD6-122EFCDCE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92" y="1345038"/>
            <a:ext cx="3476651" cy="34766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1DF16-3041-4A23-8492-6CA70F388947}"/>
              </a:ext>
            </a:extLst>
          </p:cNvPr>
          <p:cNvSpPr/>
          <p:nvPr/>
        </p:nvSpPr>
        <p:spPr>
          <a:xfrm>
            <a:off x="8663336" y="4847987"/>
            <a:ext cx="1322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</p:spTree>
    <p:extLst>
      <p:ext uri="{BB962C8B-B14F-4D97-AF65-F5344CB8AC3E}">
        <p14:creationId xmlns:p14="http://schemas.microsoft.com/office/powerpoint/2010/main" val="171776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100</Words>
  <Application>Microsoft Office PowerPoint</Application>
  <PresentationFormat>와이드스크린</PresentationFormat>
  <Paragraphs>69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106</cp:revision>
  <dcterms:created xsi:type="dcterms:W3CDTF">2023-08-17T11:04:37Z</dcterms:created>
  <dcterms:modified xsi:type="dcterms:W3CDTF">2023-08-19T13:15:08Z</dcterms:modified>
</cp:coreProperties>
</file>