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1" r:id="rId4"/>
    <p:sldId id="278" r:id="rId5"/>
    <p:sldId id="277" r:id="rId6"/>
    <p:sldId id="279" r:id="rId7"/>
    <p:sldId id="259" r:id="rId8"/>
    <p:sldId id="280" r:id="rId9"/>
    <p:sldId id="258" r:id="rId10"/>
    <p:sldId id="260" r:id="rId11"/>
    <p:sldId id="282" r:id="rId12"/>
    <p:sldId id="261" r:id="rId13"/>
    <p:sldId id="262" r:id="rId14"/>
    <p:sldId id="263" r:id="rId15"/>
    <p:sldId id="283" r:id="rId16"/>
    <p:sldId id="264" r:id="rId17"/>
    <p:sldId id="265" r:id="rId18"/>
    <p:sldId id="266" r:id="rId19"/>
    <p:sldId id="267" r:id="rId20"/>
    <p:sldId id="284" r:id="rId21"/>
    <p:sldId id="268" r:id="rId22"/>
    <p:sldId id="274" r:id="rId23"/>
    <p:sldId id="269" r:id="rId24"/>
    <p:sldId id="270" r:id="rId25"/>
    <p:sldId id="271" r:id="rId26"/>
    <p:sldId id="285" r:id="rId27"/>
    <p:sldId id="272" r:id="rId28"/>
    <p:sldId id="273" r:id="rId29"/>
    <p:sldId id="275" r:id="rId30"/>
    <p:sldId id="27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기초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1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58466D-FADB-4396-9ABF-9F4B712698B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</p:spTree>
    <p:extLst>
      <p:ext uri="{BB962C8B-B14F-4D97-AF65-F5344CB8AC3E}">
        <p14:creationId xmlns:p14="http://schemas.microsoft.com/office/powerpoint/2010/main" val="149613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9FB9C-9461-4191-AAED-0CB6FDC704ED}"/>
              </a:ext>
            </a:extLst>
          </p:cNvPr>
          <p:cNvSpPr txBox="1"/>
          <p:nvPr/>
        </p:nvSpPr>
        <p:spPr>
          <a:xfrm>
            <a:off x="983530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C8CB0-6559-42DB-943A-A8E7E9812CEF}"/>
              </a:ext>
            </a:extLst>
          </p:cNvPr>
          <p:cNvSpPr txBox="1"/>
          <p:nvPr/>
        </p:nvSpPr>
        <p:spPr>
          <a:xfrm>
            <a:off x="7175369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서버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648EE5-0557-49E0-91E2-B14C6DD2497C}"/>
              </a:ext>
            </a:extLst>
          </p:cNvPr>
          <p:cNvCxnSpPr>
            <a:cxnSpLocks/>
          </p:cNvCxnSpPr>
          <p:nvPr/>
        </p:nvCxnSpPr>
        <p:spPr>
          <a:xfrm>
            <a:off x="6077146" y="1923068"/>
            <a:ext cx="0" cy="4934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BE4FAD-1065-4A69-A862-BADB14F035D8}"/>
              </a:ext>
            </a:extLst>
          </p:cNvPr>
          <p:cNvCxnSpPr>
            <a:cxnSpLocks/>
          </p:cNvCxnSpPr>
          <p:nvPr/>
        </p:nvCxnSpPr>
        <p:spPr>
          <a:xfrm>
            <a:off x="0" y="192306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E1F616-BF93-4F17-B30E-FCF1EAE2CBDB}"/>
              </a:ext>
            </a:extLst>
          </p:cNvPr>
          <p:cNvSpPr txBox="1"/>
          <p:nvPr/>
        </p:nvSpPr>
        <p:spPr>
          <a:xfrm>
            <a:off x="1693292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0C365-5634-4FA4-B062-0E3A388DF52A}"/>
              </a:ext>
            </a:extLst>
          </p:cNvPr>
          <p:cNvSpPr txBox="1"/>
          <p:nvPr/>
        </p:nvSpPr>
        <p:spPr>
          <a:xfrm>
            <a:off x="1693292" y="3909768"/>
            <a:ext cx="261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응답 후 연결 해제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A0770-8099-4CEE-965F-DA6AC4609632}"/>
              </a:ext>
            </a:extLst>
          </p:cNvPr>
          <p:cNvSpPr txBox="1"/>
          <p:nvPr/>
        </p:nvSpPr>
        <p:spPr>
          <a:xfrm>
            <a:off x="7885131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통신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C3591-2DA2-4507-848E-29741AA0E1B4}"/>
              </a:ext>
            </a:extLst>
          </p:cNvPr>
          <p:cNvSpPr txBox="1"/>
          <p:nvPr/>
        </p:nvSpPr>
        <p:spPr>
          <a:xfrm>
            <a:off x="7841338" y="3784267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연결 상태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8D6-959F-45D1-A32B-BCA85EA08213}"/>
              </a:ext>
            </a:extLst>
          </p:cNvPr>
          <p:cNvSpPr txBox="1"/>
          <p:nvPr/>
        </p:nvSpPr>
        <p:spPr>
          <a:xfrm>
            <a:off x="7841338" y="4388752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 형식의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7B0F1-E258-475E-87BB-A3338880EC50}"/>
              </a:ext>
            </a:extLst>
          </p:cNvPr>
          <p:cNvSpPr txBox="1"/>
          <p:nvPr/>
        </p:nvSpPr>
        <p:spPr>
          <a:xfrm>
            <a:off x="1731785" y="5152245"/>
            <a:ext cx="2613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ASP.NET (C#)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(Java)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NodeJS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Django, Flask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B452A-7CF7-49CE-8D35-1FB0A1E08934}"/>
              </a:ext>
            </a:extLst>
          </p:cNvPr>
          <p:cNvSpPr txBox="1"/>
          <p:nvPr/>
        </p:nvSpPr>
        <p:spPr>
          <a:xfrm>
            <a:off x="7885130" y="5152245"/>
            <a:ext cx="2613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C#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37B8CA6-0479-4E25-8206-9F9BBB1ECBC6}"/>
              </a:ext>
            </a:extLst>
          </p:cNvPr>
          <p:cNvSpPr/>
          <p:nvPr/>
        </p:nvSpPr>
        <p:spPr>
          <a:xfrm>
            <a:off x="3587298" y="2741886"/>
            <a:ext cx="5017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PEER-TO-PEER (P2P)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98B63-3B59-4563-AAEA-A95AF69653AE}"/>
              </a:ext>
            </a:extLst>
          </p:cNvPr>
          <p:cNvSpPr/>
          <p:nvPr/>
        </p:nvSpPr>
        <p:spPr>
          <a:xfrm>
            <a:off x="3824381" y="4277233"/>
            <a:ext cx="4543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모델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FECF0-262A-4FBD-B697-ED2FF404DC45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</p:spTree>
    <p:extLst>
      <p:ext uri="{BB962C8B-B14F-4D97-AF65-F5344CB8AC3E}">
        <p14:creationId xmlns:p14="http://schemas.microsoft.com/office/powerpoint/2010/main" val="31545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8FF3EB-3274-4730-A714-8246EB08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9" y="0"/>
            <a:ext cx="1077572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P2P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A005-569E-4CD7-8B43-264C82B70BE8}"/>
              </a:ext>
            </a:extLst>
          </p:cNvPr>
          <p:cNvSpPr txBox="1"/>
          <p:nvPr/>
        </p:nvSpPr>
        <p:spPr>
          <a:xfrm>
            <a:off x="4781065" y="442091"/>
            <a:ext cx="600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PEER TO PEER</a:t>
            </a:r>
            <a:endParaRPr lang="ko-KR" altLang="en-US" sz="6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4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 – Server Model</a:t>
            </a:r>
            <a:endParaRPr lang="ko-KR" altLang="en-US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FEAA3-1975-4064-A2E3-8F8CC6739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" y="0"/>
            <a:ext cx="114407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CD41-EFA4-4217-9ED7-B9BE934B2045}"/>
              </a:ext>
            </a:extLst>
          </p:cNvPr>
          <p:cNvSpPr txBox="1"/>
          <p:nvPr/>
        </p:nvSpPr>
        <p:spPr>
          <a:xfrm>
            <a:off x="1713054" y="3440575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9C9A1-E79C-4AFB-89BF-AFD111D2E0EB}"/>
              </a:ext>
            </a:extLst>
          </p:cNvPr>
          <p:cNvSpPr txBox="1"/>
          <p:nvPr/>
        </p:nvSpPr>
        <p:spPr>
          <a:xfrm>
            <a:off x="5465181" y="1357533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155D5-13B6-4BF6-A8B8-CEB5AA50B3BB}"/>
              </a:ext>
            </a:extLst>
          </p:cNvPr>
          <p:cNvSpPr txBox="1"/>
          <p:nvPr/>
        </p:nvSpPr>
        <p:spPr>
          <a:xfrm>
            <a:off x="9470021" y="342610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C1BFC-6BFD-43D0-8AC1-982E410C463A}"/>
              </a:ext>
            </a:extLst>
          </p:cNvPr>
          <p:cNvSpPr txBox="1"/>
          <p:nvPr/>
        </p:nvSpPr>
        <p:spPr>
          <a:xfrm>
            <a:off x="5465180" y="552594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CA2C3-000B-4A85-9858-8D808C6BDA96}"/>
              </a:ext>
            </a:extLst>
          </p:cNvPr>
          <p:cNvSpPr txBox="1"/>
          <p:nvPr/>
        </p:nvSpPr>
        <p:spPr>
          <a:xfrm>
            <a:off x="5385121" y="3417425"/>
            <a:ext cx="11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7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BFF0F-519C-4776-AEF8-CD94FD7D14AB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7336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DC753-EC36-4048-A23C-C3E474F4B0A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417530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607979" y="2967335"/>
            <a:ext cx="4976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통신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5DF99-B470-4EF5-B575-13512706F80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5417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SEH00N/GameServer_Study/raw/main/ETC/NetworkCommunication2.png">
            <a:extLst>
              <a:ext uri="{FF2B5EF4-FFF2-40B4-BE49-F238E27FC236}">
                <a16:creationId xmlns:a16="http://schemas.microsoft.com/office/drawing/2014/main" id="{1A548FD0-F608-4B9F-A907-D54503C3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4" y="719878"/>
            <a:ext cx="8039461" cy="54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5B801A-A7F0-45F6-9950-9F4F5E9962FF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91618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무엇일까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C7E174-6ABC-4265-B505-6C3FAFF25E4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 / 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48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241163" y="2967335"/>
            <a:ext cx="3709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또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32ECEC-EA54-43DA-9EC7-C4F10789C1AA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7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889578" y="2967335"/>
            <a:ext cx="2412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AF393-0C72-4338-BF2D-8F65D6E91BD0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59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github.com/SEH00N/GameServer_Study/raw/main/ETC/TCP_IP.png">
            <a:extLst>
              <a:ext uri="{FF2B5EF4-FFF2-40B4-BE49-F238E27FC236}">
                <a16:creationId xmlns:a16="http://schemas.microsoft.com/office/drawing/2014/main" id="{CC8BDC51-0B29-49BA-88D2-AD60CF6A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3" y="1887298"/>
            <a:ext cx="9976424" cy="4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2E1151-6D9C-4EC5-95B9-272F6887584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8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B6E716-7CBD-49E7-9FFA-25B9DCEC75F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 네트워크 지식</a:t>
            </a:r>
          </a:p>
        </p:txBody>
      </p:sp>
    </p:spTree>
    <p:extLst>
      <p:ext uri="{BB962C8B-B14F-4D97-AF65-F5344CB8AC3E}">
        <p14:creationId xmlns:p14="http://schemas.microsoft.com/office/powerpoint/2010/main" val="121941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6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449FC-7605-483B-9827-BB8036E10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D3E65-6EF6-44CC-B8A1-517164438116}"/>
              </a:ext>
            </a:extLst>
          </p:cNvPr>
          <p:cNvSpPr/>
          <p:nvPr/>
        </p:nvSpPr>
        <p:spPr>
          <a:xfrm>
            <a:off x="2668619" y="2943649"/>
            <a:ext cx="68547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안전하고 느린 것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불안전하고 빠른 것</a:t>
            </a:r>
          </a:p>
        </p:txBody>
      </p:sp>
    </p:spTree>
    <p:extLst>
      <p:ext uri="{BB962C8B-B14F-4D97-AF65-F5344CB8AC3E}">
        <p14:creationId xmlns:p14="http://schemas.microsoft.com/office/powerpoint/2010/main" val="139969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102370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DF5646-DB9B-4F29-8148-220CF3748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E8542-05C7-4E5B-A2CD-1278E6499096}"/>
              </a:ext>
            </a:extLst>
          </p:cNvPr>
          <p:cNvSpPr/>
          <p:nvPr/>
        </p:nvSpPr>
        <p:spPr>
          <a:xfrm>
            <a:off x="1816623" y="2984780"/>
            <a:ext cx="855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인터넷에서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통신되는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단위</a:t>
            </a:r>
          </a:p>
        </p:txBody>
      </p:sp>
    </p:spTree>
    <p:extLst>
      <p:ext uri="{BB962C8B-B14F-4D97-AF65-F5344CB8AC3E}">
        <p14:creationId xmlns:p14="http://schemas.microsoft.com/office/powerpoint/2010/main" val="2805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5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3016392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7570464" y="3640427"/>
            <a:ext cx="24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얘가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0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CE00C3-4684-47B9-BD9A-C90FEDADD325}"/>
              </a:ext>
            </a:extLst>
          </p:cNvPr>
          <p:cNvSpPr/>
          <p:nvPr/>
        </p:nvSpPr>
        <p:spPr>
          <a:xfrm>
            <a:off x="941384" y="2644170"/>
            <a:ext cx="10309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계층에서 기기를 식별하기 위한 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데이터링크 계층에서 기기를 식별하기 위한 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위한 만남의 광장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180615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5087237" y="3429000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63A80F0B-2E61-4897-AA49-9C2D3E70C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DF8809-6F08-4541-A53F-A9F53C51C850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F29C8C4-42F2-40CD-B81C-BABCD6D5AA64}"/>
              </a:ext>
            </a:extLst>
          </p:cNvPr>
          <p:cNvSpPr/>
          <p:nvPr/>
        </p:nvSpPr>
        <p:spPr>
          <a:xfrm>
            <a:off x="2624941" y="2014629"/>
            <a:ext cx="1548632" cy="910960"/>
          </a:xfrm>
          <a:prstGeom prst="wedgeRoundRectCallout">
            <a:avLst>
              <a:gd name="adj1" fmla="val -43942"/>
              <a:gd name="adj2" fmla="val 7392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겜마고에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전화하고 싶어요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0673D6-AE59-4CBD-87E3-FD008B437453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9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32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5567F0A1-EF74-41C5-ACA5-21480607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331954" y="2311236"/>
            <a:ext cx="5380689" cy="4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64336-FBE7-44B5-8753-1D81A2D2A608}"/>
              </a:ext>
            </a:extLst>
          </p:cNvPr>
          <p:cNvCxnSpPr/>
          <p:nvPr/>
        </p:nvCxnSpPr>
        <p:spPr>
          <a:xfrm>
            <a:off x="6193410" y="442667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12" y="3694521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109" y="3506377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171888" y="5230305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8" y="3114890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35" y="2926746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226414" y="4650674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82CBE-3969-4D82-969D-B976A3B2189A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9" name="Picture 12" descr="전화 - 무료 과학 기술개 아이콘">
              <a:extLst>
                <a:ext uri="{FF2B5EF4-FFF2-40B4-BE49-F238E27FC236}">
                  <a16:creationId xmlns:a16="http://schemas.microsoft.com/office/drawing/2014/main" id="{754C1293-7ED2-4212-BEDB-0FE3DD28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과학자, 기타 사람 아이콘 에 Puppets">
              <a:extLst>
                <a:ext uri="{FF2B5EF4-FFF2-40B4-BE49-F238E27FC236}">
                  <a16:creationId xmlns:a16="http://schemas.microsoft.com/office/drawing/2014/main" id="{C816FA29-F044-4798-A962-BEADAF94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98DE19-4D74-4645-9FEF-0F3C08144597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F4F486-55D5-4E07-B8E0-E97F9B3369F8}"/>
              </a:ext>
            </a:extLst>
          </p:cNvPr>
          <p:cNvCxnSpPr/>
          <p:nvPr/>
        </p:nvCxnSpPr>
        <p:spPr>
          <a:xfrm>
            <a:off x="4598894" y="4061011"/>
            <a:ext cx="311075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Pc - 무료 컴퓨터개 아이콘">
            <a:extLst>
              <a:ext uri="{FF2B5EF4-FFF2-40B4-BE49-F238E27FC236}">
                <a16:creationId xmlns:a16="http://schemas.microsoft.com/office/drawing/2014/main" id="{D1D72F85-6A6D-4FF1-A8EB-4324F1B8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6" y="2553093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- 무료 컴퓨터개 아이콘">
            <a:extLst>
              <a:ext uri="{FF2B5EF4-FFF2-40B4-BE49-F238E27FC236}">
                <a16:creationId xmlns:a16="http://schemas.microsoft.com/office/drawing/2014/main" id="{318BF787-E673-4DA2-82E5-1B520405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128EE-AB95-4EEA-BC62-AC44E25421B2}"/>
              </a:ext>
            </a:extLst>
          </p:cNvPr>
          <p:cNvSpPr txBox="1"/>
          <p:nvPr/>
        </p:nvSpPr>
        <p:spPr>
          <a:xfrm>
            <a:off x="517688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6A8F-19DC-46DA-8B8E-AF42B55F04E0}"/>
              </a:ext>
            </a:extLst>
          </p:cNvPr>
          <p:cNvSpPr txBox="1"/>
          <p:nvPr/>
        </p:nvSpPr>
        <p:spPr>
          <a:xfrm>
            <a:off x="522796" y="4522509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pic>
        <p:nvPicPr>
          <p:cNvPr id="10" name="Picture 2" descr="Pc - 무료 컴퓨터개 아이콘">
            <a:extLst>
              <a:ext uri="{FF2B5EF4-FFF2-40B4-BE49-F238E27FC236}">
                <a16:creationId xmlns:a16="http://schemas.microsoft.com/office/drawing/2014/main" id="{E3918A19-8E91-462D-9947-C790F5BE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78" y="2444292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36811-10A7-44BD-A348-83EA0FA3CF64}"/>
              </a:ext>
            </a:extLst>
          </p:cNvPr>
          <p:cNvSpPr txBox="1"/>
          <p:nvPr/>
        </p:nvSpPr>
        <p:spPr>
          <a:xfrm>
            <a:off x="9962168" y="4413708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A22B8D-0527-4D2A-8894-4A5FC1115C27}"/>
              </a:ext>
            </a:extLst>
          </p:cNvPr>
          <p:cNvCxnSpPr>
            <a:cxnSpLocks/>
          </p:cNvCxnSpPr>
          <p:nvPr/>
        </p:nvCxnSpPr>
        <p:spPr>
          <a:xfrm>
            <a:off x="2780906" y="4005606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8D42A-4C5C-4F8E-898A-D11A23C2131D}"/>
              </a:ext>
            </a:extLst>
          </p:cNvPr>
          <p:cNvCxnSpPr>
            <a:cxnSpLocks/>
          </p:cNvCxnSpPr>
          <p:nvPr/>
        </p:nvCxnSpPr>
        <p:spPr>
          <a:xfrm>
            <a:off x="8382000" y="3971041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240</Words>
  <Application>Microsoft Office PowerPoint</Application>
  <PresentationFormat>와이드스크린</PresentationFormat>
  <Paragraphs>91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56</cp:revision>
  <dcterms:created xsi:type="dcterms:W3CDTF">2023-08-17T11:04:37Z</dcterms:created>
  <dcterms:modified xsi:type="dcterms:W3CDTF">2023-08-19T15:32:21Z</dcterms:modified>
</cp:coreProperties>
</file>