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77" r:id="rId15"/>
    <p:sldId id="271" r:id="rId16"/>
    <p:sldId id="273" r:id="rId17"/>
    <p:sldId id="278" r:id="rId18"/>
    <p:sldId id="269" r:id="rId19"/>
    <p:sldId id="270" r:id="rId20"/>
    <p:sldId id="274" r:id="rId21"/>
    <p:sldId id="275" r:id="rId22"/>
    <p:sldId id="276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2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7" r:id="rId41"/>
    <p:sldId id="298" r:id="rId42"/>
    <p:sldId id="304" r:id="rId43"/>
    <p:sldId id="299" r:id="rId44"/>
    <p:sldId id="301" r:id="rId45"/>
    <p:sldId id="300" r:id="rId46"/>
    <p:sldId id="302" r:id="rId47"/>
    <p:sldId id="30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64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5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9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58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69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2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32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2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90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3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32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72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6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58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99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38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78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53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21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4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92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36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91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713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06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038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04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78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2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05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5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079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847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146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621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8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51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824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2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78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2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0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6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2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소켓을 어떻게 써요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9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121252-4410-4BE9-A22A-E8C5523EF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05"/>
          <a:stretch/>
        </p:blipFill>
        <p:spPr>
          <a:xfrm>
            <a:off x="168020" y="2550160"/>
            <a:ext cx="11855960" cy="29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3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121252-4410-4BE9-A22A-E8C5523EF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97" b="1414"/>
          <a:stretch/>
        </p:blipFill>
        <p:spPr>
          <a:xfrm>
            <a:off x="168020" y="2468880"/>
            <a:ext cx="118559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3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 실습</a:t>
            </a:r>
          </a:p>
        </p:txBody>
      </p:sp>
    </p:spTree>
    <p:extLst>
      <p:ext uri="{BB962C8B-B14F-4D97-AF65-F5344CB8AC3E}">
        <p14:creationId xmlns:p14="http://schemas.microsoft.com/office/powerpoint/2010/main" val="16714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342287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E5F76-8255-4281-94DB-135FDBB46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57" y="949923"/>
            <a:ext cx="7560000" cy="53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F7A622-1CAF-4A91-BD97-FF3E1459A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57" y="961831"/>
            <a:ext cx="7560000" cy="53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5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 서버</a:t>
            </a:r>
          </a:p>
        </p:txBody>
      </p:sp>
    </p:spTree>
    <p:extLst>
      <p:ext uri="{BB962C8B-B14F-4D97-AF65-F5344CB8AC3E}">
        <p14:creationId xmlns:p14="http://schemas.microsoft.com/office/powerpoint/2010/main" val="38935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라이브러리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D52E65-ED22-4B07-9E24-4D64CD9A0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17" y="2401513"/>
            <a:ext cx="6679365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3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리슨 소켓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70F0E0-C52D-4040-9854-DAB1AFCE0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3" y="1966651"/>
            <a:ext cx="10105534" cy="455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소켓이 </a:t>
            </a:r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뭐에요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76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 연결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E7B65-619C-4579-82F1-69B0E84D8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78" y="1818556"/>
            <a:ext cx="7417443" cy="47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통신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3E887B-3985-44C2-A257-CA140273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44" y="296943"/>
            <a:ext cx="8124525" cy="62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통신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4BD841-88CC-42FB-95FF-C0CCE4FFF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84" y="169682"/>
            <a:ext cx="6500028" cy="65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0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1032741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 소켓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746C4-C68B-4092-BCCE-F55E6B53F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4" y="2273907"/>
            <a:ext cx="10878532" cy="38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5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 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EABC0D-092E-41CE-8349-4B8A12865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" y="2102177"/>
            <a:ext cx="10659035" cy="42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33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673C51C-0E23-4BC1-A24F-0CC933411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4" y="237946"/>
            <a:ext cx="7764843" cy="63849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405590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통신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04F2E-5902-4D48-878C-B92586368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58" y="428919"/>
            <a:ext cx="7902027" cy="600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08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210524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334E32-414E-4E9E-81CD-58A5500D4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93" y="222114"/>
            <a:ext cx="3524399" cy="64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3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2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8ECF4F-0307-45FD-A655-5C84E40EA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55" y="960532"/>
            <a:ext cx="7510764" cy="51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54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1392BF-1099-4E76-90C5-342D95EC1B7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90303-35C2-4A96-B7D9-7765E6627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88" y="949923"/>
            <a:ext cx="83153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20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32686-99EF-48E0-AE4B-6B0385430ECB}"/>
              </a:ext>
            </a:extLst>
          </p:cNvPr>
          <p:cNvSpPr txBox="1"/>
          <p:nvPr/>
        </p:nvSpPr>
        <p:spPr>
          <a:xfrm>
            <a:off x="1538502" y="2767280"/>
            <a:ext cx="9730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나도 이제 서버개발자</a:t>
            </a:r>
            <a:r>
              <a:rPr lang="en-US" altLang="ko-KR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?!</a:t>
            </a:r>
            <a:endParaRPr lang="ko-KR" altLang="en-US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84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32686-99EF-48E0-AE4B-6B0385430ECB}"/>
              </a:ext>
            </a:extLst>
          </p:cNvPr>
          <p:cNvSpPr txBox="1"/>
          <p:nvPr/>
        </p:nvSpPr>
        <p:spPr>
          <a:xfrm>
            <a:off x="4977745" y="2767280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latin typeface="태나다체 " panose="02000000000000000000" pitchFamily="2" charset="-127"/>
                <a:ea typeface="태나다체 " panose="02000000000000000000" pitchFamily="2" charset="-127"/>
              </a:rPr>
              <a:t>ㄴㄴ</a:t>
            </a:r>
            <a:endParaRPr lang="ko-KR" altLang="en-US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528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3312002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062B23-D346-437C-8705-3202B0167085}"/>
              </a:ext>
            </a:extLst>
          </p:cNvPr>
          <p:cNvSpPr txBox="1"/>
          <p:nvPr/>
        </p:nvSpPr>
        <p:spPr>
          <a:xfrm>
            <a:off x="786693" y="2913727"/>
            <a:ext cx="106186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개쩌는</a:t>
            </a:r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서버도 만들었는데</a:t>
            </a:r>
            <a:endParaRPr lang="en-US" altLang="ko-KR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왜</a:t>
            </a:r>
            <a:r>
              <a:rPr lang="en-US" altLang="ko-KR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</p:spTree>
    <p:extLst>
      <p:ext uri="{BB962C8B-B14F-4D97-AF65-F5344CB8AC3E}">
        <p14:creationId xmlns:p14="http://schemas.microsoft.com/office/powerpoint/2010/main" val="3336320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06A9EF-7388-4564-AE06-28170D628D4B}"/>
              </a:ext>
            </a:extLst>
          </p:cNvPr>
          <p:cNvCxnSpPr>
            <a:cxnSpLocks/>
          </p:cNvCxnSpPr>
          <p:nvPr/>
        </p:nvCxnSpPr>
        <p:spPr>
          <a:xfrm>
            <a:off x="3550932" y="272527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3A2BAE3-D659-4812-AB95-8F69A1628005}"/>
              </a:ext>
            </a:extLst>
          </p:cNvPr>
          <p:cNvCxnSpPr>
            <a:cxnSpLocks/>
          </p:cNvCxnSpPr>
          <p:nvPr/>
        </p:nvCxnSpPr>
        <p:spPr>
          <a:xfrm>
            <a:off x="3723911" y="5898776"/>
            <a:ext cx="474417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3E129-A136-481F-A0DC-439E1AF4501E}"/>
              </a:ext>
            </a:extLst>
          </p:cNvPr>
          <p:cNvSpPr txBox="1"/>
          <p:nvPr/>
        </p:nvSpPr>
        <p:spPr>
          <a:xfrm>
            <a:off x="4928387" y="484292"/>
            <a:ext cx="6090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현재 서버 구조</a:t>
            </a:r>
            <a:endParaRPr lang="en-US" altLang="ko-KR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071D51-2CB8-403A-926C-C578DB1D33DC}"/>
              </a:ext>
            </a:extLst>
          </p:cNvPr>
          <p:cNvSpPr/>
          <p:nvPr/>
        </p:nvSpPr>
        <p:spPr>
          <a:xfrm>
            <a:off x="8180295" y="2680448"/>
            <a:ext cx="2870522" cy="33259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4A16C6-CB9F-4DB0-B7F2-0CA8189E5C98}"/>
              </a:ext>
            </a:extLst>
          </p:cNvPr>
          <p:cNvSpPr/>
          <p:nvPr/>
        </p:nvSpPr>
        <p:spPr>
          <a:xfrm>
            <a:off x="1071283" y="2680448"/>
            <a:ext cx="2870522" cy="33259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BA3261-4224-4F5A-8D76-1468BE785F15}"/>
              </a:ext>
            </a:extLst>
          </p:cNvPr>
          <p:cNvCxnSpPr/>
          <p:nvPr/>
        </p:nvCxnSpPr>
        <p:spPr>
          <a:xfrm>
            <a:off x="3941805" y="3352800"/>
            <a:ext cx="42384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FD85CEE-5174-4D29-9552-4633162883BF}"/>
              </a:ext>
            </a:extLst>
          </p:cNvPr>
          <p:cNvCxnSpPr/>
          <p:nvPr/>
        </p:nvCxnSpPr>
        <p:spPr>
          <a:xfrm>
            <a:off x="3941805" y="3989294"/>
            <a:ext cx="42384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2D919B-67E9-4E1F-B122-7233C2602636}"/>
              </a:ext>
            </a:extLst>
          </p:cNvPr>
          <p:cNvCxnSpPr/>
          <p:nvPr/>
        </p:nvCxnSpPr>
        <p:spPr>
          <a:xfrm>
            <a:off x="3941805" y="4625788"/>
            <a:ext cx="42384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3E7B52-AD5E-4298-93B5-ABB272D579A8}"/>
              </a:ext>
            </a:extLst>
          </p:cNvPr>
          <p:cNvCxnSpPr/>
          <p:nvPr/>
        </p:nvCxnSpPr>
        <p:spPr>
          <a:xfrm>
            <a:off x="3941805" y="5262282"/>
            <a:ext cx="42384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3CDC0B-1B27-4089-9D86-2A3FF02772CA}"/>
              </a:ext>
            </a:extLst>
          </p:cNvPr>
          <p:cNvSpPr txBox="1"/>
          <p:nvPr/>
        </p:nvSpPr>
        <p:spPr>
          <a:xfrm>
            <a:off x="4883484" y="2734237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A8447A-0FC3-4745-A881-C21581C5184B}"/>
              </a:ext>
            </a:extLst>
          </p:cNvPr>
          <p:cNvCxnSpPr/>
          <p:nvPr/>
        </p:nvCxnSpPr>
        <p:spPr>
          <a:xfrm flipH="1">
            <a:off x="5411108" y="3176340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F4A585-5BB3-474D-8304-365A503D98FA}"/>
              </a:ext>
            </a:extLst>
          </p:cNvPr>
          <p:cNvSpPr txBox="1"/>
          <p:nvPr/>
        </p:nvSpPr>
        <p:spPr>
          <a:xfrm>
            <a:off x="4490748" y="3467690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9A298-E365-4FCF-A8CB-D763DC68CB9E}"/>
              </a:ext>
            </a:extLst>
          </p:cNvPr>
          <p:cNvSpPr txBox="1"/>
          <p:nvPr/>
        </p:nvSpPr>
        <p:spPr>
          <a:xfrm>
            <a:off x="5186451" y="3998259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80C2CF-2E96-4EAA-930D-9C4987D81484}"/>
              </a:ext>
            </a:extLst>
          </p:cNvPr>
          <p:cNvCxnSpPr>
            <a:cxnSpLocks/>
          </p:cNvCxnSpPr>
          <p:nvPr/>
        </p:nvCxnSpPr>
        <p:spPr>
          <a:xfrm>
            <a:off x="5411108" y="4452157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90C6E7-5CF4-496B-8B66-79283EB6C29D}"/>
              </a:ext>
            </a:extLst>
          </p:cNvPr>
          <p:cNvSpPr txBox="1"/>
          <p:nvPr/>
        </p:nvSpPr>
        <p:spPr>
          <a:xfrm>
            <a:off x="4552463" y="4740678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76133-9271-4429-A50D-C9BA00F17B59}"/>
              </a:ext>
            </a:extLst>
          </p:cNvPr>
          <p:cNvSpPr txBox="1"/>
          <p:nvPr/>
        </p:nvSpPr>
        <p:spPr>
          <a:xfrm>
            <a:off x="5755516" y="5377172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403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062B23-D346-437C-8705-3202B0167085}"/>
              </a:ext>
            </a:extLst>
          </p:cNvPr>
          <p:cNvSpPr txBox="1"/>
          <p:nvPr/>
        </p:nvSpPr>
        <p:spPr>
          <a:xfrm>
            <a:off x="1384614" y="3312458"/>
            <a:ext cx="9422772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아무리 봐도 </a:t>
            </a:r>
            <a:r>
              <a:rPr lang="ko-KR" altLang="en-US" sz="80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개쩌는데</a:t>
            </a:r>
            <a:r>
              <a:rPr lang="en-US" altLang="ko-KR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</p:spTree>
    <p:extLst>
      <p:ext uri="{BB962C8B-B14F-4D97-AF65-F5344CB8AC3E}">
        <p14:creationId xmlns:p14="http://schemas.microsoft.com/office/powerpoint/2010/main" val="1874890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F3CDC0B-1B27-4089-9D86-2A3FF02772CA}"/>
              </a:ext>
            </a:extLst>
          </p:cNvPr>
          <p:cNvSpPr txBox="1"/>
          <p:nvPr/>
        </p:nvSpPr>
        <p:spPr>
          <a:xfrm>
            <a:off x="4918434" y="2461439"/>
            <a:ext cx="2355132" cy="58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06A9EF-7388-4564-AE06-28170D628D4B}"/>
              </a:ext>
            </a:extLst>
          </p:cNvPr>
          <p:cNvCxnSpPr>
            <a:cxnSpLocks/>
          </p:cNvCxnSpPr>
          <p:nvPr/>
        </p:nvCxnSpPr>
        <p:spPr>
          <a:xfrm>
            <a:off x="3585882" y="1837242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656148-6C2E-4AC6-AC64-3B0F20B32631}"/>
              </a:ext>
            </a:extLst>
          </p:cNvPr>
          <p:cNvCxnSpPr>
            <a:cxnSpLocks/>
          </p:cNvCxnSpPr>
          <p:nvPr/>
        </p:nvCxnSpPr>
        <p:spPr>
          <a:xfrm>
            <a:off x="3585882" y="2440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8478A8F-7129-4388-BB6B-6EF2405C0B67}"/>
              </a:ext>
            </a:extLst>
          </p:cNvPr>
          <p:cNvCxnSpPr>
            <a:cxnSpLocks/>
          </p:cNvCxnSpPr>
          <p:nvPr/>
        </p:nvCxnSpPr>
        <p:spPr>
          <a:xfrm>
            <a:off x="3585882" y="3049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3CCA05-F354-4D24-9FBC-F3633699122C}"/>
              </a:ext>
            </a:extLst>
          </p:cNvPr>
          <p:cNvCxnSpPr>
            <a:cxnSpLocks/>
          </p:cNvCxnSpPr>
          <p:nvPr/>
        </p:nvCxnSpPr>
        <p:spPr>
          <a:xfrm>
            <a:off x="3585882" y="3659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6EDE29D-8E3B-4483-89D0-FEB85F82B7E1}"/>
              </a:ext>
            </a:extLst>
          </p:cNvPr>
          <p:cNvCxnSpPr>
            <a:cxnSpLocks/>
          </p:cNvCxnSpPr>
          <p:nvPr/>
        </p:nvCxnSpPr>
        <p:spPr>
          <a:xfrm>
            <a:off x="3585882" y="42691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D995CB9-EA65-48FC-BD70-CD2FB1B9C9E9}"/>
              </a:ext>
            </a:extLst>
          </p:cNvPr>
          <p:cNvCxnSpPr>
            <a:cxnSpLocks/>
          </p:cNvCxnSpPr>
          <p:nvPr/>
        </p:nvCxnSpPr>
        <p:spPr>
          <a:xfrm>
            <a:off x="3585882" y="48787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A1C4D3-24C5-4AC0-B286-94928A43E878}"/>
              </a:ext>
            </a:extLst>
          </p:cNvPr>
          <p:cNvCxnSpPr>
            <a:cxnSpLocks/>
          </p:cNvCxnSpPr>
          <p:nvPr/>
        </p:nvCxnSpPr>
        <p:spPr>
          <a:xfrm>
            <a:off x="3585882" y="5488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FA0F0EE-82A4-4323-807A-169C927E90CC}"/>
              </a:ext>
            </a:extLst>
          </p:cNvPr>
          <p:cNvCxnSpPr>
            <a:cxnSpLocks/>
          </p:cNvCxnSpPr>
          <p:nvPr/>
        </p:nvCxnSpPr>
        <p:spPr>
          <a:xfrm>
            <a:off x="3585882" y="6097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E20EAFD-176D-4219-B854-AA75CFAA7A25}"/>
              </a:ext>
            </a:extLst>
          </p:cNvPr>
          <p:cNvCxnSpPr>
            <a:cxnSpLocks/>
          </p:cNvCxnSpPr>
          <p:nvPr/>
        </p:nvCxnSpPr>
        <p:spPr>
          <a:xfrm>
            <a:off x="3585882" y="6707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C3E129-A136-481F-A0DC-439E1AF4501E}"/>
              </a:ext>
            </a:extLst>
          </p:cNvPr>
          <p:cNvSpPr txBox="1"/>
          <p:nvPr/>
        </p:nvSpPr>
        <p:spPr>
          <a:xfrm>
            <a:off x="4918434" y="418903"/>
            <a:ext cx="609012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현재 서버 구조</a:t>
            </a:r>
            <a:endParaRPr lang="en-US" altLang="ko-KR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071D51-2CB8-403A-926C-C578DB1D33DC}"/>
              </a:ext>
            </a:extLst>
          </p:cNvPr>
          <p:cNvSpPr/>
          <p:nvPr/>
        </p:nvSpPr>
        <p:spPr>
          <a:xfrm>
            <a:off x="8215245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4A16C6-CB9F-4DB0-B7F2-0CA8189E5C98}"/>
              </a:ext>
            </a:extLst>
          </p:cNvPr>
          <p:cNvSpPr/>
          <p:nvPr/>
        </p:nvSpPr>
        <p:spPr>
          <a:xfrm>
            <a:off x="1106233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A8447A-0FC3-4745-A881-C21581C5184B}"/>
              </a:ext>
            </a:extLst>
          </p:cNvPr>
          <p:cNvCxnSpPr/>
          <p:nvPr/>
        </p:nvCxnSpPr>
        <p:spPr>
          <a:xfrm flipH="1">
            <a:off x="5446058" y="2897958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F4A585-5BB3-474D-8304-365A503D98FA}"/>
              </a:ext>
            </a:extLst>
          </p:cNvPr>
          <p:cNvSpPr txBox="1"/>
          <p:nvPr/>
        </p:nvSpPr>
        <p:spPr>
          <a:xfrm>
            <a:off x="5312773" y="1924001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9A298-E365-4FCF-A8CB-D763DC68CB9E}"/>
              </a:ext>
            </a:extLst>
          </p:cNvPr>
          <p:cNvSpPr txBox="1"/>
          <p:nvPr/>
        </p:nvSpPr>
        <p:spPr>
          <a:xfrm>
            <a:off x="5228615" y="4297012"/>
            <a:ext cx="17347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80C2CF-2E96-4EAA-930D-9C4987D81484}"/>
              </a:ext>
            </a:extLst>
          </p:cNvPr>
          <p:cNvCxnSpPr>
            <a:cxnSpLocks/>
          </p:cNvCxnSpPr>
          <p:nvPr/>
        </p:nvCxnSpPr>
        <p:spPr>
          <a:xfrm>
            <a:off x="5446057" y="4733698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90C6E7-5CF4-496B-8B66-79283EB6C29D}"/>
              </a:ext>
            </a:extLst>
          </p:cNvPr>
          <p:cNvSpPr txBox="1"/>
          <p:nvPr/>
        </p:nvSpPr>
        <p:spPr>
          <a:xfrm>
            <a:off x="4645050" y="5593125"/>
            <a:ext cx="30139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76133-9271-4429-A50D-C9BA00F17B59}"/>
              </a:ext>
            </a:extLst>
          </p:cNvPr>
          <p:cNvSpPr txBox="1"/>
          <p:nvPr/>
        </p:nvSpPr>
        <p:spPr>
          <a:xfrm>
            <a:off x="5797681" y="6202726"/>
            <a:ext cx="5966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D6AB24-066A-4E09-AA7A-93B771D44213}"/>
              </a:ext>
            </a:extLst>
          </p:cNvPr>
          <p:cNvSpPr txBox="1"/>
          <p:nvPr/>
        </p:nvSpPr>
        <p:spPr>
          <a:xfrm>
            <a:off x="5058627" y="3154726"/>
            <a:ext cx="21868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34290B-BC66-4EC1-944A-240349022B00}"/>
              </a:ext>
            </a:extLst>
          </p:cNvPr>
          <p:cNvSpPr txBox="1"/>
          <p:nvPr/>
        </p:nvSpPr>
        <p:spPr>
          <a:xfrm>
            <a:off x="4581733" y="3767581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43D121-33D9-48EB-B2E6-4935EFAD5696}"/>
              </a:ext>
            </a:extLst>
          </p:cNvPr>
          <p:cNvSpPr txBox="1"/>
          <p:nvPr/>
        </p:nvSpPr>
        <p:spPr>
          <a:xfrm>
            <a:off x="5312773" y="4983526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502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F3CDC0B-1B27-4089-9D86-2A3FF02772CA}"/>
              </a:ext>
            </a:extLst>
          </p:cNvPr>
          <p:cNvSpPr txBox="1"/>
          <p:nvPr/>
        </p:nvSpPr>
        <p:spPr>
          <a:xfrm>
            <a:off x="4918434" y="2461439"/>
            <a:ext cx="2355132" cy="58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06A9EF-7388-4564-AE06-28170D628D4B}"/>
              </a:ext>
            </a:extLst>
          </p:cNvPr>
          <p:cNvCxnSpPr>
            <a:cxnSpLocks/>
          </p:cNvCxnSpPr>
          <p:nvPr/>
        </p:nvCxnSpPr>
        <p:spPr>
          <a:xfrm>
            <a:off x="3585882" y="1837242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656148-6C2E-4AC6-AC64-3B0F20B32631}"/>
              </a:ext>
            </a:extLst>
          </p:cNvPr>
          <p:cNvCxnSpPr>
            <a:cxnSpLocks/>
          </p:cNvCxnSpPr>
          <p:nvPr/>
        </p:nvCxnSpPr>
        <p:spPr>
          <a:xfrm>
            <a:off x="3585882" y="2440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8478A8F-7129-4388-BB6B-6EF2405C0B67}"/>
              </a:ext>
            </a:extLst>
          </p:cNvPr>
          <p:cNvCxnSpPr>
            <a:cxnSpLocks/>
          </p:cNvCxnSpPr>
          <p:nvPr/>
        </p:nvCxnSpPr>
        <p:spPr>
          <a:xfrm>
            <a:off x="3585882" y="3049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3CCA05-F354-4D24-9FBC-F3633699122C}"/>
              </a:ext>
            </a:extLst>
          </p:cNvPr>
          <p:cNvCxnSpPr>
            <a:cxnSpLocks/>
          </p:cNvCxnSpPr>
          <p:nvPr/>
        </p:nvCxnSpPr>
        <p:spPr>
          <a:xfrm>
            <a:off x="3585882" y="3659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6EDE29D-8E3B-4483-89D0-FEB85F82B7E1}"/>
              </a:ext>
            </a:extLst>
          </p:cNvPr>
          <p:cNvCxnSpPr>
            <a:cxnSpLocks/>
          </p:cNvCxnSpPr>
          <p:nvPr/>
        </p:nvCxnSpPr>
        <p:spPr>
          <a:xfrm>
            <a:off x="3585882" y="42691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D995CB9-EA65-48FC-BD70-CD2FB1B9C9E9}"/>
              </a:ext>
            </a:extLst>
          </p:cNvPr>
          <p:cNvCxnSpPr>
            <a:cxnSpLocks/>
          </p:cNvCxnSpPr>
          <p:nvPr/>
        </p:nvCxnSpPr>
        <p:spPr>
          <a:xfrm>
            <a:off x="3585882" y="48787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A1C4D3-24C5-4AC0-B286-94928A43E878}"/>
              </a:ext>
            </a:extLst>
          </p:cNvPr>
          <p:cNvCxnSpPr>
            <a:cxnSpLocks/>
          </p:cNvCxnSpPr>
          <p:nvPr/>
        </p:nvCxnSpPr>
        <p:spPr>
          <a:xfrm>
            <a:off x="3585882" y="5488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FA0F0EE-82A4-4323-807A-169C927E90CC}"/>
              </a:ext>
            </a:extLst>
          </p:cNvPr>
          <p:cNvCxnSpPr>
            <a:cxnSpLocks/>
          </p:cNvCxnSpPr>
          <p:nvPr/>
        </p:nvCxnSpPr>
        <p:spPr>
          <a:xfrm>
            <a:off x="3585882" y="6097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E20EAFD-176D-4219-B854-AA75CFAA7A25}"/>
              </a:ext>
            </a:extLst>
          </p:cNvPr>
          <p:cNvCxnSpPr>
            <a:cxnSpLocks/>
          </p:cNvCxnSpPr>
          <p:nvPr/>
        </p:nvCxnSpPr>
        <p:spPr>
          <a:xfrm>
            <a:off x="3585882" y="6707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C3E129-A136-481F-A0DC-439E1AF4501E}"/>
              </a:ext>
            </a:extLst>
          </p:cNvPr>
          <p:cNvSpPr txBox="1"/>
          <p:nvPr/>
        </p:nvSpPr>
        <p:spPr>
          <a:xfrm>
            <a:off x="4918434" y="418903"/>
            <a:ext cx="609012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현재 서버 구조</a:t>
            </a:r>
            <a:endParaRPr lang="en-US" altLang="ko-KR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071D51-2CB8-403A-926C-C578DB1D33DC}"/>
              </a:ext>
            </a:extLst>
          </p:cNvPr>
          <p:cNvSpPr/>
          <p:nvPr/>
        </p:nvSpPr>
        <p:spPr>
          <a:xfrm>
            <a:off x="8215245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4A16C6-CB9F-4DB0-B7F2-0CA8189E5C98}"/>
              </a:ext>
            </a:extLst>
          </p:cNvPr>
          <p:cNvSpPr/>
          <p:nvPr/>
        </p:nvSpPr>
        <p:spPr>
          <a:xfrm>
            <a:off x="1106233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F4A585-5BB3-474D-8304-365A503D98FA}"/>
              </a:ext>
            </a:extLst>
          </p:cNvPr>
          <p:cNvSpPr txBox="1"/>
          <p:nvPr/>
        </p:nvSpPr>
        <p:spPr>
          <a:xfrm>
            <a:off x="5312773" y="1924001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9A298-E365-4FCF-A8CB-D763DC68CB9E}"/>
              </a:ext>
            </a:extLst>
          </p:cNvPr>
          <p:cNvSpPr txBox="1"/>
          <p:nvPr/>
        </p:nvSpPr>
        <p:spPr>
          <a:xfrm>
            <a:off x="5228615" y="4297012"/>
            <a:ext cx="17347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80C2CF-2E96-4EAA-930D-9C4987D81484}"/>
              </a:ext>
            </a:extLst>
          </p:cNvPr>
          <p:cNvCxnSpPr>
            <a:cxnSpLocks/>
          </p:cNvCxnSpPr>
          <p:nvPr/>
        </p:nvCxnSpPr>
        <p:spPr>
          <a:xfrm>
            <a:off x="5446057" y="4733698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90C6E7-5CF4-496B-8B66-79283EB6C29D}"/>
              </a:ext>
            </a:extLst>
          </p:cNvPr>
          <p:cNvSpPr txBox="1"/>
          <p:nvPr/>
        </p:nvSpPr>
        <p:spPr>
          <a:xfrm>
            <a:off x="4645050" y="5593125"/>
            <a:ext cx="30139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76133-9271-4429-A50D-C9BA00F17B59}"/>
              </a:ext>
            </a:extLst>
          </p:cNvPr>
          <p:cNvSpPr txBox="1"/>
          <p:nvPr/>
        </p:nvSpPr>
        <p:spPr>
          <a:xfrm>
            <a:off x="5797681" y="6202726"/>
            <a:ext cx="5966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D6AB24-066A-4E09-AA7A-93B771D44213}"/>
              </a:ext>
            </a:extLst>
          </p:cNvPr>
          <p:cNvSpPr txBox="1"/>
          <p:nvPr/>
        </p:nvSpPr>
        <p:spPr>
          <a:xfrm>
            <a:off x="5058627" y="3154726"/>
            <a:ext cx="21868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34290B-BC66-4EC1-944A-240349022B00}"/>
              </a:ext>
            </a:extLst>
          </p:cNvPr>
          <p:cNvSpPr txBox="1"/>
          <p:nvPr/>
        </p:nvSpPr>
        <p:spPr>
          <a:xfrm>
            <a:off x="4581733" y="3767581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43D121-33D9-48EB-B2E6-4935EFAD5696}"/>
              </a:ext>
            </a:extLst>
          </p:cNvPr>
          <p:cNvSpPr txBox="1"/>
          <p:nvPr/>
        </p:nvSpPr>
        <p:spPr>
          <a:xfrm>
            <a:off x="5312773" y="4983526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02494B-4198-471F-B40E-CB169FC4E6CE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DD8F6A1-D5E2-4D64-BEE3-0F8AF7F4C6FB}"/>
              </a:ext>
            </a:extLst>
          </p:cNvPr>
          <p:cNvSpPr/>
          <p:nvPr/>
        </p:nvSpPr>
        <p:spPr>
          <a:xfrm>
            <a:off x="4942363" y="2380633"/>
            <a:ext cx="1957421" cy="3343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C42149-9670-49E4-97E2-649AF4F32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1" b="22993"/>
          <a:stretch/>
        </p:blipFill>
        <p:spPr>
          <a:xfrm rot="19962878">
            <a:off x="3814657" y="1540783"/>
            <a:ext cx="3252324" cy="145626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783D619-84BF-4F6A-9C8A-C57C88B26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1" b="22993"/>
          <a:stretch/>
        </p:blipFill>
        <p:spPr>
          <a:xfrm rot="1553241">
            <a:off x="4906160" y="1604890"/>
            <a:ext cx="3252324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69138B-80E1-457A-B638-3EEC8C02CFD5}"/>
              </a:ext>
            </a:extLst>
          </p:cNvPr>
          <p:cNvSpPr/>
          <p:nvPr/>
        </p:nvSpPr>
        <p:spPr>
          <a:xfrm>
            <a:off x="3009257" y="2967335"/>
            <a:ext cx="6173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그래서 얘가 대체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069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F3CDC0B-1B27-4089-9D86-2A3FF02772CA}"/>
              </a:ext>
            </a:extLst>
          </p:cNvPr>
          <p:cNvSpPr txBox="1"/>
          <p:nvPr/>
        </p:nvSpPr>
        <p:spPr>
          <a:xfrm>
            <a:off x="4918434" y="2461439"/>
            <a:ext cx="2355132" cy="58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06A9EF-7388-4564-AE06-28170D628D4B}"/>
              </a:ext>
            </a:extLst>
          </p:cNvPr>
          <p:cNvCxnSpPr>
            <a:cxnSpLocks/>
          </p:cNvCxnSpPr>
          <p:nvPr/>
        </p:nvCxnSpPr>
        <p:spPr>
          <a:xfrm>
            <a:off x="3585882" y="1837242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656148-6C2E-4AC6-AC64-3B0F20B32631}"/>
              </a:ext>
            </a:extLst>
          </p:cNvPr>
          <p:cNvCxnSpPr>
            <a:cxnSpLocks/>
          </p:cNvCxnSpPr>
          <p:nvPr/>
        </p:nvCxnSpPr>
        <p:spPr>
          <a:xfrm>
            <a:off x="3585882" y="2440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8478A8F-7129-4388-BB6B-6EF2405C0B67}"/>
              </a:ext>
            </a:extLst>
          </p:cNvPr>
          <p:cNvCxnSpPr>
            <a:cxnSpLocks/>
          </p:cNvCxnSpPr>
          <p:nvPr/>
        </p:nvCxnSpPr>
        <p:spPr>
          <a:xfrm>
            <a:off x="3585882" y="3049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3CCA05-F354-4D24-9FBC-F3633699122C}"/>
              </a:ext>
            </a:extLst>
          </p:cNvPr>
          <p:cNvCxnSpPr>
            <a:cxnSpLocks/>
          </p:cNvCxnSpPr>
          <p:nvPr/>
        </p:nvCxnSpPr>
        <p:spPr>
          <a:xfrm>
            <a:off x="3585882" y="3659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6EDE29D-8E3B-4483-89D0-FEB85F82B7E1}"/>
              </a:ext>
            </a:extLst>
          </p:cNvPr>
          <p:cNvCxnSpPr>
            <a:cxnSpLocks/>
          </p:cNvCxnSpPr>
          <p:nvPr/>
        </p:nvCxnSpPr>
        <p:spPr>
          <a:xfrm>
            <a:off x="3585882" y="42691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D995CB9-EA65-48FC-BD70-CD2FB1B9C9E9}"/>
              </a:ext>
            </a:extLst>
          </p:cNvPr>
          <p:cNvCxnSpPr>
            <a:cxnSpLocks/>
          </p:cNvCxnSpPr>
          <p:nvPr/>
        </p:nvCxnSpPr>
        <p:spPr>
          <a:xfrm>
            <a:off x="3585882" y="48787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A1C4D3-24C5-4AC0-B286-94928A43E878}"/>
              </a:ext>
            </a:extLst>
          </p:cNvPr>
          <p:cNvCxnSpPr>
            <a:cxnSpLocks/>
          </p:cNvCxnSpPr>
          <p:nvPr/>
        </p:nvCxnSpPr>
        <p:spPr>
          <a:xfrm>
            <a:off x="3585882" y="5488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FA0F0EE-82A4-4323-807A-169C927E90CC}"/>
              </a:ext>
            </a:extLst>
          </p:cNvPr>
          <p:cNvCxnSpPr>
            <a:cxnSpLocks/>
          </p:cNvCxnSpPr>
          <p:nvPr/>
        </p:nvCxnSpPr>
        <p:spPr>
          <a:xfrm>
            <a:off x="3585882" y="6097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E20EAFD-176D-4219-B854-AA75CFAA7A25}"/>
              </a:ext>
            </a:extLst>
          </p:cNvPr>
          <p:cNvCxnSpPr>
            <a:cxnSpLocks/>
          </p:cNvCxnSpPr>
          <p:nvPr/>
        </p:nvCxnSpPr>
        <p:spPr>
          <a:xfrm>
            <a:off x="3585882" y="6707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C3E129-A136-481F-A0DC-439E1AF4501E}"/>
              </a:ext>
            </a:extLst>
          </p:cNvPr>
          <p:cNvSpPr txBox="1"/>
          <p:nvPr/>
        </p:nvSpPr>
        <p:spPr>
          <a:xfrm>
            <a:off x="4918434" y="418903"/>
            <a:ext cx="609012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현재 서버 구조</a:t>
            </a:r>
            <a:endParaRPr lang="en-US" altLang="ko-KR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071D51-2CB8-403A-926C-C578DB1D33DC}"/>
              </a:ext>
            </a:extLst>
          </p:cNvPr>
          <p:cNvSpPr/>
          <p:nvPr/>
        </p:nvSpPr>
        <p:spPr>
          <a:xfrm>
            <a:off x="8215245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4A16C6-CB9F-4DB0-B7F2-0CA8189E5C98}"/>
              </a:ext>
            </a:extLst>
          </p:cNvPr>
          <p:cNvSpPr/>
          <p:nvPr/>
        </p:nvSpPr>
        <p:spPr>
          <a:xfrm>
            <a:off x="1106233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F4A585-5BB3-474D-8304-365A503D98FA}"/>
              </a:ext>
            </a:extLst>
          </p:cNvPr>
          <p:cNvSpPr txBox="1"/>
          <p:nvPr/>
        </p:nvSpPr>
        <p:spPr>
          <a:xfrm>
            <a:off x="5312773" y="1924001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9A298-E365-4FCF-A8CB-D763DC68CB9E}"/>
              </a:ext>
            </a:extLst>
          </p:cNvPr>
          <p:cNvSpPr txBox="1"/>
          <p:nvPr/>
        </p:nvSpPr>
        <p:spPr>
          <a:xfrm>
            <a:off x="5228615" y="4297012"/>
            <a:ext cx="17347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80C2CF-2E96-4EAA-930D-9C4987D81484}"/>
              </a:ext>
            </a:extLst>
          </p:cNvPr>
          <p:cNvCxnSpPr>
            <a:cxnSpLocks/>
          </p:cNvCxnSpPr>
          <p:nvPr/>
        </p:nvCxnSpPr>
        <p:spPr>
          <a:xfrm>
            <a:off x="5446057" y="4733698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90C6E7-5CF4-496B-8B66-79283EB6C29D}"/>
              </a:ext>
            </a:extLst>
          </p:cNvPr>
          <p:cNvSpPr txBox="1"/>
          <p:nvPr/>
        </p:nvSpPr>
        <p:spPr>
          <a:xfrm>
            <a:off x="4645050" y="5593125"/>
            <a:ext cx="30139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76133-9271-4429-A50D-C9BA00F17B59}"/>
              </a:ext>
            </a:extLst>
          </p:cNvPr>
          <p:cNvSpPr txBox="1"/>
          <p:nvPr/>
        </p:nvSpPr>
        <p:spPr>
          <a:xfrm>
            <a:off x="5797681" y="6202726"/>
            <a:ext cx="5966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D6AB24-066A-4E09-AA7A-93B771D44213}"/>
              </a:ext>
            </a:extLst>
          </p:cNvPr>
          <p:cNvSpPr txBox="1"/>
          <p:nvPr/>
        </p:nvSpPr>
        <p:spPr>
          <a:xfrm>
            <a:off x="5058627" y="3154726"/>
            <a:ext cx="21868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34290B-BC66-4EC1-944A-240349022B00}"/>
              </a:ext>
            </a:extLst>
          </p:cNvPr>
          <p:cNvSpPr txBox="1"/>
          <p:nvPr/>
        </p:nvSpPr>
        <p:spPr>
          <a:xfrm>
            <a:off x="4581733" y="3767581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43D121-33D9-48EB-B2E6-4935EFAD5696}"/>
              </a:ext>
            </a:extLst>
          </p:cNvPr>
          <p:cNvSpPr txBox="1"/>
          <p:nvPr/>
        </p:nvSpPr>
        <p:spPr>
          <a:xfrm>
            <a:off x="5312773" y="4983526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02494B-4198-471F-B40E-CB169FC4E6CE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DD8F6A1-D5E2-4D64-BEE3-0F8AF7F4C6FB}"/>
              </a:ext>
            </a:extLst>
          </p:cNvPr>
          <p:cNvSpPr/>
          <p:nvPr/>
        </p:nvSpPr>
        <p:spPr>
          <a:xfrm>
            <a:off x="4942363" y="2380633"/>
            <a:ext cx="1957421" cy="3343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C42149-9670-49E4-97E2-649AF4F32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1" b="22993"/>
          <a:stretch/>
        </p:blipFill>
        <p:spPr>
          <a:xfrm rot="19962878">
            <a:off x="3814657" y="1540783"/>
            <a:ext cx="3252324" cy="145626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783D619-84BF-4F6A-9C8A-C57C88B26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1" b="22993"/>
          <a:stretch/>
        </p:blipFill>
        <p:spPr>
          <a:xfrm rot="1553241">
            <a:off x="4906160" y="1604890"/>
            <a:ext cx="3252324" cy="14562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409CF5E-DD15-460A-AEDE-EF68B4CE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65" y="911512"/>
            <a:ext cx="5674526" cy="5674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EE356A-B2DE-473E-826F-F4AEAD0C20F8}"/>
              </a:ext>
            </a:extLst>
          </p:cNvPr>
          <p:cNvSpPr txBox="1"/>
          <p:nvPr/>
        </p:nvSpPr>
        <p:spPr>
          <a:xfrm>
            <a:off x="1809946" y="3188423"/>
            <a:ext cx="8453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게임 서버는 멈추면 안됨</a:t>
            </a:r>
          </a:p>
        </p:txBody>
      </p:sp>
    </p:spTree>
    <p:extLst>
      <p:ext uri="{BB962C8B-B14F-4D97-AF65-F5344CB8AC3E}">
        <p14:creationId xmlns:p14="http://schemas.microsoft.com/office/powerpoint/2010/main" val="1117215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F3CDC0B-1B27-4089-9D86-2A3FF02772CA}"/>
              </a:ext>
            </a:extLst>
          </p:cNvPr>
          <p:cNvSpPr txBox="1"/>
          <p:nvPr/>
        </p:nvSpPr>
        <p:spPr>
          <a:xfrm>
            <a:off x="4918434" y="2461439"/>
            <a:ext cx="2355132" cy="58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F06A9EF-7388-4564-AE06-28170D628D4B}"/>
              </a:ext>
            </a:extLst>
          </p:cNvPr>
          <p:cNvCxnSpPr>
            <a:cxnSpLocks/>
          </p:cNvCxnSpPr>
          <p:nvPr/>
        </p:nvCxnSpPr>
        <p:spPr>
          <a:xfrm>
            <a:off x="3585882" y="1837242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656148-6C2E-4AC6-AC64-3B0F20B32631}"/>
              </a:ext>
            </a:extLst>
          </p:cNvPr>
          <p:cNvCxnSpPr>
            <a:cxnSpLocks/>
          </p:cNvCxnSpPr>
          <p:nvPr/>
        </p:nvCxnSpPr>
        <p:spPr>
          <a:xfrm>
            <a:off x="3585882" y="2440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8478A8F-7129-4388-BB6B-6EF2405C0B67}"/>
              </a:ext>
            </a:extLst>
          </p:cNvPr>
          <p:cNvCxnSpPr>
            <a:cxnSpLocks/>
          </p:cNvCxnSpPr>
          <p:nvPr/>
        </p:nvCxnSpPr>
        <p:spPr>
          <a:xfrm>
            <a:off x="3585882" y="3049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3CCA05-F354-4D24-9FBC-F3633699122C}"/>
              </a:ext>
            </a:extLst>
          </p:cNvPr>
          <p:cNvCxnSpPr>
            <a:cxnSpLocks/>
          </p:cNvCxnSpPr>
          <p:nvPr/>
        </p:nvCxnSpPr>
        <p:spPr>
          <a:xfrm>
            <a:off x="3585882" y="3659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6EDE29D-8E3B-4483-89D0-FEB85F82B7E1}"/>
              </a:ext>
            </a:extLst>
          </p:cNvPr>
          <p:cNvCxnSpPr>
            <a:cxnSpLocks/>
          </p:cNvCxnSpPr>
          <p:nvPr/>
        </p:nvCxnSpPr>
        <p:spPr>
          <a:xfrm>
            <a:off x="3585882" y="42691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D995CB9-EA65-48FC-BD70-CD2FB1B9C9E9}"/>
              </a:ext>
            </a:extLst>
          </p:cNvPr>
          <p:cNvCxnSpPr>
            <a:cxnSpLocks/>
          </p:cNvCxnSpPr>
          <p:nvPr/>
        </p:nvCxnSpPr>
        <p:spPr>
          <a:xfrm>
            <a:off x="3585882" y="48787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A1C4D3-24C5-4AC0-B286-94928A43E878}"/>
              </a:ext>
            </a:extLst>
          </p:cNvPr>
          <p:cNvCxnSpPr>
            <a:cxnSpLocks/>
          </p:cNvCxnSpPr>
          <p:nvPr/>
        </p:nvCxnSpPr>
        <p:spPr>
          <a:xfrm>
            <a:off x="3585882" y="54883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FA0F0EE-82A4-4323-807A-169C927E90CC}"/>
              </a:ext>
            </a:extLst>
          </p:cNvPr>
          <p:cNvCxnSpPr>
            <a:cxnSpLocks/>
          </p:cNvCxnSpPr>
          <p:nvPr/>
        </p:nvCxnSpPr>
        <p:spPr>
          <a:xfrm>
            <a:off x="3585882" y="60979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E20EAFD-176D-4219-B854-AA75CFAA7A25}"/>
              </a:ext>
            </a:extLst>
          </p:cNvPr>
          <p:cNvCxnSpPr>
            <a:cxnSpLocks/>
          </p:cNvCxnSpPr>
          <p:nvPr/>
        </p:nvCxnSpPr>
        <p:spPr>
          <a:xfrm>
            <a:off x="3585882" y="6707581"/>
            <a:ext cx="51323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C3E129-A136-481F-A0DC-439E1AF4501E}"/>
              </a:ext>
            </a:extLst>
          </p:cNvPr>
          <p:cNvSpPr txBox="1"/>
          <p:nvPr/>
        </p:nvSpPr>
        <p:spPr>
          <a:xfrm>
            <a:off x="4918434" y="418903"/>
            <a:ext cx="6090129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8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현재 서버 구조</a:t>
            </a:r>
            <a:endParaRPr lang="en-US" altLang="ko-KR" sz="8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071D51-2CB8-403A-926C-C578DB1D33DC}"/>
              </a:ext>
            </a:extLst>
          </p:cNvPr>
          <p:cNvSpPr/>
          <p:nvPr/>
        </p:nvSpPr>
        <p:spPr>
          <a:xfrm>
            <a:off x="8215245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4A16C6-CB9F-4DB0-B7F2-0CA8189E5C98}"/>
              </a:ext>
            </a:extLst>
          </p:cNvPr>
          <p:cNvSpPr/>
          <p:nvPr/>
        </p:nvSpPr>
        <p:spPr>
          <a:xfrm>
            <a:off x="1106233" y="1807731"/>
            <a:ext cx="2870522" cy="4903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F4A585-5BB3-474D-8304-365A503D98FA}"/>
              </a:ext>
            </a:extLst>
          </p:cNvPr>
          <p:cNvSpPr txBox="1"/>
          <p:nvPr/>
        </p:nvSpPr>
        <p:spPr>
          <a:xfrm>
            <a:off x="5312773" y="1924001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9A298-E365-4FCF-A8CB-D763DC68CB9E}"/>
              </a:ext>
            </a:extLst>
          </p:cNvPr>
          <p:cNvSpPr txBox="1"/>
          <p:nvPr/>
        </p:nvSpPr>
        <p:spPr>
          <a:xfrm>
            <a:off x="5228615" y="4297012"/>
            <a:ext cx="17347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전송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80C2CF-2E96-4EAA-930D-9C4987D81484}"/>
              </a:ext>
            </a:extLst>
          </p:cNvPr>
          <p:cNvCxnSpPr>
            <a:cxnSpLocks/>
          </p:cNvCxnSpPr>
          <p:nvPr/>
        </p:nvCxnSpPr>
        <p:spPr>
          <a:xfrm>
            <a:off x="5446057" y="4733698"/>
            <a:ext cx="12998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90C6E7-5CF4-496B-8B66-79283EB6C29D}"/>
              </a:ext>
            </a:extLst>
          </p:cNvPr>
          <p:cNvSpPr txBox="1"/>
          <p:nvPr/>
        </p:nvSpPr>
        <p:spPr>
          <a:xfrm>
            <a:off x="4645050" y="5593125"/>
            <a:ext cx="30139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메시지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276133-9271-4429-A50D-C9BA00F17B59}"/>
              </a:ext>
            </a:extLst>
          </p:cNvPr>
          <p:cNvSpPr txBox="1"/>
          <p:nvPr/>
        </p:nvSpPr>
        <p:spPr>
          <a:xfrm>
            <a:off x="5797681" y="6202726"/>
            <a:ext cx="5966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D6AB24-066A-4E09-AA7A-93B771D44213}"/>
              </a:ext>
            </a:extLst>
          </p:cNvPr>
          <p:cNvSpPr txBox="1"/>
          <p:nvPr/>
        </p:nvSpPr>
        <p:spPr>
          <a:xfrm>
            <a:off x="5058627" y="3154726"/>
            <a:ext cx="21868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34290B-BC66-4EC1-944A-240349022B00}"/>
              </a:ext>
            </a:extLst>
          </p:cNvPr>
          <p:cNvSpPr txBox="1"/>
          <p:nvPr/>
        </p:nvSpPr>
        <p:spPr>
          <a:xfrm>
            <a:off x="4581733" y="3767581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메시지 처리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43D121-33D9-48EB-B2E6-4935EFAD5696}"/>
              </a:ext>
            </a:extLst>
          </p:cNvPr>
          <p:cNvSpPr txBox="1"/>
          <p:nvPr/>
        </p:nvSpPr>
        <p:spPr>
          <a:xfrm>
            <a:off x="5312773" y="4983526"/>
            <a:ext cx="15664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무한 대기</a:t>
            </a:r>
            <a:endParaRPr lang="en-US" altLang="ko-KR" sz="20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02494B-4198-471F-B40E-CB169FC4E6CE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문제점 찾기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DD8F6A1-D5E2-4D64-BEE3-0F8AF7F4C6FB}"/>
              </a:ext>
            </a:extLst>
          </p:cNvPr>
          <p:cNvSpPr/>
          <p:nvPr/>
        </p:nvSpPr>
        <p:spPr>
          <a:xfrm>
            <a:off x="4942363" y="2380633"/>
            <a:ext cx="1957421" cy="3343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C42149-9670-49E4-97E2-649AF4F32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1" b="22993"/>
          <a:stretch/>
        </p:blipFill>
        <p:spPr>
          <a:xfrm rot="19962878">
            <a:off x="3814657" y="1540783"/>
            <a:ext cx="3252324" cy="145626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783D619-84BF-4F6A-9C8A-C57C88B26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1" b="22993"/>
          <a:stretch/>
        </p:blipFill>
        <p:spPr>
          <a:xfrm rot="1553241">
            <a:off x="4906160" y="1604890"/>
            <a:ext cx="3252324" cy="14562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409CF5E-DD15-460A-AEDE-EF68B4CE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65" y="911512"/>
            <a:ext cx="5674526" cy="5674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EE356A-B2DE-473E-826F-F4AEAD0C20F8}"/>
              </a:ext>
            </a:extLst>
          </p:cNvPr>
          <p:cNvSpPr txBox="1"/>
          <p:nvPr/>
        </p:nvSpPr>
        <p:spPr>
          <a:xfrm>
            <a:off x="1694214" y="3188423"/>
            <a:ext cx="8453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그럼 어떻게 하는데</a:t>
            </a:r>
            <a:r>
              <a:rPr lang="en-US" altLang="ko-KR" sz="6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170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 방법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878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84B988-9686-4930-83F2-4C9617D27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70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84B988-9686-4930-83F2-4C9617D27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AF359-F811-41BE-98C4-8724AFF3413B}"/>
              </a:ext>
            </a:extLst>
          </p:cNvPr>
          <p:cNvSpPr txBox="1"/>
          <p:nvPr/>
        </p:nvSpPr>
        <p:spPr>
          <a:xfrm>
            <a:off x="1228164" y="5029201"/>
            <a:ext cx="171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3CA21-7429-4098-990A-6D4933423041}"/>
              </a:ext>
            </a:extLst>
          </p:cNvPr>
          <p:cNvSpPr txBox="1"/>
          <p:nvPr/>
        </p:nvSpPr>
        <p:spPr>
          <a:xfrm>
            <a:off x="4123764" y="5979460"/>
            <a:ext cx="171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4E227-ACB4-4BE5-8FCD-9B2593D8FDA0}"/>
              </a:ext>
            </a:extLst>
          </p:cNvPr>
          <p:cNvSpPr txBox="1"/>
          <p:nvPr/>
        </p:nvSpPr>
        <p:spPr>
          <a:xfrm>
            <a:off x="6714564" y="5979460"/>
            <a:ext cx="171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DA7D7-EC86-44E4-BB1B-5C346333CFB8}"/>
              </a:ext>
            </a:extLst>
          </p:cNvPr>
          <p:cNvSpPr txBox="1"/>
          <p:nvPr/>
        </p:nvSpPr>
        <p:spPr>
          <a:xfrm>
            <a:off x="9251577" y="4983034"/>
            <a:ext cx="171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978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84B988-9686-4930-83F2-4C9617D27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1479C5-12D0-43D3-B918-2146557E006A}"/>
              </a:ext>
            </a:extLst>
          </p:cNvPr>
          <p:cNvSpPr txBox="1"/>
          <p:nvPr/>
        </p:nvSpPr>
        <p:spPr>
          <a:xfrm>
            <a:off x="1228164" y="5029201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해제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7D8A0-3DE8-42A3-9C64-9B00871DD56D}"/>
              </a:ext>
            </a:extLst>
          </p:cNvPr>
          <p:cNvSpPr txBox="1"/>
          <p:nvPr/>
        </p:nvSpPr>
        <p:spPr>
          <a:xfrm>
            <a:off x="4123764" y="5979460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수신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4448F-DF44-4CC2-91F2-B7C5BA1C9734}"/>
              </a:ext>
            </a:extLst>
          </p:cNvPr>
          <p:cNvSpPr txBox="1"/>
          <p:nvPr/>
        </p:nvSpPr>
        <p:spPr>
          <a:xfrm>
            <a:off x="6714564" y="5979460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송신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D75AC-A9A4-4254-BFDB-9B5E15A6D313}"/>
              </a:ext>
            </a:extLst>
          </p:cNvPr>
          <p:cNvSpPr txBox="1"/>
          <p:nvPr/>
        </p:nvSpPr>
        <p:spPr>
          <a:xfrm>
            <a:off x="9251577" y="4983034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처리</a:t>
            </a:r>
          </a:p>
        </p:txBody>
      </p:sp>
    </p:spTree>
    <p:extLst>
      <p:ext uri="{BB962C8B-B14F-4D97-AF65-F5344CB8AC3E}">
        <p14:creationId xmlns:p14="http://schemas.microsoft.com/office/powerpoint/2010/main" val="3031756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해결방법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84B988-9686-4930-83F2-4C9617D27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1479C5-12D0-43D3-B918-2146557E006A}"/>
              </a:ext>
            </a:extLst>
          </p:cNvPr>
          <p:cNvSpPr txBox="1"/>
          <p:nvPr/>
        </p:nvSpPr>
        <p:spPr>
          <a:xfrm>
            <a:off x="1228164" y="5029201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해제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7D8A0-3DE8-42A3-9C64-9B00871DD56D}"/>
              </a:ext>
            </a:extLst>
          </p:cNvPr>
          <p:cNvSpPr txBox="1"/>
          <p:nvPr/>
        </p:nvSpPr>
        <p:spPr>
          <a:xfrm>
            <a:off x="4123764" y="5979460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수신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4448F-DF44-4CC2-91F2-B7C5BA1C9734}"/>
              </a:ext>
            </a:extLst>
          </p:cNvPr>
          <p:cNvSpPr txBox="1"/>
          <p:nvPr/>
        </p:nvSpPr>
        <p:spPr>
          <a:xfrm>
            <a:off x="6714564" y="5979460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송신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D75AC-A9A4-4254-BFDB-9B5E15A6D313}"/>
              </a:ext>
            </a:extLst>
          </p:cNvPr>
          <p:cNvSpPr txBox="1"/>
          <p:nvPr/>
        </p:nvSpPr>
        <p:spPr>
          <a:xfrm>
            <a:off x="9251577" y="4983034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처리</a:t>
            </a:r>
          </a:p>
        </p:txBody>
      </p:sp>
    </p:spTree>
    <p:extLst>
      <p:ext uri="{BB962C8B-B14F-4D97-AF65-F5344CB8AC3E}">
        <p14:creationId xmlns:p14="http://schemas.microsoft.com/office/powerpoint/2010/main" val="2797972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결론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48B42D-847F-44B5-9852-75BD4A83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8" y="3024707"/>
            <a:ext cx="2338296" cy="1648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43D7D4-2921-4537-A292-BE308E24D5F2}"/>
              </a:ext>
            </a:extLst>
          </p:cNvPr>
          <p:cNvSpPr txBox="1"/>
          <p:nvPr/>
        </p:nvSpPr>
        <p:spPr>
          <a:xfrm>
            <a:off x="2894633" y="2951744"/>
            <a:ext cx="13106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  <a:endParaRPr lang="ko-KR" altLang="en-US" sz="1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FE8205-14DE-4DC6-A8EE-83FBD3607025}"/>
              </a:ext>
            </a:extLst>
          </p:cNvPr>
          <p:cNvGrpSpPr/>
          <p:nvPr/>
        </p:nvGrpSpPr>
        <p:grpSpPr>
          <a:xfrm>
            <a:off x="4235758" y="2005686"/>
            <a:ext cx="3165168" cy="3686434"/>
            <a:chOff x="1497105" y="1280957"/>
            <a:chExt cx="4876800" cy="5679952"/>
          </a:xfrm>
        </p:grpSpPr>
        <p:pic>
          <p:nvPicPr>
            <p:cNvPr id="12" name="Picture 4" descr="서버 - 무료 컴퓨터개 아이콘">
              <a:extLst>
                <a:ext uri="{FF2B5EF4-FFF2-40B4-BE49-F238E27FC236}">
                  <a16:creationId xmlns:a16="http://schemas.microsoft.com/office/drawing/2014/main" id="{6EB3E46D-3FBC-4705-AFC9-F32CD3D59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7105" y="2084109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3BEC7C-F572-4A51-892C-FB29D44AD148}"/>
                </a:ext>
              </a:extLst>
            </p:cNvPr>
            <p:cNvSpPr txBox="1"/>
            <p:nvPr/>
          </p:nvSpPr>
          <p:spPr>
            <a:xfrm>
              <a:off x="3016392" y="1280957"/>
              <a:ext cx="1838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1451C1-FD5F-477D-955F-69439A0865AB}"/>
              </a:ext>
            </a:extLst>
          </p:cNvPr>
          <p:cNvSpPr txBox="1"/>
          <p:nvPr/>
        </p:nvSpPr>
        <p:spPr>
          <a:xfrm>
            <a:off x="7431356" y="2951743"/>
            <a:ext cx="13106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</a:t>
            </a:r>
            <a:endParaRPr lang="ko-KR" altLang="en-US" sz="1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5118A-CC9B-4CCB-81D9-7355EC4062A1}"/>
              </a:ext>
            </a:extLst>
          </p:cNvPr>
          <p:cNvSpPr txBox="1"/>
          <p:nvPr/>
        </p:nvSpPr>
        <p:spPr>
          <a:xfrm>
            <a:off x="8873416" y="3064073"/>
            <a:ext cx="3039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개쩌는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개발자</a:t>
            </a:r>
          </a:p>
        </p:txBody>
      </p:sp>
    </p:spTree>
    <p:extLst>
      <p:ext uri="{BB962C8B-B14F-4D97-AF65-F5344CB8AC3E}">
        <p14:creationId xmlns:p14="http://schemas.microsoft.com/office/powerpoint/2010/main" val="246462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  <p:pic>
        <p:nvPicPr>
          <p:cNvPr id="2050" name="Picture 2" descr="희토류 탐구(12) 광섬유 통신 장비에 쓰이는 어븀(Er) | 한국경제">
            <a:extLst>
              <a:ext uri="{FF2B5EF4-FFF2-40B4-BE49-F238E27FC236}">
                <a16:creationId xmlns:a16="http://schemas.microsoft.com/office/drawing/2014/main" id="{08D834EA-3A7D-4EF6-B259-5CE990DB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06" y="1034823"/>
            <a:ext cx="5880914" cy="39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0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  <p:pic>
        <p:nvPicPr>
          <p:cNvPr id="2050" name="Picture 2" descr="희토류 탐구(12) 광섬유 통신 장비에 쓰이는 어븀(Er) | 한국경제">
            <a:extLst>
              <a:ext uri="{FF2B5EF4-FFF2-40B4-BE49-F238E27FC236}">
                <a16:creationId xmlns:a16="http://schemas.microsoft.com/office/drawing/2014/main" id="{08D834EA-3A7D-4EF6-B259-5CE990DB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06" y="1034823"/>
            <a:ext cx="5880914" cy="39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컴퓨터 하드웨어 | 프리미엄 벡터">
            <a:extLst>
              <a:ext uri="{FF2B5EF4-FFF2-40B4-BE49-F238E27FC236}">
                <a16:creationId xmlns:a16="http://schemas.microsoft.com/office/drawing/2014/main" id="{73C174A9-427C-4571-A51C-35783467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09" y="1109964"/>
            <a:ext cx="5149853" cy="514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9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  <p:pic>
        <p:nvPicPr>
          <p:cNvPr id="2050" name="Picture 2" descr="희토류 탐구(12) 광섬유 통신 장비에 쓰이는 어븀(Er) | 한국경제">
            <a:extLst>
              <a:ext uri="{FF2B5EF4-FFF2-40B4-BE49-F238E27FC236}">
                <a16:creationId xmlns:a16="http://schemas.microsoft.com/office/drawing/2014/main" id="{08D834EA-3A7D-4EF6-B259-5CE990DB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06" y="1034823"/>
            <a:ext cx="5880914" cy="39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컴퓨터 하드웨어 | 프리미엄 벡터">
            <a:extLst>
              <a:ext uri="{FF2B5EF4-FFF2-40B4-BE49-F238E27FC236}">
                <a16:creationId xmlns:a16="http://schemas.microsoft.com/office/drawing/2014/main" id="{73C174A9-427C-4571-A51C-35783467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09" y="1109964"/>
            <a:ext cx="5149853" cy="514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운영체제(OS, Operating System) - 정의, 종류, 기능, 목적">
            <a:extLst>
              <a:ext uri="{FF2B5EF4-FFF2-40B4-BE49-F238E27FC236}">
                <a16:creationId xmlns:a16="http://schemas.microsoft.com/office/drawing/2014/main" id="{4AA72A13-6118-4F23-B79E-1A836E16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14" y="852487"/>
            <a:ext cx="78962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-8965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E1786D-B8DE-461F-947E-B228844A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2" y="767553"/>
            <a:ext cx="5958586" cy="5498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3E59EF-A2B7-4421-ACD6-122EFCDCE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92" y="1345038"/>
            <a:ext cx="3476651" cy="347665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11DF16-3041-4A23-8492-6CA70F388947}"/>
              </a:ext>
            </a:extLst>
          </p:cNvPr>
          <p:cNvSpPr/>
          <p:nvPr/>
        </p:nvSpPr>
        <p:spPr>
          <a:xfrm>
            <a:off x="8663336" y="4847987"/>
            <a:ext cx="13227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</p:spTree>
    <p:extLst>
      <p:ext uri="{BB962C8B-B14F-4D97-AF65-F5344CB8AC3E}">
        <p14:creationId xmlns:p14="http://schemas.microsoft.com/office/powerpoint/2010/main" val="171776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358</Words>
  <Application>Microsoft Office PowerPoint</Application>
  <PresentationFormat>와이드스크린</PresentationFormat>
  <Paragraphs>176</Paragraphs>
  <Slides>47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177</cp:revision>
  <dcterms:created xsi:type="dcterms:W3CDTF">2023-08-17T11:04:37Z</dcterms:created>
  <dcterms:modified xsi:type="dcterms:W3CDTF">2023-08-19T15:33:47Z</dcterms:modified>
</cp:coreProperties>
</file>