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0" r:id="rId16"/>
    <p:sldId id="321" r:id="rId17"/>
    <p:sldId id="319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68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8" r:id="rId50"/>
    <p:sldId id="352" r:id="rId51"/>
    <p:sldId id="353" r:id="rId52"/>
    <p:sldId id="354" r:id="rId53"/>
    <p:sldId id="356" r:id="rId54"/>
    <p:sldId id="357" r:id="rId55"/>
    <p:sldId id="359" r:id="rId56"/>
    <p:sldId id="360" r:id="rId57"/>
    <p:sldId id="361" r:id="rId58"/>
    <p:sldId id="362" r:id="rId59"/>
    <p:sldId id="364" r:id="rId60"/>
    <p:sldId id="365" r:id="rId61"/>
    <p:sldId id="366" r:id="rId62"/>
    <p:sldId id="36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11" autoAdjust="0"/>
  </p:normalViewPr>
  <p:slideViewPr>
    <p:cSldViewPr snapToGrid="0">
      <p:cViewPr>
        <p:scale>
          <a:sx n="100" d="100"/>
          <a:sy n="100" d="100"/>
        </p:scale>
        <p:origin x="168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D8BA1-D53B-4BC2-B242-09936529823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1157-EDD3-4B2B-80C6-0CDDDDD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94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35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3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70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1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9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2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22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5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6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5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8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9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6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8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5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3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680A-313D-4809-9578-19414CC1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60651-49C9-4AB3-B8F6-B31D2760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58218-7124-4728-BBE3-6DE7D5FC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4314F-BBD5-4CDC-95FA-B45E0C0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78C6C-0302-4834-88D6-4F2FC3D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36220-1908-4333-9899-CB29D58B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C1013-3198-432A-81EF-8674834D7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7E62-86B0-4FC3-90AF-8DD33474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87B55-2622-4A3F-A006-A3894710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72068-B26A-415E-B4C6-04AB55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7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A5BF36-C042-491A-939E-368FF8A47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09255-790B-4499-A202-2DFBDEAA8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1AA66-A41F-4F3D-B7AE-476851B4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57AB7-9324-484C-A387-6A518D63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32F7-E48F-489B-872B-269B9F32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4ABD2-BBBE-485D-A30B-66128E94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82272-056B-4AB9-AF2E-0EA16C3B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EFF0C-BEA1-49C7-88A0-6356F1C3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52B55-E6AC-4459-87C5-EA735C5F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14731-0FF9-4F5A-B453-7F652498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2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D6B3-0780-4DFF-9EB5-CF601000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960D9-0E25-45BE-BDB2-0EFD164F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1210D-252E-462E-AF5A-FD18B5BF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D0888-ADC1-47A7-A4F6-2D2B3673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D0C96-CC25-4341-A93D-726F376F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FD22A-E0E3-455B-89B3-9D62432F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7AB11-5D75-427A-9C04-B5716C3E8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5C5CE-36F0-4A9A-A37D-C8B8AA9F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B847E-F5FB-433E-B649-517B5CF2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FEA83-AE56-4717-869C-7E38F084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FEEF5-5ACD-4AAB-90E2-5F09C12D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FCF5E-4A8A-4F35-922B-C8CC6EE6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93D51-85CD-4F7E-AB8F-2CA46FE0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0257-591D-4A0C-8509-C6E3C603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22CF8C-E422-44C9-8416-EC30AFBF2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043171-C4C0-4048-81E6-7C06A52F4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546B8-C5EA-4DFE-BFBF-47FF1784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C9257-D09C-4744-8D33-5587984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57673-ADBE-4BA7-AC2F-AA337C8F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4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D05C-E12C-4454-B911-DBE3EE5F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4CEA8-36C0-4096-8C82-886F41F2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7578D2-546C-4F10-A540-C546AB18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42730-BBD4-4982-AB80-C43E829C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F72C03-C131-4BC1-A914-1924E5E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57057B-2EDA-4FDC-9962-2D579BEB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492E5-1EB0-41D9-B331-F98AFE4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4617E-8E12-43AB-8FE1-52911D11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7D08C-37CD-4825-89C1-5093A987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16582-2291-45FB-95F5-D30EA1FB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5A6DD-8EA6-44BF-BDF0-E9BA284B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C66CD-31B3-4185-9EFC-FF35E80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610CD-F3B3-4C58-9C72-C4409547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2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6B57-8FEC-4874-A248-7FB4D46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0C7AE-11FB-4AEF-B023-6FC460B52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62378-4893-447A-A3FD-9CF82507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857F6-6470-4393-B270-8A94F1B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A3E82-710D-44AD-9E61-26531719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4CB91-D2E2-46A2-B6C8-C76687D0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7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9DAD8-9C82-45C6-82D4-755A4207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E0BB6-D8AD-4E42-8690-A8EBFFE9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75113-285B-4178-9D67-E847B42F9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C355-5365-4C70-A30A-39EA93524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8024-B883-47AF-8AB7-C5D1162DC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maphore_(programming)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4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EF791-1BEC-4CC0-A653-ECDDA384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60" y="507591"/>
            <a:ext cx="8337250" cy="58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66A7B6-84FA-4AF9-9BAC-20978F0A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/>
          <a:stretch/>
        </p:blipFill>
        <p:spPr>
          <a:xfrm>
            <a:off x="3827282" y="615972"/>
            <a:ext cx="8028686" cy="56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6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98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ThreadTest1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849113-7A16-4205-A25C-FC00389E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75" y="49595"/>
            <a:ext cx="6594992" cy="67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ThreadTest1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7174F-8868-4A4F-BE6C-8F036FB15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93" y="1816628"/>
            <a:ext cx="6742808" cy="47020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FDE168-BA01-43DC-A067-4493E5D4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58" y="1179449"/>
            <a:ext cx="6742808" cy="47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2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DE7DA-1894-4DCA-A2C0-9A12D8C4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48" y="169682"/>
            <a:ext cx="4864026" cy="65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153F3-4F58-4E63-AC13-C69C9944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09" y="902016"/>
            <a:ext cx="7288889" cy="5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D1A156-3553-442D-B325-124DE7237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37" y="169682"/>
            <a:ext cx="4719513" cy="65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1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E8A98-A4E6-4825-B118-6347A5F7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81" y="1047284"/>
            <a:ext cx="7968274" cy="47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3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3C19B-396A-4584-AC0C-8FD5D48B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80" y="292231"/>
            <a:ext cx="5150203" cy="62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사용 방법</a:t>
            </a:r>
          </a:p>
        </p:txBody>
      </p:sp>
    </p:spTree>
    <p:extLst>
      <p:ext uri="{BB962C8B-B14F-4D97-AF65-F5344CB8AC3E}">
        <p14:creationId xmlns:p14="http://schemas.microsoft.com/office/powerpoint/2010/main" val="30628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E1101-2357-41E7-BA62-DF63E699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08" y="1943369"/>
            <a:ext cx="6928609" cy="4421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F3A923-08E4-4B15-BC30-F45D2E65B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44" y="493518"/>
            <a:ext cx="7256300" cy="46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4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7DFFCF-994E-4197-9275-79C006D9D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04" y="288499"/>
            <a:ext cx="4740379" cy="62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FE61D-2A39-4278-BC1E-74699444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31" y="1273541"/>
            <a:ext cx="7751845" cy="49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ThreadPool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9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ThreadPoolTest</a:t>
            </a:r>
            <a:endParaRPr lang="ko-KR" altLang="en-US" sz="32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0037E-9355-4904-8CE7-E9EC95C4D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549" y="354578"/>
            <a:ext cx="5995634" cy="61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ThreadPoolTest</a:t>
            </a:r>
            <a:endParaRPr lang="ko-KR" altLang="en-US" sz="32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2CE09-7A31-4232-BC86-6F26EAC41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4" y="2118544"/>
            <a:ext cx="6693031" cy="42282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C1C4DA-DCA6-47DF-8C34-BF65AA6B9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39" y="876692"/>
            <a:ext cx="7102187" cy="44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Task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53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TaskTest1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07D90-D1CC-4576-9C90-2365F8AD7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79" y="94268"/>
            <a:ext cx="4439931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3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TaskTest2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85171-628B-4467-B630-8EC23CEA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32" y="136688"/>
            <a:ext cx="4767288" cy="65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1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Async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7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사용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623C1D-3AFF-46E1-A505-904A011B63E0}"/>
              </a:ext>
            </a:extLst>
          </p:cNvPr>
          <p:cNvSpPr/>
          <p:nvPr/>
        </p:nvSpPr>
        <p:spPr>
          <a:xfrm>
            <a:off x="517838" y="3429000"/>
            <a:ext cx="111563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Thread, </a:t>
            </a:r>
            <a:r>
              <a:rPr lang="en-US" altLang="ko-KR" sz="6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ThreadPool</a:t>
            </a: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Task, Async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033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AsyncTest1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E4E41-2435-4365-A11F-949208201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74" y="301657"/>
            <a:ext cx="6071540" cy="62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4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AsyncTest2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9A65A-EEDB-4369-AE25-38EC38123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16" y="273377"/>
            <a:ext cx="6430427" cy="63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AsyncTest3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CF01D-33E2-4F1B-A227-ECD7671E1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04" y="365801"/>
            <a:ext cx="7093977" cy="61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3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AsyncTest4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E2FE2-1D23-47B8-A6B6-60A2DB472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63" y="353505"/>
            <a:ext cx="7122453" cy="61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8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 발생시키기</a:t>
            </a:r>
          </a:p>
        </p:txBody>
      </p:sp>
    </p:spTree>
    <p:extLst>
      <p:ext uri="{BB962C8B-B14F-4D97-AF65-F5344CB8AC3E}">
        <p14:creationId xmlns:p14="http://schemas.microsoft.com/office/powerpoint/2010/main" val="1061175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E1F906-50F2-4C06-A791-77B8A8026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64" y="204196"/>
            <a:ext cx="5904252" cy="64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78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32CDE-C5B4-40E8-B117-93C24A80C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98" y="188536"/>
            <a:ext cx="6266519" cy="46368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D90916-38C9-4906-94E1-533662A0F686}"/>
              </a:ext>
            </a:extLst>
          </p:cNvPr>
          <p:cNvSpPr/>
          <p:nvPr/>
        </p:nvSpPr>
        <p:spPr>
          <a:xfrm>
            <a:off x="2366453" y="5072085"/>
            <a:ext cx="745909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기대값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5000000050000000</a:t>
            </a:r>
          </a:p>
          <a:p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???</a:t>
            </a:r>
          </a:p>
        </p:txBody>
      </p:sp>
    </p:spTree>
    <p:extLst>
      <p:ext uri="{BB962C8B-B14F-4D97-AF65-F5344CB8AC3E}">
        <p14:creationId xmlns:p14="http://schemas.microsoft.com/office/powerpoint/2010/main" val="356177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덧셈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A97C8E-F2B7-4510-8A43-347C43F89205}"/>
              </a:ext>
            </a:extLst>
          </p:cNvPr>
          <p:cNvSpPr/>
          <p:nvPr/>
        </p:nvSpPr>
        <p:spPr>
          <a:xfrm>
            <a:off x="2055044" y="2037390"/>
            <a:ext cx="8646854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public void Add(int* origin, int num)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int temp = *origin;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temp += num;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origin* = temp;</a:t>
            </a:r>
            <a:b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219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덧셈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A97C8E-F2B7-4510-8A43-347C43F89205}"/>
              </a:ext>
            </a:extLst>
          </p:cNvPr>
          <p:cNvSpPr/>
          <p:nvPr/>
        </p:nvSpPr>
        <p:spPr>
          <a:xfrm>
            <a:off x="2055044" y="2037390"/>
            <a:ext cx="8646854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public void Add(int* origin, int num)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int temp = *origin;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temp += num;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origin* = temp;</a:t>
            </a:r>
            <a:b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65D15-041F-4606-AD93-F8664D9D50B6}"/>
              </a:ext>
            </a:extLst>
          </p:cNvPr>
          <p:cNvSpPr txBox="1"/>
          <p:nvPr/>
        </p:nvSpPr>
        <p:spPr>
          <a:xfrm>
            <a:off x="6532774" y="4826525"/>
            <a:ext cx="521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	</a:t>
            </a:r>
            <a:r>
              <a:rPr lang="ko-KR" altLang="en-US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덮어쓰기 전에 누군가 또 </a:t>
            </a:r>
            <a:r>
              <a:rPr lang="en-US" altLang="ko-KR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덧셈을 했다면</a:t>
            </a:r>
            <a:r>
              <a:rPr lang="en-US" altLang="ko-KR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6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584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덧셈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A97C8E-F2B7-4510-8A43-347C43F89205}"/>
              </a:ext>
            </a:extLst>
          </p:cNvPr>
          <p:cNvSpPr/>
          <p:nvPr/>
        </p:nvSpPr>
        <p:spPr>
          <a:xfrm>
            <a:off x="1904858" y="1792947"/>
            <a:ext cx="364381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Thread1</a:t>
            </a:r>
          </a:p>
          <a:p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 = 10 + 15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origin* = temp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93F62-8F98-4035-A267-AD39AB312711}"/>
              </a:ext>
            </a:extLst>
          </p:cNvPr>
          <p:cNvSpPr/>
          <p:nvPr/>
        </p:nvSpPr>
        <p:spPr>
          <a:xfrm>
            <a:off x="7203650" y="1792946"/>
            <a:ext cx="3682290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Thread2</a:t>
            </a:r>
          </a:p>
          <a:p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 = 10 + 10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origin* = temp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3FFBB-FDF6-49C9-B36B-01B928336ABE}"/>
              </a:ext>
            </a:extLst>
          </p:cNvPr>
          <p:cNvSpPr txBox="1"/>
          <p:nvPr/>
        </p:nvSpPr>
        <p:spPr>
          <a:xfrm>
            <a:off x="1405237" y="3120926"/>
            <a:ext cx="49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4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E3488-5C0A-4040-993E-D13E9B25CDA7}"/>
              </a:ext>
            </a:extLst>
          </p:cNvPr>
          <p:cNvSpPr txBox="1"/>
          <p:nvPr/>
        </p:nvSpPr>
        <p:spPr>
          <a:xfrm>
            <a:off x="6714100" y="3120925"/>
            <a:ext cx="49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4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D3595-6535-4B0C-B8F0-6795ABDAD4CB}"/>
              </a:ext>
            </a:extLst>
          </p:cNvPr>
          <p:cNvSpPr txBox="1"/>
          <p:nvPr/>
        </p:nvSpPr>
        <p:spPr>
          <a:xfrm>
            <a:off x="1405236" y="3876172"/>
            <a:ext cx="49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4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136CF-7F5C-4BF3-914B-2405B8A4CD35}"/>
              </a:ext>
            </a:extLst>
          </p:cNvPr>
          <p:cNvSpPr txBox="1"/>
          <p:nvPr/>
        </p:nvSpPr>
        <p:spPr>
          <a:xfrm>
            <a:off x="6714099" y="3876172"/>
            <a:ext cx="49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4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2160467" y="5166353"/>
            <a:ext cx="78710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기대값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 + 15 + 10 = 35</a:t>
            </a:r>
          </a:p>
          <a:p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 + 15(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+ 10 = 20</a:t>
            </a:r>
          </a:p>
        </p:txBody>
      </p:sp>
    </p:spTree>
    <p:extLst>
      <p:ext uri="{BB962C8B-B14F-4D97-AF65-F5344CB8AC3E}">
        <p14:creationId xmlns:p14="http://schemas.microsoft.com/office/powerpoint/2010/main" val="65744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8CFB98-403A-4C6F-8C44-0AFE81D3DDDA}"/>
              </a:ext>
            </a:extLst>
          </p:cNvPr>
          <p:cNvSpPr/>
          <p:nvPr/>
        </p:nvSpPr>
        <p:spPr>
          <a:xfrm>
            <a:off x="7108723" y="2674374"/>
            <a:ext cx="3706761" cy="35335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79C2DD0-D722-4A3D-82AD-9AF756341564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 flipV="1">
            <a:off x="5104563" y="2674374"/>
            <a:ext cx="3857541" cy="1129515"/>
          </a:xfrm>
          <a:prstGeom prst="curvedConnector4">
            <a:avLst>
              <a:gd name="adj1" fmla="val 21644"/>
              <a:gd name="adj2" fmla="val 23688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622-4A9D-4449-917E-949E2BDECF16}"/>
              </a:ext>
            </a:extLst>
          </p:cNvPr>
          <p:cNvSpPr/>
          <p:nvPr/>
        </p:nvSpPr>
        <p:spPr>
          <a:xfrm>
            <a:off x="1247023" y="3325147"/>
            <a:ext cx="3857540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New Thread()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757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914132" y="3429000"/>
            <a:ext cx="10363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번에 하나의 스레드만 접근하게 하자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905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399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914132" y="3429000"/>
            <a:ext cx="10363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번에 하나의 스레드만 접근하게 하자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AA85C0-9D7C-4664-8D91-FEBC74BFA2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BD9E8B-2457-4C85-9C2D-75EE118CF7C7}"/>
              </a:ext>
            </a:extLst>
          </p:cNvPr>
          <p:cNvSpPr/>
          <p:nvPr/>
        </p:nvSpPr>
        <p:spPr>
          <a:xfrm>
            <a:off x="4238407" y="3105835"/>
            <a:ext cx="37151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u="sng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locking</a:t>
            </a:r>
            <a:endParaRPr lang="ko-KR" altLang="en-US" sz="9600" u="sng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506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914132" y="3429000"/>
            <a:ext cx="10363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번에 하나의 스레드만 접근하게 하자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AA85C0-9D7C-4664-8D91-FEBC74BFA2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BD9E8B-2457-4C85-9C2D-75EE118CF7C7}"/>
              </a:ext>
            </a:extLst>
          </p:cNvPr>
          <p:cNvSpPr/>
          <p:nvPr/>
        </p:nvSpPr>
        <p:spPr>
          <a:xfrm>
            <a:off x="5204194" y="197345"/>
            <a:ext cx="5845318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MemoryBarrier</a:t>
            </a:r>
            <a:endParaRPr lang="en-US" altLang="ko-KR" sz="6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Interlocked</a:t>
            </a: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Mutex</a:t>
            </a:r>
            <a:endParaRPr lang="en-US" altLang="ko-KR" u="sng" dirty="0">
              <a:hlinkClick r:id="rId2"/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Semaphore</a:t>
            </a: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Monitor</a:t>
            </a: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endParaRPr lang="ko-KR" altLang="en-US" sz="6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727740-7532-4DFD-A532-0F118B1448AA}"/>
              </a:ext>
            </a:extLst>
          </p:cNvPr>
          <p:cNvSpPr/>
          <p:nvPr/>
        </p:nvSpPr>
        <p:spPr>
          <a:xfrm>
            <a:off x="1285406" y="3290500"/>
            <a:ext cx="369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많아</a:t>
            </a:r>
            <a:r>
              <a:rPr lang="en-US" altLang="ko-KR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7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199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914132" y="3429000"/>
            <a:ext cx="10363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번에 하나의 스레드만 접근하게 하자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AA85C0-9D7C-4664-8D91-FEBC74BFA2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727740-7532-4DFD-A532-0F118B1448AA}"/>
              </a:ext>
            </a:extLst>
          </p:cNvPr>
          <p:cNvSpPr/>
          <p:nvPr/>
        </p:nvSpPr>
        <p:spPr>
          <a:xfrm>
            <a:off x="1002477" y="3190875"/>
            <a:ext cx="57422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이것만 기억하자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343AC9-BB43-4D67-ABF2-B6A50B8A2478}"/>
              </a:ext>
            </a:extLst>
          </p:cNvPr>
          <p:cNvSpPr/>
          <p:nvPr/>
        </p:nvSpPr>
        <p:spPr>
          <a:xfrm>
            <a:off x="7658887" y="3190875"/>
            <a:ext cx="2951963" cy="1143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59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, account, human, person icon - Free download">
            <a:extLst>
              <a:ext uri="{FF2B5EF4-FFF2-40B4-BE49-F238E27FC236}">
                <a16:creationId xmlns:a16="http://schemas.microsoft.com/office/drawing/2014/main" id="{506EAF77-0444-41B3-A7BE-9D53450F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B23E9D-5894-4B45-9AFB-D772B537994E}"/>
              </a:ext>
            </a:extLst>
          </p:cNvPr>
          <p:cNvSpPr/>
          <p:nvPr/>
        </p:nvSpPr>
        <p:spPr>
          <a:xfrm>
            <a:off x="1643786" y="2085975"/>
            <a:ext cx="26084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똥매려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043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, account, human, person icon - Free download">
            <a:extLst>
              <a:ext uri="{FF2B5EF4-FFF2-40B4-BE49-F238E27FC236}">
                <a16:creationId xmlns:a16="http://schemas.microsoft.com/office/drawing/2014/main" id="{506EAF77-0444-41B3-A7BE-9D53450F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1" y="2986087"/>
            <a:ext cx="3795714" cy="37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98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, account, human, person icon - Free download">
            <a:extLst>
              <a:ext uri="{FF2B5EF4-FFF2-40B4-BE49-F238E27FC236}">
                <a16:creationId xmlns:a16="http://schemas.microsoft.com/office/drawing/2014/main" id="{506EAF77-0444-41B3-A7BE-9D53450F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1" y="4229099"/>
            <a:ext cx="220980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45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87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427106" y="2019300"/>
            <a:ext cx="5041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아씨 나도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똥매린데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31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8CFB98-403A-4C6F-8C44-0AFE81D3DDDA}"/>
              </a:ext>
            </a:extLst>
          </p:cNvPr>
          <p:cNvSpPr/>
          <p:nvPr/>
        </p:nvSpPr>
        <p:spPr>
          <a:xfrm>
            <a:off x="8170607" y="494745"/>
            <a:ext cx="3706761" cy="586851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622-4A9D-4449-917E-949E2BDECF16}"/>
              </a:ext>
            </a:extLst>
          </p:cNvPr>
          <p:cNvSpPr/>
          <p:nvPr/>
        </p:nvSpPr>
        <p:spPr>
          <a:xfrm>
            <a:off x="5196348" y="123690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91454E4-067C-40C6-A443-347DDFB0EC48}"/>
              </a:ext>
            </a:extLst>
          </p:cNvPr>
          <p:cNvSpPr/>
          <p:nvPr/>
        </p:nvSpPr>
        <p:spPr>
          <a:xfrm>
            <a:off x="5196348" y="243152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C027E6-80D3-4312-BD27-6F6B13678D88}"/>
              </a:ext>
            </a:extLst>
          </p:cNvPr>
          <p:cNvSpPr/>
          <p:nvPr/>
        </p:nvSpPr>
        <p:spPr>
          <a:xfrm>
            <a:off x="5196348" y="362614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AADA6E-7B6E-47BA-A706-134591E06458}"/>
              </a:ext>
            </a:extLst>
          </p:cNvPr>
          <p:cNvSpPr/>
          <p:nvPr/>
        </p:nvSpPr>
        <p:spPr>
          <a:xfrm>
            <a:off x="5196348" y="482076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B2B0B626-9E75-47C1-8129-35BB0EFCE8D8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rot="10800000">
            <a:off x="7239837" y="1715644"/>
            <a:ext cx="930771" cy="171335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184B456-78EB-4E86-AEF7-E3AC771C2031}"/>
              </a:ext>
            </a:extLst>
          </p:cNvPr>
          <p:cNvCxnSpPr>
            <a:stCxn id="6" idx="1"/>
            <a:endCxn id="9" idx="3"/>
          </p:cNvCxnSpPr>
          <p:nvPr/>
        </p:nvCxnSpPr>
        <p:spPr>
          <a:xfrm rot="10800000">
            <a:off x="7239837" y="2910264"/>
            <a:ext cx="930771" cy="5187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0181F217-71FE-4EB1-ADD1-7C0EB0008DE1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rot="10800000" flipV="1">
            <a:off x="7239837" y="3429000"/>
            <a:ext cx="930771" cy="67588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8F0D841-2A41-4AFC-8A7C-89D615A67302}"/>
              </a:ext>
            </a:extLst>
          </p:cNvPr>
          <p:cNvCxnSpPr>
            <a:stCxn id="6" idx="1"/>
            <a:endCxn id="12" idx="3"/>
          </p:cNvCxnSpPr>
          <p:nvPr/>
        </p:nvCxnSpPr>
        <p:spPr>
          <a:xfrm rot="10800000" flipV="1">
            <a:off x="7239837" y="3429000"/>
            <a:ext cx="930771" cy="1870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1198674" y="4059528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EBB40B-6DBA-4638-912F-33E1DE1BAEFD}"/>
              </a:ext>
            </a:extLst>
          </p:cNvPr>
          <p:cNvCxnSpPr>
            <a:cxnSpLocks/>
          </p:cNvCxnSpPr>
          <p:nvPr/>
        </p:nvCxnSpPr>
        <p:spPr>
          <a:xfrm>
            <a:off x="2218745" y="3301816"/>
            <a:ext cx="0" cy="557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1C62EE-9B86-41BC-99AF-4528136B80F5}"/>
              </a:ext>
            </a:extLst>
          </p:cNvPr>
          <p:cNvSpPr/>
          <p:nvPr/>
        </p:nvSpPr>
        <p:spPr>
          <a:xfrm>
            <a:off x="904924" y="2348340"/>
            <a:ext cx="2627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이거 해줘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980228E-51AB-4BFC-B8CB-62FEDD875838}"/>
              </a:ext>
            </a:extLst>
          </p:cNvPr>
          <p:cNvSpPr/>
          <p:nvPr/>
        </p:nvSpPr>
        <p:spPr>
          <a:xfrm>
            <a:off x="4946881" y="995278"/>
            <a:ext cx="2542422" cy="50379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A4942-6458-4891-9F62-AEE30E06E2C8}"/>
              </a:ext>
            </a:extLst>
          </p:cNvPr>
          <p:cNvSpPr txBox="1"/>
          <p:nvPr/>
        </p:nvSpPr>
        <p:spPr>
          <a:xfrm>
            <a:off x="4968309" y="540100"/>
            <a:ext cx="180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Pool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555464-4DC7-4506-ABCF-5643CA93CC43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3242162" y="3514239"/>
            <a:ext cx="1704719" cy="102403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20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427106" y="2019300"/>
            <a:ext cx="5041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아씨 나도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똥매린데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770566"/>
            <a:ext cx="2105025" cy="1373517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자리요</a:t>
            </a:r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10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ser, account, human, person icon - Free download">
            <a:extLst>
              <a:ext uri="{FF2B5EF4-FFF2-40B4-BE49-F238E27FC236}">
                <a16:creationId xmlns:a16="http://schemas.microsoft.com/office/drawing/2014/main" id="{FA951C7F-730D-4959-A06C-28108A8A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1" y="4491037"/>
            <a:ext cx="220980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842C51-D755-4B15-AC3F-8FA44D93552E}"/>
              </a:ext>
            </a:extLst>
          </p:cNvPr>
          <p:cNvSpPr/>
          <p:nvPr/>
        </p:nvSpPr>
        <p:spPr>
          <a:xfrm>
            <a:off x="10166710" y="3978414"/>
            <a:ext cx="1697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다 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031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1250248" y="2028825"/>
            <a:ext cx="33954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ㅇㅋ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 차례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170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, account, human, person icon - Free download">
            <a:extLst>
              <a:ext uri="{FF2B5EF4-FFF2-40B4-BE49-F238E27FC236}">
                <a16:creationId xmlns:a16="http://schemas.microsoft.com/office/drawing/2014/main" id="{506EAF77-0444-41B3-A7BE-9D53450F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1" y="4229099"/>
            <a:ext cx="220980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32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9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2405062"/>
            <a:ext cx="3033713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E6F95-DDBC-40FB-B1D7-75FC1551552A}"/>
              </a:ext>
            </a:extLst>
          </p:cNvPr>
          <p:cNvSpPr txBox="1"/>
          <p:nvPr/>
        </p:nvSpPr>
        <p:spPr>
          <a:xfrm>
            <a:off x="5714999" y="3111579"/>
            <a:ext cx="4181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	lock</a:t>
            </a:r>
            <a:endParaRPr lang="ko-KR" altLang="en-US"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265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83588-120E-4046-B8A0-1E05C9F4D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76" y="304800"/>
            <a:ext cx="529861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2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24301-B847-43E4-AD7A-22A5037D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55" y="619125"/>
            <a:ext cx="7001136" cy="43875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F24A29-E199-4B5B-AE2F-2286E7D3A594}"/>
              </a:ext>
            </a:extLst>
          </p:cNvPr>
          <p:cNvSpPr/>
          <p:nvPr/>
        </p:nvSpPr>
        <p:spPr>
          <a:xfrm>
            <a:off x="2509328" y="5186385"/>
            <a:ext cx="745909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기대값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5000000050000000</a:t>
            </a:r>
          </a:p>
          <a:p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5000000050000000</a:t>
            </a:r>
          </a:p>
        </p:txBody>
      </p:sp>
    </p:spTree>
    <p:extLst>
      <p:ext uri="{BB962C8B-B14F-4D97-AF65-F5344CB8AC3E}">
        <p14:creationId xmlns:p14="http://schemas.microsoft.com/office/powerpoint/2010/main" val="34817206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24301-B847-43E4-AD7A-22A5037D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55" y="619125"/>
            <a:ext cx="7001136" cy="43875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F24A29-E199-4B5B-AE2F-2286E7D3A594}"/>
              </a:ext>
            </a:extLst>
          </p:cNvPr>
          <p:cNvSpPr/>
          <p:nvPr/>
        </p:nvSpPr>
        <p:spPr>
          <a:xfrm>
            <a:off x="4332536" y="5615010"/>
            <a:ext cx="35269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시간이 왜 </a:t>
            </a:r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저래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0471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427106" y="2019300"/>
            <a:ext cx="5041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아씨 나도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똥매린데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770566"/>
            <a:ext cx="2105025" cy="1373517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자리요</a:t>
            </a:r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35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1981099" y="4408319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EBB40B-6DBA-4638-912F-33E1DE1BAEFD}"/>
              </a:ext>
            </a:extLst>
          </p:cNvPr>
          <p:cNvCxnSpPr>
            <a:cxnSpLocks/>
          </p:cNvCxnSpPr>
          <p:nvPr/>
        </p:nvCxnSpPr>
        <p:spPr>
          <a:xfrm>
            <a:off x="3001170" y="3650607"/>
            <a:ext cx="0" cy="557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C58DC3-A789-49E9-955A-8AB52BEDBECD}"/>
              </a:ext>
            </a:extLst>
          </p:cNvPr>
          <p:cNvSpPr/>
          <p:nvPr/>
        </p:nvSpPr>
        <p:spPr>
          <a:xfrm>
            <a:off x="8067759" y="4308881"/>
            <a:ext cx="2791094" cy="12270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1C62EE-9B86-41BC-99AF-4528136B80F5}"/>
              </a:ext>
            </a:extLst>
          </p:cNvPr>
          <p:cNvSpPr/>
          <p:nvPr/>
        </p:nvSpPr>
        <p:spPr>
          <a:xfrm>
            <a:off x="1687349" y="2697131"/>
            <a:ext cx="2627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이거 해줘</a:t>
            </a: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555464-4DC7-4506-ABCF-5643CA93CC4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024587" y="3877168"/>
            <a:ext cx="2568709" cy="100989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D95834-0CA2-4852-B755-762AE37A475D}"/>
              </a:ext>
            </a:extLst>
          </p:cNvPr>
          <p:cNvSpPr/>
          <p:nvPr/>
        </p:nvSpPr>
        <p:spPr>
          <a:xfrm>
            <a:off x="6593296" y="2697131"/>
            <a:ext cx="2358996" cy="2360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Task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256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1372076" y="2057400"/>
            <a:ext cx="31518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628650"/>
            <a:ext cx="2105025" cy="1515433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726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1372076" y="2057400"/>
            <a:ext cx="31518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628650"/>
            <a:ext cx="2105025" cy="1515433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891196-E5F8-40AA-9640-992658EB97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182DC-B255-45E0-B040-79922341B47B}"/>
              </a:ext>
            </a:extLst>
          </p:cNvPr>
          <p:cNvSpPr/>
          <p:nvPr/>
        </p:nvSpPr>
        <p:spPr>
          <a:xfrm>
            <a:off x="866042" y="2976860"/>
            <a:ext cx="10459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자리를 비울 때까지 무한 대기</a:t>
            </a:r>
          </a:p>
        </p:txBody>
      </p:sp>
    </p:spTree>
    <p:extLst>
      <p:ext uri="{BB962C8B-B14F-4D97-AF65-F5344CB8AC3E}">
        <p14:creationId xmlns:p14="http://schemas.microsoft.com/office/powerpoint/2010/main" val="682213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1372076" y="2057400"/>
            <a:ext cx="31518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628650"/>
            <a:ext cx="2105025" cy="1515433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891196-E5F8-40AA-9640-992658EB97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182DC-B255-45E0-B040-79922341B47B}"/>
              </a:ext>
            </a:extLst>
          </p:cNvPr>
          <p:cNvSpPr/>
          <p:nvPr/>
        </p:nvSpPr>
        <p:spPr>
          <a:xfrm>
            <a:off x="2829093" y="3156217"/>
            <a:ext cx="63337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신중하게 쓰도록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71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531254" y="4851867"/>
            <a:ext cx="3469064" cy="15008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Async (</a:t>
            </a:r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</a:t>
            </a:r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C58DC3-A789-49E9-955A-8AB52BEDBECD}"/>
              </a:ext>
            </a:extLst>
          </p:cNvPr>
          <p:cNvSpPr/>
          <p:nvPr/>
        </p:nvSpPr>
        <p:spPr>
          <a:xfrm>
            <a:off x="8867074" y="3238220"/>
            <a:ext cx="2791094" cy="12270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D95834-0CA2-4852-B755-762AE37A475D}"/>
              </a:ext>
            </a:extLst>
          </p:cNvPr>
          <p:cNvSpPr/>
          <p:nvPr/>
        </p:nvSpPr>
        <p:spPr>
          <a:xfrm>
            <a:off x="7392611" y="1626470"/>
            <a:ext cx="2358996" cy="2360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Task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DBF406-2902-4CF7-812B-1B03D515BCA6}"/>
              </a:ext>
            </a:extLst>
          </p:cNvPr>
          <p:cNvSpPr/>
          <p:nvPr/>
        </p:nvSpPr>
        <p:spPr>
          <a:xfrm>
            <a:off x="1418438" y="3851752"/>
            <a:ext cx="16946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BFD076E-EC24-4133-86B8-FACFD0063756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rot="10800000" flipV="1">
            <a:off x="4000319" y="2806507"/>
            <a:ext cx="3392293" cy="279576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D6F04-7BDD-4E39-96C0-83B49102BEC1}"/>
              </a:ext>
            </a:extLst>
          </p:cNvPr>
          <p:cNvSpPr/>
          <p:nvPr/>
        </p:nvSpPr>
        <p:spPr>
          <a:xfrm>
            <a:off x="6274044" y="729112"/>
            <a:ext cx="4596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갖고와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내가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할게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1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10526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3F01FD-3C66-41B8-A4F0-53C2A201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91" y="574856"/>
            <a:ext cx="8133758" cy="570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389</Words>
  <Application>Microsoft Office PowerPoint</Application>
  <PresentationFormat>와이드스크린</PresentationFormat>
  <Paragraphs>165</Paragraphs>
  <Slides>62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221</cp:revision>
  <dcterms:created xsi:type="dcterms:W3CDTF">2023-09-02T05:29:24Z</dcterms:created>
  <dcterms:modified xsi:type="dcterms:W3CDTF">2023-09-02T12:49:25Z</dcterms:modified>
</cp:coreProperties>
</file>