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441" r:id="rId3"/>
    <p:sldId id="442" r:id="rId4"/>
    <p:sldId id="452" r:id="rId5"/>
    <p:sldId id="444" r:id="rId6"/>
    <p:sldId id="443" r:id="rId7"/>
    <p:sldId id="445" r:id="rId8"/>
    <p:sldId id="453" r:id="rId9"/>
    <p:sldId id="454" r:id="rId10"/>
    <p:sldId id="455" r:id="rId11"/>
    <p:sldId id="446" r:id="rId12"/>
    <p:sldId id="447" r:id="rId13"/>
    <p:sldId id="449" r:id="rId14"/>
    <p:sldId id="450" r:id="rId15"/>
    <p:sldId id="451" r:id="rId16"/>
    <p:sldId id="456" r:id="rId17"/>
    <p:sldId id="457" r:id="rId18"/>
    <p:sldId id="458" r:id="rId19"/>
    <p:sldId id="459" r:id="rId20"/>
    <p:sldId id="460" r:id="rId21"/>
    <p:sldId id="461" r:id="rId22"/>
    <p:sldId id="4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4670-D2EA-419C-9389-B32AFEA1458F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7EB7-BD0B-49D9-86A9-B52F27394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461BA-1717-44BC-A1AF-A00C1590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BC2E4-69EF-4C37-9CD8-595D1FDC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740B-C056-4681-97FF-AC11D55E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85FEE-4CBD-4219-848C-B8220B0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CADE6-83AB-4465-A4FA-D783A6B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1807-90E6-4D46-80BD-7DF64B0D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B7A4-C513-4CA8-8B09-7570FF6B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BFA9-0CF0-4AF5-8914-996E953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46C6C-3B83-48F6-BB30-E6A6006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C2DE-FE41-4434-A221-536FCBC5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E1323-28A1-45E7-B4A5-6013301E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47E57-EA76-434F-8ED4-A0738ABA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CC11-F8DB-41AB-B734-5412CE6B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969CC-5DCF-41C9-BD27-92F7A28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E0BE-556C-4D6A-8F46-F01D3C27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A00C-21D7-484F-8178-6289515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7BD03-564E-4DD1-A2E6-9561DA51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A2EB-A476-4223-80B0-E46EE98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796D4-107D-45AC-93CD-3CFA3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9CC3-2385-4DDC-B5AC-BBFDB91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43E5-9221-46F3-9BF8-F72CB142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8F37E-841B-46C5-B94D-37E5DCD0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007F-F6BB-4E5E-ABC2-82C3900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CF587-C2C7-4B8C-8A5B-B88F7B9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E274-8C5B-4A2E-B2DE-EC89D1B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D83-9473-45F5-8581-82B501B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CD92-EA6A-4662-8565-C7345140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716BB-2BD7-48C8-A8D0-8A68E38A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4F11D-E500-4F99-8FFD-FE4F51E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E2F0-C5FC-40D3-BA32-B46BE0C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A5AD1-3F6F-419E-86F7-FECD43AD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1746-F016-484A-B4F0-41B0E4E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2017-D2D3-4308-8835-AE10AB6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C8D7-2B2D-4695-916E-2A9620E3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5869A-F4F3-4636-A3E8-377594C3A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2C9AC8-19BF-42D5-9FB1-E5F24AC1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C5B53-3F16-4941-9968-5800366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7DFA7-BBF7-45CC-8C33-507BD23C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1FF6A-95C4-41AD-880E-6DF7B3A4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4013E-759F-4A4F-A09E-B35EE4F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B47A-5906-4705-A7F2-860AF09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1E7E6D-0940-4F74-93FB-A8B3F76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9EBFE5-B235-4B20-9018-8C887CF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25591-212B-40FE-8815-951CF30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5AAD5-49AB-4A28-9578-FE5BBD9D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A7BD-B9DA-4B4A-95BC-96A5BD70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CBD8-AD70-4788-A3A8-60CD84F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1E207-64F7-4E9C-811D-A63860FC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1106E-0727-4D0A-A9EA-B3C94AEC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5A05E-28E4-4934-837F-81DB5A5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3A6A6-8D72-4A33-8044-6F4EE54C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CA24C-FEE4-4584-AD0A-CD0FDE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D272-5F34-44EF-B5D9-01A9F9A0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6D19E-9415-4DD2-9EEC-9F607C37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2B09C-44B7-480D-BD7B-53DF7470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7AF63-F623-47F1-A9CA-5143CB50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904D8-BB95-47F1-9E97-B34B6F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BE069-615F-4DE2-8C82-91C4E4F1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C083F-783D-4F74-AB39-35AF08E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E322-E622-45B4-B563-1F9237C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C791-B321-4741-80B9-E3EE4CE0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B57D-3C09-4330-86F3-2D874A2CB244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93FC5-C4D1-41E0-81E3-4DF9D387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F4F50-2F46-4105-A805-321832D6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H00N/SDLU/tree/main/ServerLecture/MyGame/ThisIsMove_Server/Pack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H00N/SDLU/tree/main/ServerLecture/MyGame/ThisIsMove_Server/Serv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H00N/SDLU/tree/main/ServerLecture/MyGame/ThisIsMove/Assets/01.%20Scri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846886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프레임워크 활용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유니티 연동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7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참조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13CEEE-A4C3-4608-B5CC-5840FC70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2022208"/>
            <a:ext cx="7173326" cy="4496427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A8509EF4-5215-4CE1-936F-8E74283C3381}"/>
              </a:ext>
            </a:extLst>
          </p:cNvPr>
          <p:cNvSpPr txBox="1">
            <a:spLocks/>
          </p:cNvSpPr>
          <p:nvPr/>
        </p:nvSpPr>
        <p:spPr>
          <a:xfrm>
            <a:off x="2893525" y="650702"/>
            <a:ext cx="9874014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아까 </a:t>
            </a:r>
            <a:r>
              <a:rPr lang="ko-KR" altLang="en-US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옮겨둔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dll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추가</a:t>
            </a:r>
          </a:p>
        </p:txBody>
      </p:sp>
    </p:spTree>
    <p:extLst>
      <p:ext uri="{BB962C8B-B14F-4D97-AF65-F5344CB8AC3E}">
        <p14:creationId xmlns:p14="http://schemas.microsoft.com/office/powerpoint/2010/main" val="68414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BEEA75-1C03-4B45-BAB1-168B6E88842E}"/>
              </a:ext>
            </a:extLst>
          </p:cNvPr>
          <p:cNvSpPr txBox="1"/>
          <p:nvPr/>
        </p:nvSpPr>
        <p:spPr>
          <a:xfrm>
            <a:off x="3706305" y="3459777"/>
            <a:ext cx="477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코드 바로가기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Packets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5541CA3-D99A-4028-83DA-B5863224BD7E}"/>
              </a:ext>
            </a:extLst>
          </p:cNvPr>
          <p:cNvSpPr txBox="1">
            <a:spLocks/>
          </p:cNvSpPr>
          <p:nvPr/>
        </p:nvSpPr>
        <p:spPr>
          <a:xfrm>
            <a:off x="1158993" y="2573770"/>
            <a:ext cx="9874014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구현</a:t>
            </a:r>
          </a:p>
        </p:txBody>
      </p:sp>
    </p:spTree>
    <p:extLst>
      <p:ext uri="{BB962C8B-B14F-4D97-AF65-F5344CB8AC3E}">
        <p14:creationId xmlns:p14="http://schemas.microsoft.com/office/powerpoint/2010/main" val="336902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9D7B46-7B6E-42EB-AEE8-A3876135D94E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Server</a:t>
            </a:r>
            <a:endParaRPr lang="ko-KR" altLang="en-US" sz="5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99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F9F65-A710-4FC3-8367-017E171A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75" y="846741"/>
            <a:ext cx="7358996" cy="51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참조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A30F9A-618A-400E-9514-E19A9482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64" y="1205003"/>
            <a:ext cx="6500423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참조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29EB1-33F1-4DFC-A26E-2C3BCA2C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72" y="1846557"/>
            <a:ext cx="9991856" cy="46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1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참조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54EDA0-D59F-48A9-9A62-2D816474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93" y="2814846"/>
            <a:ext cx="5908799" cy="370378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39E9ED-DBDA-4095-9EE3-4B308A7A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276" y="2888379"/>
            <a:ext cx="5671122" cy="3556722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024C6628-82C9-4D24-B2D5-EA97EC5EACAD}"/>
              </a:ext>
            </a:extLst>
          </p:cNvPr>
          <p:cNvSpPr txBox="1">
            <a:spLocks/>
          </p:cNvSpPr>
          <p:nvPr/>
        </p:nvSpPr>
        <p:spPr>
          <a:xfrm>
            <a:off x="1234407" y="1637436"/>
            <a:ext cx="9874014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아까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옮겨둔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프레임워크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dll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Packets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빌드해서 생긴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dll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b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86661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BEEA75-1C03-4B45-BAB1-168B6E88842E}"/>
              </a:ext>
            </a:extLst>
          </p:cNvPr>
          <p:cNvSpPr txBox="1"/>
          <p:nvPr/>
        </p:nvSpPr>
        <p:spPr>
          <a:xfrm>
            <a:off x="3706305" y="3459777"/>
            <a:ext cx="477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코드 바로가기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Server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5541CA3-D99A-4028-83DA-B5863224BD7E}"/>
              </a:ext>
            </a:extLst>
          </p:cNvPr>
          <p:cNvSpPr txBox="1">
            <a:spLocks/>
          </p:cNvSpPr>
          <p:nvPr/>
        </p:nvSpPr>
        <p:spPr>
          <a:xfrm>
            <a:off x="1158993" y="2573770"/>
            <a:ext cx="9874014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구현</a:t>
            </a:r>
          </a:p>
        </p:txBody>
      </p:sp>
    </p:spTree>
    <p:extLst>
      <p:ext uri="{BB962C8B-B14F-4D97-AF65-F5344CB8AC3E}">
        <p14:creationId xmlns:p14="http://schemas.microsoft.com/office/powerpoint/2010/main" val="403946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9D7B46-7B6E-42EB-AEE8-A3876135D94E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Client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(UNITY)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95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4BACE13-281A-4D37-A433-AF49037002B0}"/>
              </a:ext>
            </a:extLst>
          </p:cNvPr>
          <p:cNvSpPr txBox="1">
            <a:spLocks/>
          </p:cNvSpPr>
          <p:nvPr/>
        </p:nvSpPr>
        <p:spPr>
          <a:xfrm>
            <a:off x="3034927" y="704826"/>
            <a:ext cx="9874014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세팅대로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유니티 프로젝트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CD8C5B-790E-4FAD-9EA5-4C06CD8F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1845469"/>
            <a:ext cx="7788315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9D7B46-7B6E-42EB-AEE8-A3876135D94E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프레임워크 사용법</a:t>
            </a:r>
          </a:p>
        </p:txBody>
      </p:sp>
    </p:spTree>
    <p:extLst>
      <p:ext uri="{BB962C8B-B14F-4D97-AF65-F5344CB8AC3E}">
        <p14:creationId xmlns:p14="http://schemas.microsoft.com/office/powerpoint/2010/main" val="156617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참조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B39D98-9808-4E8A-A7A5-A1D6920D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68" y="2450892"/>
            <a:ext cx="4467849" cy="4067743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7E25CF4B-11BF-4CF5-B00F-8586900A8A9B}"/>
              </a:ext>
            </a:extLst>
          </p:cNvPr>
          <p:cNvSpPr txBox="1">
            <a:spLocks/>
          </p:cNvSpPr>
          <p:nvPr/>
        </p:nvSpPr>
        <p:spPr>
          <a:xfrm>
            <a:off x="6338185" y="3042674"/>
            <a:ext cx="5131828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Plugins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폴더 생성</a:t>
            </a:r>
          </a:p>
        </p:txBody>
      </p:sp>
    </p:spTree>
    <p:extLst>
      <p:ext uri="{BB962C8B-B14F-4D97-AF65-F5344CB8AC3E}">
        <p14:creationId xmlns:p14="http://schemas.microsoft.com/office/powerpoint/2010/main" val="341273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참조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E25CF4B-11BF-4CF5-B00F-8586900A8A9B}"/>
              </a:ext>
            </a:extLst>
          </p:cNvPr>
          <p:cNvSpPr txBox="1">
            <a:spLocks/>
          </p:cNvSpPr>
          <p:nvPr/>
        </p:nvSpPr>
        <p:spPr>
          <a:xfrm>
            <a:off x="6338185" y="3042674"/>
            <a:ext cx="5131828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Plugins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폴더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6F31A1-59A3-412D-B1FD-C3CE183EE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1" b="16671"/>
          <a:stretch/>
        </p:blipFill>
        <p:spPr>
          <a:xfrm>
            <a:off x="429386" y="1864151"/>
            <a:ext cx="5908799" cy="2858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460068-35E6-41E0-AC45-03203E06A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 b="17069"/>
          <a:stretch/>
        </p:blipFill>
        <p:spPr>
          <a:xfrm>
            <a:off x="5893775" y="1864151"/>
            <a:ext cx="5671122" cy="2705492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076C4BC3-42D0-44F9-8D91-957776647518}"/>
              </a:ext>
            </a:extLst>
          </p:cNvPr>
          <p:cNvSpPr txBox="1">
            <a:spLocks/>
          </p:cNvSpPr>
          <p:nvPr/>
        </p:nvSpPr>
        <p:spPr>
          <a:xfrm>
            <a:off x="2843753" y="496345"/>
            <a:ext cx="10048972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Packets + Framework </a:t>
            </a:r>
            <a:r>
              <a:rPr lang="en-US" altLang="ko-KR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dll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5DE75-E7D4-4604-A7AE-A473E0F62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893" y="3604315"/>
            <a:ext cx="5796685" cy="30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BEEA75-1C03-4B45-BAB1-168B6E88842E}"/>
              </a:ext>
            </a:extLst>
          </p:cNvPr>
          <p:cNvSpPr txBox="1"/>
          <p:nvPr/>
        </p:nvSpPr>
        <p:spPr>
          <a:xfrm>
            <a:off x="3706305" y="3459777"/>
            <a:ext cx="477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코드 바로가기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Client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5541CA3-D99A-4028-83DA-B5863224BD7E}"/>
              </a:ext>
            </a:extLst>
          </p:cNvPr>
          <p:cNvSpPr txBox="1">
            <a:spLocks/>
          </p:cNvSpPr>
          <p:nvPr/>
        </p:nvSpPr>
        <p:spPr>
          <a:xfrm>
            <a:off x="1158993" y="2573770"/>
            <a:ext cx="9874014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구현</a:t>
            </a:r>
          </a:p>
        </p:txBody>
      </p:sp>
    </p:spTree>
    <p:extLst>
      <p:ext uri="{BB962C8B-B14F-4D97-AF65-F5344CB8AC3E}">
        <p14:creationId xmlns:p14="http://schemas.microsoft.com/office/powerpoint/2010/main" val="28960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8C1391D-2B82-4823-8669-EA714C00C40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드가자</a:t>
            </a:r>
            <a:endParaRPr lang="en-US" altLang="ko-KR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455627A-8176-4B7B-8615-1750F0D1106C}"/>
              </a:ext>
            </a:extLst>
          </p:cNvPr>
          <p:cNvSpPr txBox="1">
            <a:spLocks/>
          </p:cNvSpPr>
          <p:nvPr/>
        </p:nvSpPr>
        <p:spPr>
          <a:xfrm>
            <a:off x="2632435" y="3046384"/>
            <a:ext cx="6927130" cy="2147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</a:t>
            </a:r>
            <a:r>
              <a:rPr lang="en-US" altLang="ko-KR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dll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</a:t>
            </a:r>
            <a:endParaRPr lang="en-US" altLang="ko-KR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유니티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 </a:t>
            </a:r>
            <a:r>
              <a:rPr lang="en-US" altLang="ko-KR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dll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  <a:endParaRPr lang="en-US" altLang="ko-KR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유니티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&amp;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제작</a:t>
            </a:r>
          </a:p>
        </p:txBody>
      </p:sp>
    </p:spTree>
    <p:extLst>
      <p:ext uri="{BB962C8B-B14F-4D97-AF65-F5344CB8AC3E}">
        <p14:creationId xmlns:p14="http://schemas.microsoft.com/office/powerpoint/2010/main" val="260592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8C1391D-2B82-4823-8669-EA714C00C40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우선</a:t>
            </a:r>
            <a:endParaRPr lang="en-US" altLang="ko-KR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455627A-8176-4B7B-8615-1750F0D1106C}"/>
              </a:ext>
            </a:extLst>
          </p:cNvPr>
          <p:cNvSpPr txBox="1">
            <a:spLocks/>
          </p:cNvSpPr>
          <p:nvPr/>
        </p:nvSpPr>
        <p:spPr>
          <a:xfrm>
            <a:off x="1272115" y="2592565"/>
            <a:ext cx="9874014" cy="114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솔루션 폴더에 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framework </a:t>
            </a:r>
            <a:r>
              <a:rPr lang="en-US" altLang="ko-KR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dll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붙여넣기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4A3959-B663-426C-A272-190368C3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80" y="3893075"/>
            <a:ext cx="741148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3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9D7B46-7B6E-42EB-AEE8-A3876135D94E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Packets</a:t>
            </a:r>
            <a:endParaRPr lang="ko-KR" altLang="en-US" sz="5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0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A801B8-7173-43C4-BBE2-87417BA2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37" y="738329"/>
            <a:ext cx="7639583" cy="538134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69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662562-F241-4D72-A7EF-770EE8BD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95" y="963059"/>
            <a:ext cx="7002520" cy="493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2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참조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F58433-3E8F-44D7-B4A5-6720E54B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55" y="580199"/>
            <a:ext cx="6981021" cy="569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2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35521-BF96-43FE-A06E-039938A5E83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참조 추가</a:t>
            </a:r>
            <a:endParaRPr lang="en-US" altLang="ko-KR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29EB1-33F1-4DFC-A26E-2C3BCA2C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72" y="1846557"/>
            <a:ext cx="9991856" cy="46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124</Words>
  <Application>Microsoft Office PowerPoint</Application>
  <PresentationFormat>와이드스크린</PresentationFormat>
  <Paragraphs>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752</cp:revision>
  <dcterms:created xsi:type="dcterms:W3CDTF">2023-09-06T16:44:32Z</dcterms:created>
  <dcterms:modified xsi:type="dcterms:W3CDTF">2023-10-27T08:21:00Z</dcterms:modified>
</cp:coreProperties>
</file>