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2C9CB-A556-4AAE-9874-D17B296AC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37E05-97BD-46CF-9B36-896CA025C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AE3C0-DD47-43A7-8D02-31128D25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A5E5-8E61-4A6C-887C-CFA7A614F45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DFC56-C895-464E-AEF7-E894DB8D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7DD96-2C7C-49C1-9626-D8D458E6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6138-52DF-4056-86D1-1916D9B9E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03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F9A9D-A0A2-4459-AFC4-8B16B30A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3920F4-ED2E-40EF-8A9B-A61D09F3C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50B07-E2B7-453B-9607-9A1001E1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A5E5-8E61-4A6C-887C-CFA7A614F45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674AD-DAB2-43C4-AA8C-89BD5F36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7AB13-A484-43FD-A619-0C3F9B9A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6138-52DF-4056-86D1-1916D9B9E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81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5A9D90-BC33-49A0-B22F-1666E2070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94A9DF-2112-4C38-9968-762390106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595BB-22F2-42C6-9172-904CD30C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A5E5-8E61-4A6C-887C-CFA7A614F45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B76E5-0537-4B46-BFC8-D0D3B332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DB1E1-3B1C-498A-B9BE-99B850C4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6138-52DF-4056-86D1-1916D9B9E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2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1502A-82F2-4A63-9E8B-B4AB4633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FCADF-36CD-4A79-B264-95EC892D5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CF04B-37F8-4AF3-98A2-9C761CE9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A5E5-8E61-4A6C-887C-CFA7A614F45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A19522-5235-4BB3-B8D4-F9FEEFC0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A85D0-AB62-41BF-AD51-44EEDF7C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6138-52DF-4056-86D1-1916D9B9E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86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0E1D-84C4-4E0A-9667-D2C02F50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B7D92D-9ECC-43C9-824F-3134011A7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9E085-F171-48B6-B0DA-766F9686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A5E5-8E61-4A6C-887C-CFA7A614F45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B5B0F-0FF3-4DCE-88E1-189E3D34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2DDCC-CFDE-477D-A58C-0A6A6447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6138-52DF-4056-86D1-1916D9B9E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7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6FECD-30DB-4C22-BB6C-79AE0EDD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C72CD-512A-4FF8-AE4E-11D3828ED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433E79-0220-4811-B332-167F11C2A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BE1FBF-DB98-4333-875E-D3754CBC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A5E5-8E61-4A6C-887C-CFA7A614F45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3B5929-2480-4E60-89F1-34CDB52B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2BCAE7-DB60-4D34-B4A9-93512206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6138-52DF-4056-86D1-1916D9B9E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A015C-AD83-4E1A-A164-9BF5EBE6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0BE5B7-B2DC-4E25-8F8B-5C8C191E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1C6C4D-A7D4-43F8-A50F-1FE3F4094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664207-18AD-4B73-80C7-BEA68CF28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D9C6A5-93BE-4B50-B84E-7293670D5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54438C-58A8-4847-A93E-C9C8583C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A5E5-8E61-4A6C-887C-CFA7A614F45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3B034F-34AE-4D7E-AE6E-A76CAE5A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0C5643-32EE-461A-932D-3BDC13FD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6138-52DF-4056-86D1-1916D9B9E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9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A46B0-38EB-47BD-AA8F-419320AA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11AEAF-F408-4E01-9803-1AD85F9E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A5E5-8E61-4A6C-887C-CFA7A614F45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541EA8-E6B2-4223-A42E-C2233873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1F7943-1C09-4B10-9A4B-1CE1D355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6138-52DF-4056-86D1-1916D9B9E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79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EB535A-3081-4047-919C-12CA5227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A5E5-8E61-4A6C-887C-CFA7A614F45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650612-4FB0-4810-B884-624DEE04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2A3E94-2DBE-4BD2-B412-49108A4E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6138-52DF-4056-86D1-1916D9B9E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78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67945-942C-4A05-9EF3-658DCCB0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1FA672-B41C-45A2-8FE9-CA207B92C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17E569-E8C3-4321-9DB4-8E50196F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45135-BD81-48DF-8CCD-5D2A6BFF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A5E5-8E61-4A6C-887C-CFA7A614F45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579697-2437-45D0-A708-BE619C7C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5563C7-546A-4042-A63A-9BBF8D89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6138-52DF-4056-86D1-1916D9B9E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18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D4416-0F3D-47FB-A42E-AE18C7CB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D04DD2-3401-4561-A11D-28CA2C23E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279A31-9C2E-4C20-B997-32C394D7E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829B88-CFCD-4BD5-9095-50D99EE6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A5E5-8E61-4A6C-887C-CFA7A614F45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99774-84C2-4F9F-B8FC-DBD54743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95A1B-F31B-41D9-83D5-6FCD18A8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6138-52DF-4056-86D1-1916D9B9E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6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43AB7A-87EA-48DA-B1DC-9896DA9AE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FC5772-7542-4FDF-8A46-D1671C65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7BB13-A43A-45C8-82D1-6B27A1A9A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BA5E5-8E61-4A6C-887C-CFA7A614F45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40791-C98D-4F6C-93BC-891FD758E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8A1F2-39E4-4EB4-9DA2-728F3F11A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16138-52DF-4056-86D1-1916D9B9E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02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9DE936D0-4872-4835-BB4F-CF8B82728760}"/>
              </a:ext>
            </a:extLst>
          </p:cNvPr>
          <p:cNvGrpSpPr/>
          <p:nvPr/>
        </p:nvGrpSpPr>
        <p:grpSpPr>
          <a:xfrm>
            <a:off x="1569505" y="2016854"/>
            <a:ext cx="9052990" cy="2188884"/>
            <a:chOff x="930938" y="1618921"/>
            <a:chExt cx="9052990" cy="2188884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8BE2184-8572-4B58-8454-CE23A8393B69}"/>
                </a:ext>
              </a:extLst>
            </p:cNvPr>
            <p:cNvSpPr/>
            <p:nvPr/>
          </p:nvSpPr>
          <p:spPr>
            <a:xfrm>
              <a:off x="930938" y="2192209"/>
              <a:ext cx="1550606" cy="764384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9F9F9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Brain</a:t>
              </a:r>
            </a:p>
            <a:p>
              <a:pPr algn="ctr"/>
              <a:r>
                <a:rPr lang="en-US" altLang="ko-KR" sz="1600" dirty="0">
                  <a:solidFill>
                    <a:srgbClr val="F9F9F9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&lt;</a:t>
              </a:r>
              <a:r>
                <a:rPr lang="ko-KR" altLang="en-US" sz="1600" dirty="0">
                  <a:solidFill>
                    <a:srgbClr val="F9F9F9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컨트롤러</a:t>
              </a:r>
              <a:r>
                <a:rPr lang="en-US" altLang="ko-KR" sz="1600" dirty="0">
                  <a:solidFill>
                    <a:srgbClr val="F9F9F9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&gt;</a:t>
              </a:r>
              <a:endParaRPr lang="ko-KR" altLang="en-US" sz="1600" dirty="0">
                <a:solidFill>
                  <a:srgbClr val="F9F9F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503BE1B-902E-4022-B1C5-629BAD932763}"/>
                </a:ext>
              </a:extLst>
            </p:cNvPr>
            <p:cNvSpPr/>
            <p:nvPr/>
          </p:nvSpPr>
          <p:spPr>
            <a:xfrm>
              <a:off x="3125818" y="2192209"/>
              <a:ext cx="1550606" cy="764384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9F9F9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State</a:t>
              </a:r>
            </a:p>
            <a:p>
              <a:pPr algn="ctr"/>
              <a:r>
                <a:rPr lang="en-US" altLang="ko-KR" sz="1600" dirty="0">
                  <a:solidFill>
                    <a:srgbClr val="F9F9F9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&lt;</a:t>
              </a:r>
              <a:r>
                <a:rPr lang="ko-KR" altLang="en-US" sz="1600" dirty="0">
                  <a:solidFill>
                    <a:srgbClr val="F9F9F9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상태</a:t>
              </a:r>
              <a:r>
                <a:rPr lang="en-US" altLang="ko-KR" sz="1600" dirty="0">
                  <a:solidFill>
                    <a:srgbClr val="F9F9F9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&gt;</a:t>
              </a:r>
              <a:endParaRPr lang="ko-KR" altLang="en-US" sz="1600" dirty="0">
                <a:solidFill>
                  <a:srgbClr val="F9F9F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CCFBD2B-1D11-420E-89D7-F5CE4D78DDEA}"/>
                </a:ext>
              </a:extLst>
            </p:cNvPr>
            <p:cNvSpPr/>
            <p:nvPr/>
          </p:nvSpPr>
          <p:spPr>
            <a:xfrm>
              <a:off x="5320697" y="1618921"/>
              <a:ext cx="1550606" cy="764384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9F9F9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Action</a:t>
              </a:r>
            </a:p>
            <a:p>
              <a:pPr algn="ctr"/>
              <a:r>
                <a:rPr lang="en-US" altLang="ko-KR" sz="1600" dirty="0">
                  <a:solidFill>
                    <a:srgbClr val="F9F9F9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&lt;</a:t>
              </a:r>
              <a:r>
                <a:rPr lang="ko-KR" altLang="en-US" sz="1600" dirty="0">
                  <a:solidFill>
                    <a:srgbClr val="F9F9F9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행동</a:t>
              </a:r>
              <a:r>
                <a:rPr lang="en-US" altLang="ko-KR" sz="1600" dirty="0">
                  <a:solidFill>
                    <a:srgbClr val="F9F9F9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&gt;</a:t>
              </a:r>
              <a:endParaRPr lang="ko-KR" altLang="en-US" sz="1600" dirty="0">
                <a:solidFill>
                  <a:srgbClr val="F9F9F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A1D417B-1359-463C-8519-4A2F770A6A49}"/>
                </a:ext>
              </a:extLst>
            </p:cNvPr>
            <p:cNvSpPr/>
            <p:nvPr/>
          </p:nvSpPr>
          <p:spPr>
            <a:xfrm>
              <a:off x="6215345" y="2973940"/>
              <a:ext cx="1659804" cy="764384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9F9F9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Transition</a:t>
              </a:r>
            </a:p>
            <a:p>
              <a:pPr algn="ctr"/>
              <a:r>
                <a:rPr lang="en-US" altLang="ko-KR" sz="1600" dirty="0">
                  <a:solidFill>
                    <a:srgbClr val="F9F9F9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&lt;</a:t>
              </a:r>
              <a:r>
                <a:rPr lang="ko-KR" altLang="en-US" sz="1600" dirty="0">
                  <a:solidFill>
                    <a:srgbClr val="F9F9F9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상태 이행</a:t>
              </a:r>
              <a:r>
                <a:rPr lang="en-US" altLang="ko-KR" sz="1600" dirty="0">
                  <a:solidFill>
                    <a:srgbClr val="F9F9F9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&gt;</a:t>
              </a:r>
              <a:endParaRPr lang="ko-KR" altLang="en-US" sz="1600" dirty="0">
                <a:solidFill>
                  <a:srgbClr val="F9F9F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86A4EE0-FDBF-4867-8D42-282FF0002CF0}"/>
                </a:ext>
              </a:extLst>
            </p:cNvPr>
            <p:cNvSpPr/>
            <p:nvPr/>
          </p:nvSpPr>
          <p:spPr>
            <a:xfrm>
              <a:off x="8324124" y="2973940"/>
              <a:ext cx="1659804" cy="764384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9F9F9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Decision</a:t>
              </a:r>
            </a:p>
            <a:p>
              <a:pPr algn="ctr"/>
              <a:r>
                <a:rPr lang="en-US" altLang="ko-KR" sz="1600" dirty="0">
                  <a:solidFill>
                    <a:srgbClr val="F9F9F9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&lt;</a:t>
              </a:r>
              <a:r>
                <a:rPr lang="ko-KR" altLang="en-US" sz="1600" dirty="0">
                  <a:solidFill>
                    <a:srgbClr val="F9F9F9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이행 조건</a:t>
              </a:r>
              <a:r>
                <a:rPr lang="en-US" altLang="ko-KR" sz="1600" dirty="0">
                  <a:solidFill>
                    <a:srgbClr val="F9F9F9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&gt;</a:t>
              </a:r>
              <a:endParaRPr lang="ko-KR" altLang="en-US" sz="1600" dirty="0">
                <a:solidFill>
                  <a:srgbClr val="F9F9F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90F3B69-B3C1-439C-B7F1-E837D5B11819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481544" y="2574402"/>
              <a:ext cx="644274" cy="0"/>
            </a:xfrm>
            <a:prstGeom prst="straightConnector1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0390D5D1-2D1C-4D93-8A6F-BB2CFAE43694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4676423" y="2001114"/>
              <a:ext cx="644274" cy="573288"/>
            </a:xfrm>
            <a:prstGeom prst="bentConnector3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E497729-296B-4A8E-85E0-450FBCFC1F8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7875149" y="3356132"/>
              <a:ext cx="448975" cy="0"/>
            </a:xfrm>
            <a:prstGeom prst="straightConnector1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AC75DF3-161F-4822-8F44-506B5D1D8F6E}"/>
                </a:ext>
              </a:extLst>
            </p:cNvPr>
            <p:cNvGrpSpPr/>
            <p:nvPr/>
          </p:nvGrpSpPr>
          <p:grpSpPr>
            <a:xfrm>
              <a:off x="4216976" y="2904459"/>
              <a:ext cx="1566159" cy="903346"/>
              <a:chOff x="2963508" y="1588630"/>
              <a:chExt cx="1566159" cy="903346"/>
            </a:xfrm>
          </p:grpSpPr>
          <p:sp>
            <p:nvSpPr>
              <p:cNvPr id="43" name="순서도: 판단 42">
                <a:extLst>
                  <a:ext uri="{FF2B5EF4-FFF2-40B4-BE49-F238E27FC236}">
                    <a16:creationId xmlns:a16="http://schemas.microsoft.com/office/drawing/2014/main" id="{0296ADAB-7FD0-4ED8-A608-54F0D2B1A64F}"/>
                  </a:ext>
                </a:extLst>
              </p:cNvPr>
              <p:cNvSpPr/>
              <p:nvPr/>
            </p:nvSpPr>
            <p:spPr>
              <a:xfrm>
                <a:off x="2963508" y="1588630"/>
                <a:ext cx="1566159" cy="903346"/>
              </a:xfrm>
              <a:prstGeom prst="flowChartDecision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rgbClr val="F9F9F9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5CA5B77-7C56-4FAE-B656-B28448D64994}"/>
                  </a:ext>
                </a:extLst>
              </p:cNvPr>
              <p:cNvSpPr txBox="1"/>
              <p:nvPr/>
            </p:nvSpPr>
            <p:spPr>
              <a:xfrm>
                <a:off x="3107397" y="1710958"/>
                <a:ext cx="12783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F9F9F9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Auto</a:t>
                </a:r>
              </a:p>
              <a:p>
                <a:pPr algn="ctr"/>
                <a:r>
                  <a:rPr lang="en-US" altLang="ko-KR" sz="1400" dirty="0">
                    <a:solidFill>
                      <a:srgbClr val="F9F9F9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Transitioning</a:t>
                </a:r>
                <a:endParaRPr lang="ko-KR" altLang="en-US" sz="1400" dirty="0">
                  <a:solidFill>
                    <a:srgbClr val="F9F9F9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F5D63A2C-7363-4BF2-85DA-6F97E982AA4C}"/>
                </a:ext>
              </a:extLst>
            </p:cNvPr>
            <p:cNvCxnSpPr>
              <a:stCxn id="5" idx="3"/>
              <a:endCxn id="43" idx="0"/>
            </p:cNvCxnSpPr>
            <p:nvPr/>
          </p:nvCxnSpPr>
          <p:spPr>
            <a:xfrm>
              <a:off x="4676424" y="2574401"/>
              <a:ext cx="323632" cy="330058"/>
            </a:xfrm>
            <a:prstGeom prst="bentConnector2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D00E279F-E812-4308-AFC4-01B8C025B6B2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5528733" y="3356132"/>
              <a:ext cx="686612" cy="0"/>
            </a:xfrm>
            <a:prstGeom prst="straightConnector1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765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0E39F2-32CE-4A1F-84F7-66B16F783D15}"/>
              </a:ext>
            </a:extLst>
          </p:cNvPr>
          <p:cNvGrpSpPr/>
          <p:nvPr/>
        </p:nvGrpSpPr>
        <p:grpSpPr>
          <a:xfrm>
            <a:off x="1224097" y="2063276"/>
            <a:ext cx="9144051" cy="2551058"/>
            <a:chOff x="1224097" y="2063276"/>
            <a:chExt cx="9144051" cy="255105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9467C9D-8D91-4ADC-8699-6E02B6EF8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4097" y="2063276"/>
              <a:ext cx="9144051" cy="2551058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ECC7D67-2BC9-4273-BA5C-BC5777AA2C74}"/>
                </a:ext>
              </a:extLst>
            </p:cNvPr>
            <p:cNvSpPr/>
            <p:nvPr/>
          </p:nvSpPr>
          <p:spPr>
            <a:xfrm>
              <a:off x="1498601" y="2122543"/>
              <a:ext cx="1735666" cy="25010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Brain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23FB7B6-ED90-4F21-AE84-39844D229A94}"/>
                </a:ext>
              </a:extLst>
            </p:cNvPr>
            <p:cNvSpPr/>
            <p:nvPr/>
          </p:nvSpPr>
          <p:spPr>
            <a:xfrm>
              <a:off x="1913467" y="2651058"/>
              <a:ext cx="2827866" cy="241636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State, Action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63B1E1A-C61F-4E54-A455-AB5DCFFE6834}"/>
                </a:ext>
              </a:extLst>
            </p:cNvPr>
            <p:cNvSpPr/>
            <p:nvPr/>
          </p:nvSpPr>
          <p:spPr>
            <a:xfrm>
              <a:off x="2165839" y="2921003"/>
              <a:ext cx="3930161" cy="24163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Transition, Decision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8BB06C9-1DE4-49E0-B6A1-B8AFFDB15751}"/>
                </a:ext>
              </a:extLst>
            </p:cNvPr>
            <p:cNvSpPr/>
            <p:nvPr/>
          </p:nvSpPr>
          <p:spPr>
            <a:xfrm>
              <a:off x="1883834" y="3179573"/>
              <a:ext cx="2857499" cy="250103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State, Action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5AF32B2-1A72-4E69-8FF3-7DE0B7F79F4D}"/>
                </a:ext>
              </a:extLst>
            </p:cNvPr>
            <p:cNvSpPr/>
            <p:nvPr/>
          </p:nvSpPr>
          <p:spPr>
            <a:xfrm>
              <a:off x="2165839" y="3454404"/>
              <a:ext cx="3930161" cy="24163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Transition, Decision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E98C92A-14B8-4A6D-A0BC-E4D161B9FE8E}"/>
                </a:ext>
              </a:extLst>
            </p:cNvPr>
            <p:cNvSpPr/>
            <p:nvPr/>
          </p:nvSpPr>
          <p:spPr>
            <a:xfrm>
              <a:off x="2165838" y="3712974"/>
              <a:ext cx="3930161" cy="24163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Transition, Decision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EE9EE38-FCC1-4C36-B6DD-04B75630B854}"/>
                </a:ext>
              </a:extLst>
            </p:cNvPr>
            <p:cNvSpPr/>
            <p:nvPr/>
          </p:nvSpPr>
          <p:spPr>
            <a:xfrm>
              <a:off x="1883833" y="3968580"/>
              <a:ext cx="2857499" cy="250103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State, Action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D3DB203-B541-4330-8EFB-D7F1D442DA3E}"/>
                </a:ext>
              </a:extLst>
            </p:cNvPr>
            <p:cNvSpPr/>
            <p:nvPr/>
          </p:nvSpPr>
          <p:spPr>
            <a:xfrm>
              <a:off x="2165838" y="4246034"/>
              <a:ext cx="3930161" cy="24163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Transition, Decision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190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EF10AE8-0AD0-41E4-9BBD-3B14CB295663}"/>
              </a:ext>
            </a:extLst>
          </p:cNvPr>
          <p:cNvSpPr/>
          <p:nvPr/>
        </p:nvSpPr>
        <p:spPr>
          <a:xfrm>
            <a:off x="4872264" y="1583266"/>
            <a:ext cx="5765799" cy="4622799"/>
          </a:xfrm>
          <a:prstGeom prst="ellipse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8B9877-93A3-49D4-A693-13B133A500A4}"/>
              </a:ext>
            </a:extLst>
          </p:cNvPr>
          <p:cNvSpPr/>
          <p:nvPr/>
        </p:nvSpPr>
        <p:spPr>
          <a:xfrm>
            <a:off x="6979861" y="981475"/>
            <a:ext cx="1550606" cy="76438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9F9F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</a:t>
            </a:r>
          </a:p>
          <a:p>
            <a:pPr algn="ctr"/>
            <a:r>
              <a:rPr lang="en-US" altLang="ko-KR" sz="1600" dirty="0">
                <a:solidFill>
                  <a:srgbClr val="F9F9F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1600" dirty="0">
                <a:solidFill>
                  <a:srgbClr val="F9F9F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</a:t>
            </a:r>
            <a:r>
              <a:rPr lang="en-US" altLang="ko-KR" sz="1600" dirty="0">
                <a:solidFill>
                  <a:srgbClr val="F9F9F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1600" dirty="0">
              <a:solidFill>
                <a:srgbClr val="F9F9F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7AAD0EB-B085-4257-B441-4C150025AC55}"/>
              </a:ext>
            </a:extLst>
          </p:cNvPr>
          <p:cNvSpPr/>
          <p:nvPr/>
        </p:nvSpPr>
        <p:spPr>
          <a:xfrm>
            <a:off x="1109132" y="1583266"/>
            <a:ext cx="5765799" cy="4622799"/>
          </a:xfrm>
          <a:prstGeom prst="ellipse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09E6315-C6FD-4597-BFF9-BBCDDBACF03C}"/>
              </a:ext>
            </a:extLst>
          </p:cNvPr>
          <p:cNvSpPr/>
          <p:nvPr/>
        </p:nvSpPr>
        <p:spPr>
          <a:xfrm>
            <a:off x="3216728" y="981475"/>
            <a:ext cx="1550606" cy="76438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9F9F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Provider</a:t>
            </a:r>
          </a:p>
          <a:p>
            <a:pPr algn="ctr"/>
            <a:r>
              <a:rPr lang="en-US" altLang="ko-KR" sz="1600" dirty="0">
                <a:solidFill>
                  <a:srgbClr val="F9F9F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1600" dirty="0">
                <a:solidFill>
                  <a:srgbClr val="F9F9F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공급자</a:t>
            </a:r>
            <a:r>
              <a:rPr lang="en-US" altLang="ko-KR" sz="1600" dirty="0">
                <a:solidFill>
                  <a:srgbClr val="F9F9F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1600" dirty="0">
              <a:solidFill>
                <a:srgbClr val="F9F9F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4930A-9687-4B60-8D38-F5BFD9F463FB}"/>
              </a:ext>
            </a:extLst>
          </p:cNvPr>
          <p:cNvSpPr txBox="1"/>
          <p:nvPr/>
        </p:nvSpPr>
        <p:spPr>
          <a:xfrm>
            <a:off x="3917715" y="2171424"/>
            <a:ext cx="112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7BAE10-F04F-49CA-B01E-D2597EAA4D20}"/>
              </a:ext>
            </a:extLst>
          </p:cNvPr>
          <p:cNvSpPr txBox="1"/>
          <p:nvPr/>
        </p:nvSpPr>
        <p:spPr>
          <a:xfrm>
            <a:off x="7068120" y="2552310"/>
            <a:ext cx="1835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71E750-AB60-44CD-AC6F-25FD8838B868}"/>
              </a:ext>
            </a:extLst>
          </p:cNvPr>
          <p:cNvSpPr txBox="1"/>
          <p:nvPr/>
        </p:nvSpPr>
        <p:spPr>
          <a:xfrm>
            <a:off x="2723430" y="5046185"/>
            <a:ext cx="2537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스탯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2B377F-5B31-40E7-859A-FCDEF9CCF0E0}"/>
              </a:ext>
            </a:extLst>
          </p:cNvPr>
          <p:cNvSpPr txBox="1"/>
          <p:nvPr/>
        </p:nvSpPr>
        <p:spPr>
          <a:xfrm>
            <a:off x="1767611" y="4037404"/>
            <a:ext cx="2537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채집 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D61862-5EDF-47F9-B8EE-72D65F9D3EE5}"/>
              </a:ext>
            </a:extLst>
          </p:cNvPr>
          <p:cNvSpPr txBox="1"/>
          <p:nvPr/>
        </p:nvSpPr>
        <p:spPr>
          <a:xfrm>
            <a:off x="2118257" y="2903953"/>
            <a:ext cx="1835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건축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3AE7B-7211-4C62-A760-8536A6F97F37}"/>
              </a:ext>
            </a:extLst>
          </p:cNvPr>
          <p:cNvSpPr txBox="1"/>
          <p:nvPr/>
        </p:nvSpPr>
        <p:spPr>
          <a:xfrm>
            <a:off x="4963434" y="3987345"/>
            <a:ext cx="1835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건축물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F7C301-BF62-49E2-B9EC-8452333F5510}"/>
              </a:ext>
            </a:extLst>
          </p:cNvPr>
          <p:cNvSpPr txBox="1"/>
          <p:nvPr/>
        </p:nvSpPr>
        <p:spPr>
          <a:xfrm>
            <a:off x="6837208" y="4692242"/>
            <a:ext cx="1835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팬치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740A22-0E35-44F4-ADA1-AF9364B9E4E3}"/>
              </a:ext>
            </a:extLst>
          </p:cNvPr>
          <p:cNvSpPr txBox="1"/>
          <p:nvPr/>
        </p:nvSpPr>
        <p:spPr>
          <a:xfrm>
            <a:off x="8368277" y="3655254"/>
            <a:ext cx="1835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빌런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9C8E46-13C4-4735-B2C5-E42B919759D3}"/>
              </a:ext>
            </a:extLst>
          </p:cNvPr>
          <p:cNvSpPr txBox="1"/>
          <p:nvPr/>
        </p:nvSpPr>
        <p:spPr>
          <a:xfrm>
            <a:off x="4963292" y="3127158"/>
            <a:ext cx="1835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터렛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619A6A7-7E21-48FE-A135-D78DFAD4593D}"/>
              </a:ext>
            </a:extLst>
          </p:cNvPr>
          <p:cNvCxnSpPr>
            <a:cxnSpLocks/>
          </p:cNvCxnSpPr>
          <p:nvPr/>
        </p:nvCxnSpPr>
        <p:spPr>
          <a:xfrm>
            <a:off x="5881247" y="1363667"/>
            <a:ext cx="0" cy="118864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5DE5C78-3CC1-4D5F-BDA6-6937B55E447F}"/>
              </a:ext>
            </a:extLst>
          </p:cNvPr>
          <p:cNvSpPr/>
          <p:nvPr/>
        </p:nvSpPr>
        <p:spPr>
          <a:xfrm>
            <a:off x="5026968" y="668435"/>
            <a:ext cx="1693258" cy="76438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9F9F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Provider-user</a:t>
            </a:r>
            <a:endParaRPr lang="en-US" altLang="ko-KR" sz="1600" dirty="0">
              <a:solidFill>
                <a:srgbClr val="F9F9F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rgbClr val="F9F9F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1600" dirty="0" err="1">
                <a:solidFill>
                  <a:srgbClr val="F9F9F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공용자</a:t>
            </a:r>
            <a:r>
              <a:rPr lang="en-US" altLang="ko-KR" sz="1600" dirty="0">
                <a:solidFill>
                  <a:srgbClr val="F9F9F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1600" dirty="0">
              <a:solidFill>
                <a:srgbClr val="F9F9F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585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F83F5B1-FE8E-40F2-BC33-26804E2EF9F6}"/>
              </a:ext>
            </a:extLst>
          </p:cNvPr>
          <p:cNvSpPr/>
          <p:nvPr/>
        </p:nvSpPr>
        <p:spPr>
          <a:xfrm>
            <a:off x="4038600" y="149225"/>
            <a:ext cx="1914525" cy="1018117"/>
          </a:xfrm>
          <a:prstGeom prst="roundRect">
            <a:avLst>
              <a:gd name="adj" fmla="val 15282"/>
            </a:avLst>
          </a:prstGeom>
          <a:solidFill>
            <a:schemeClr val="bg2">
              <a:lumMod val="9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건물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64D5A5D-4EEB-4837-826F-D51298361A25}"/>
              </a:ext>
            </a:extLst>
          </p:cNvPr>
          <p:cNvSpPr/>
          <p:nvPr/>
        </p:nvSpPr>
        <p:spPr>
          <a:xfrm>
            <a:off x="6444192" y="149225"/>
            <a:ext cx="1914525" cy="1018117"/>
          </a:xfrm>
          <a:prstGeom prst="roundRect">
            <a:avLst>
              <a:gd name="adj" fmla="val 15282"/>
            </a:avLst>
          </a:prstGeom>
          <a:solidFill>
            <a:schemeClr val="bg2">
              <a:lumMod val="9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9A1AFAC-7575-4BE5-B831-99EE8E53E76C}"/>
              </a:ext>
            </a:extLst>
          </p:cNvPr>
          <p:cNvSpPr/>
          <p:nvPr/>
        </p:nvSpPr>
        <p:spPr>
          <a:xfrm>
            <a:off x="8849784" y="149225"/>
            <a:ext cx="1914525" cy="1018117"/>
          </a:xfrm>
          <a:prstGeom prst="roundRect">
            <a:avLst>
              <a:gd name="adj" fmla="val 15282"/>
            </a:avLst>
          </a:prstGeom>
          <a:solidFill>
            <a:schemeClr val="bg2">
              <a:lumMod val="9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A233338-8473-415A-93D3-7D69CB9F0AF0}"/>
              </a:ext>
            </a:extLst>
          </p:cNvPr>
          <p:cNvSpPr/>
          <p:nvPr/>
        </p:nvSpPr>
        <p:spPr>
          <a:xfrm>
            <a:off x="1633008" y="149225"/>
            <a:ext cx="1914525" cy="1018117"/>
          </a:xfrm>
          <a:prstGeom prst="roundRect">
            <a:avLst>
              <a:gd name="adj" fmla="val 15282"/>
            </a:avLst>
          </a:prstGeom>
          <a:solidFill>
            <a:schemeClr val="bg2">
              <a:lumMod val="9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팬치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F2764AA-008C-41C3-88BF-0177653EFB7F}"/>
              </a:ext>
            </a:extLst>
          </p:cNvPr>
          <p:cNvSpPr/>
          <p:nvPr/>
        </p:nvSpPr>
        <p:spPr>
          <a:xfrm>
            <a:off x="845608" y="768350"/>
            <a:ext cx="10500784" cy="5321299"/>
          </a:xfrm>
          <a:prstGeom prst="roundRect">
            <a:avLst>
              <a:gd name="adj" fmla="val 1976"/>
            </a:avLst>
          </a:prstGeom>
          <a:solidFill>
            <a:schemeClr val="bg2">
              <a:lumMod val="9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18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71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</cp:revision>
  <dcterms:created xsi:type="dcterms:W3CDTF">2024-01-21T12:01:57Z</dcterms:created>
  <dcterms:modified xsi:type="dcterms:W3CDTF">2024-01-25T13:35:40Z</dcterms:modified>
</cp:coreProperties>
</file>