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04EAB-8BF9-4AC7-98C0-83E3B6978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D9419-A0C1-4B16-8AEE-162F1621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43E4-7112-4938-BB73-0982DF8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74B30-48BA-4B2A-A9C9-040C6C90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09ECD-4938-452D-B7C5-53C80014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6B1A3-81D4-4328-A3C8-E0F0DD52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241BB-FC8D-40A8-BA38-AFAACF57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987D1-25A2-4D99-99AE-CE29E698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B229D-A6EB-45BE-93CA-10C9F7ED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DE22B-D9FA-45DF-9A63-3056444E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786553-5518-487D-A55D-32D8D164C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A1D4A-C5DB-457C-81F0-E63EA71B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102E-EBBF-4A97-92D5-47C49219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573E7-3DAF-4473-A331-F9686BB6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8BBF6-CC02-44DF-AB3E-84BB188D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6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3345-E8DF-45A0-9751-D3CC7071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CE967-79A0-47EB-9D39-60C15DD6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D51DD-BB4C-461D-BF0C-88478DCF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70049-5236-4EE1-ADA0-A813B6B4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06858-C882-423A-A565-DF14598A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7700-8193-4711-9D7E-518530D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2B848-EAF4-400E-80A8-4DD5BC1A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32A07-E885-4425-B646-57278D0A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005F2-BB88-4E05-BB8E-B0E7DDDC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2D46-3372-4BB7-9176-1F6B076C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7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3355-DAB6-4A1C-928F-2C31F943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DA0-1217-4A9D-9689-5C49B3356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2173A-73FF-470E-95C7-445600ECE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86EAE-A182-47EC-8402-8D8C828E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E9DDE-BC85-4CF5-BFD5-0093AFAE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F4213-CFFD-4963-ABA5-9662D92D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47ED-7D17-49D8-B1C8-AE33C06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8B21B-D18C-4952-A657-D9E004DE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3CF6-D09D-4839-AAD5-E7304209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0F7131-0E36-4B95-A290-A024296A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66037-21B1-4422-B496-A20AF3BD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A378A-AE6D-47C9-B7A2-4575487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407CD-B7DE-44A1-8B15-FE6D83C1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88D82-7341-4DFE-A693-75880216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9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37CB-B7EC-4B91-B47E-A24A482B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EF11F2-A21B-4F2B-A95B-148868BD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27C1D-5734-4DA5-8693-42044434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834B8-C91E-4CF4-8748-27C424E2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02805-EAD7-4BBB-9B61-86BC2684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0510-2DB5-431B-A411-02E4FB4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F91AC-2DD4-48A1-A2C9-DAE0A2E4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0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12E4-0AD4-4B97-A8D1-13ED0A3C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0F037-A40D-47CC-BCFF-3D6985A3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D2F1-AC8E-4769-87A3-25C4B4E6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2A6216-FC21-4B12-B3E6-3EFC4E98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3F0FE-16DF-4A9F-BF80-3D1C9045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917E-72D8-4F87-A593-152BD0F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7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FDB2-CD6A-49DA-965A-D68E9192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EC822E-1EB1-4645-B960-7F6F109F9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E165C-3011-4EA9-A46B-FF474977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073FF-D4FA-4941-85D1-16C4AC10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9207F-F51B-4CC7-AE6D-A944DEB8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72711-1ACD-463F-96CF-A31A930D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7427B-42FE-4D56-8544-E21C813C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952D4-07AF-448D-B13B-93799C97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8E8B-0491-4AFB-9E5D-B1A70A28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4E7-C5F6-4A8A-9926-E648450628AB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C7D72-D4E4-4341-85E5-191EFC73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CF851-7190-4E43-874C-59022DE12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5134-BFFF-47EE-997D-C2336A9DD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24EE9AF-1D7F-4005-B144-6236DD02D8D4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90813-06FD-49BE-BF17-32B69B1FE725}"/>
              </a:ext>
            </a:extLst>
          </p:cNvPr>
          <p:cNvSpPr/>
          <p:nvPr/>
        </p:nvSpPr>
        <p:spPr>
          <a:xfrm>
            <a:off x="303320" y="2674"/>
            <a:ext cx="11585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&lt;Nav&gt;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5A3DF-B2DC-4FBC-A001-C5779F30AF19}"/>
              </a:ext>
            </a:extLst>
          </p:cNvPr>
          <p:cNvSpPr/>
          <p:nvPr/>
        </p:nvSpPr>
        <p:spPr>
          <a:xfrm>
            <a:off x="6817307" y="153139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579376-473D-4E05-9D47-4C20653E9450}"/>
              </a:ext>
            </a:extLst>
          </p:cNvPr>
          <p:cNvSpPr/>
          <p:nvPr/>
        </p:nvSpPr>
        <p:spPr>
          <a:xfrm>
            <a:off x="8623914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E2159-2D23-45FE-8A7E-B9CA0F69F7EC}"/>
              </a:ext>
            </a:extLst>
          </p:cNvPr>
          <p:cNvSpPr/>
          <p:nvPr/>
        </p:nvSpPr>
        <p:spPr>
          <a:xfrm>
            <a:off x="10365418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CAA98-B6DB-4882-85FA-A9EDE3C4A43F}"/>
              </a:ext>
            </a:extLst>
          </p:cNvPr>
          <p:cNvSpPr txBox="1"/>
          <p:nvPr/>
        </p:nvSpPr>
        <p:spPr>
          <a:xfrm>
            <a:off x="-62145" y="0"/>
            <a:ext cx="16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&lt;Body&gt;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8AF80-7E76-4CD1-B5A1-2FBF7523820A}"/>
              </a:ext>
            </a:extLst>
          </p:cNvPr>
          <p:cNvSpPr txBox="1"/>
          <p:nvPr/>
        </p:nvSpPr>
        <p:spPr>
          <a:xfrm>
            <a:off x="0" y="5869919"/>
            <a:ext cx="411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#Background image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//Home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Link /SEH00N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8478F-93EB-42CC-8993-9C55D20FDAE1}"/>
              </a:ext>
            </a:extLst>
          </p:cNvPr>
          <p:cNvSpPr txBox="1"/>
          <p:nvPr/>
        </p:nvSpPr>
        <p:spPr>
          <a:xfrm>
            <a:off x="2388093" y="2448453"/>
            <a:ext cx="29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DEV SEH00N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30B603-F7C5-4466-AE28-AA1F9D3476F0}"/>
              </a:ext>
            </a:extLst>
          </p:cNvPr>
          <p:cNvSpPr/>
          <p:nvPr/>
        </p:nvSpPr>
        <p:spPr>
          <a:xfrm>
            <a:off x="6095999" y="1735126"/>
            <a:ext cx="3675356" cy="392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9313E-4828-4D7A-A0F2-DB813B331D42}"/>
              </a:ext>
            </a:extLst>
          </p:cNvPr>
          <p:cNvSpPr txBox="1"/>
          <p:nvPr/>
        </p:nvSpPr>
        <p:spPr>
          <a:xfrm>
            <a:off x="6214368" y="5201652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#signature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5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32FF85-32F0-495B-ADEA-ACACF0DC94DA}"/>
              </a:ext>
            </a:extLst>
          </p:cNvPr>
          <p:cNvSpPr/>
          <p:nvPr/>
        </p:nvSpPr>
        <p:spPr>
          <a:xfrm>
            <a:off x="0" y="0"/>
            <a:ext cx="12192000" cy="6855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A71A59-D4D3-4200-A98C-96D1A85C1DB8}"/>
              </a:ext>
            </a:extLst>
          </p:cNvPr>
          <p:cNvSpPr/>
          <p:nvPr/>
        </p:nvSpPr>
        <p:spPr>
          <a:xfrm>
            <a:off x="303320" y="2674"/>
            <a:ext cx="11585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&lt;Nav&gt;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BD58C-3B75-4B36-85C0-22C52B81AFB5}"/>
              </a:ext>
            </a:extLst>
          </p:cNvPr>
          <p:cNvSpPr/>
          <p:nvPr/>
        </p:nvSpPr>
        <p:spPr>
          <a:xfrm>
            <a:off x="6817307" y="153139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295EA-B919-4481-B848-865EDDF2A0D8}"/>
              </a:ext>
            </a:extLst>
          </p:cNvPr>
          <p:cNvSpPr/>
          <p:nvPr/>
        </p:nvSpPr>
        <p:spPr>
          <a:xfrm>
            <a:off x="8623914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C2F74A-192A-49CB-95FE-6738C3428ABA}"/>
              </a:ext>
            </a:extLst>
          </p:cNvPr>
          <p:cNvSpPr/>
          <p:nvPr/>
        </p:nvSpPr>
        <p:spPr>
          <a:xfrm>
            <a:off x="10365418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0F8FD3-1282-44E1-A08C-4588E4EB7E24}"/>
              </a:ext>
            </a:extLst>
          </p:cNvPr>
          <p:cNvSpPr/>
          <p:nvPr/>
        </p:nvSpPr>
        <p:spPr>
          <a:xfrm>
            <a:off x="861134" y="1837678"/>
            <a:ext cx="4429957" cy="377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B6F36B-DEA7-45FC-87F5-D672DC5DB19C}"/>
              </a:ext>
            </a:extLst>
          </p:cNvPr>
          <p:cNvSpPr/>
          <p:nvPr/>
        </p:nvSpPr>
        <p:spPr>
          <a:xfrm>
            <a:off x="319596" y="248575"/>
            <a:ext cx="3630967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39420-D1BE-4785-B5B0-C74D89342D30}"/>
              </a:ext>
            </a:extLst>
          </p:cNvPr>
          <p:cNvSpPr/>
          <p:nvPr/>
        </p:nvSpPr>
        <p:spPr>
          <a:xfrm>
            <a:off x="7253056" y="1162975"/>
            <a:ext cx="3977196" cy="453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9F335-9185-4A90-B51B-3216100976E8}"/>
              </a:ext>
            </a:extLst>
          </p:cNvPr>
          <p:cNvSpPr txBox="1"/>
          <p:nvPr/>
        </p:nvSpPr>
        <p:spPr>
          <a:xfrm>
            <a:off x="7315200" y="4687411"/>
            <a:ext cx="316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#my image</a:t>
            </a:r>
          </a:p>
          <a:p>
            <a:r>
              <a:rPr lang="en-US" altLang="ko-KR" dirty="0"/>
              <a:t>#button</a:t>
            </a:r>
          </a:p>
          <a:p>
            <a:r>
              <a:rPr lang="en-US" altLang="ko-KR" dirty="0"/>
              <a:t>Link /</a:t>
            </a:r>
            <a:r>
              <a:rPr lang="en-US" altLang="ko-KR" dirty="0" err="1"/>
              <a:t>who_am_i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FDA72-9B88-46CA-92EC-FA0B4607AB0C}"/>
              </a:ext>
            </a:extLst>
          </p:cNvPr>
          <p:cNvSpPr txBox="1"/>
          <p:nvPr/>
        </p:nvSpPr>
        <p:spPr>
          <a:xfrm>
            <a:off x="1091953" y="2105773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A9701-3848-47FE-9E25-84A83CF39CED}"/>
              </a:ext>
            </a:extLst>
          </p:cNvPr>
          <p:cNvSpPr txBox="1"/>
          <p:nvPr/>
        </p:nvSpPr>
        <p:spPr>
          <a:xfrm>
            <a:off x="186431" y="6001305"/>
            <a:ext cx="29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#background image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//about me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B18AEC-37D6-4992-BF98-51F7E5A1EC2D}"/>
              </a:ext>
            </a:extLst>
          </p:cNvPr>
          <p:cNvSpPr/>
          <p:nvPr/>
        </p:nvSpPr>
        <p:spPr>
          <a:xfrm>
            <a:off x="0" y="0"/>
            <a:ext cx="12192000" cy="6855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318413-F109-4D77-AAF5-59D110D64F8A}"/>
              </a:ext>
            </a:extLst>
          </p:cNvPr>
          <p:cNvSpPr/>
          <p:nvPr/>
        </p:nvSpPr>
        <p:spPr>
          <a:xfrm>
            <a:off x="303320" y="2674"/>
            <a:ext cx="11585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&lt;Nav&gt;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C874F-F848-4F81-BA8B-A03C70244711}"/>
              </a:ext>
            </a:extLst>
          </p:cNvPr>
          <p:cNvSpPr/>
          <p:nvPr/>
        </p:nvSpPr>
        <p:spPr>
          <a:xfrm>
            <a:off x="6817307" y="153139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6D67E-EF3C-41B3-B50A-C8BBEE474FB4}"/>
              </a:ext>
            </a:extLst>
          </p:cNvPr>
          <p:cNvSpPr/>
          <p:nvPr/>
        </p:nvSpPr>
        <p:spPr>
          <a:xfrm>
            <a:off x="8623914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8CF64F-90FB-4B58-8D91-262BE2E0FAB4}"/>
              </a:ext>
            </a:extLst>
          </p:cNvPr>
          <p:cNvSpPr/>
          <p:nvPr/>
        </p:nvSpPr>
        <p:spPr>
          <a:xfrm>
            <a:off x="10365418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593A9-F954-4CAE-B010-BB6A69AB85AA}"/>
              </a:ext>
            </a:extLst>
          </p:cNvPr>
          <p:cNvSpPr/>
          <p:nvPr/>
        </p:nvSpPr>
        <p:spPr>
          <a:xfrm>
            <a:off x="417250" y="792786"/>
            <a:ext cx="3648723" cy="10448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7F174-E733-41C7-B8D6-F90136B9D0D3}"/>
              </a:ext>
            </a:extLst>
          </p:cNvPr>
          <p:cNvSpPr/>
          <p:nvPr/>
        </p:nvSpPr>
        <p:spPr>
          <a:xfrm>
            <a:off x="971364" y="2112885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B14C0-0B63-4591-BDDE-E9CAAB83EBB8}"/>
              </a:ext>
            </a:extLst>
          </p:cNvPr>
          <p:cNvSpPr txBox="1"/>
          <p:nvPr/>
        </p:nvSpPr>
        <p:spPr>
          <a:xfrm>
            <a:off x="1095652" y="2112885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DE2EB-F9EE-4E58-87C5-7E6C866F6309}"/>
              </a:ext>
            </a:extLst>
          </p:cNvPr>
          <p:cNvSpPr/>
          <p:nvPr/>
        </p:nvSpPr>
        <p:spPr>
          <a:xfrm>
            <a:off x="1215500" y="2795559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1E3FB-E03A-4A6A-9C08-28491D9886B1}"/>
              </a:ext>
            </a:extLst>
          </p:cNvPr>
          <p:cNvSpPr txBox="1"/>
          <p:nvPr/>
        </p:nvSpPr>
        <p:spPr>
          <a:xfrm>
            <a:off x="1215500" y="4962618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FC7878-0A88-4CBD-A108-EB175F1FC414}"/>
              </a:ext>
            </a:extLst>
          </p:cNvPr>
          <p:cNvSpPr/>
          <p:nvPr/>
        </p:nvSpPr>
        <p:spPr>
          <a:xfrm>
            <a:off x="3696809" y="2112885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43DA6-2F12-4C36-9107-DAED58DA2E0E}"/>
              </a:ext>
            </a:extLst>
          </p:cNvPr>
          <p:cNvSpPr txBox="1"/>
          <p:nvPr/>
        </p:nvSpPr>
        <p:spPr>
          <a:xfrm>
            <a:off x="3821097" y="2112885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A6DFB4-3ADD-4DC1-8399-5CF5E86D2123}"/>
              </a:ext>
            </a:extLst>
          </p:cNvPr>
          <p:cNvSpPr/>
          <p:nvPr/>
        </p:nvSpPr>
        <p:spPr>
          <a:xfrm>
            <a:off x="3940945" y="2795559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10011-0F4F-47E3-B96A-4BF53AC68E5D}"/>
              </a:ext>
            </a:extLst>
          </p:cNvPr>
          <p:cNvSpPr txBox="1"/>
          <p:nvPr/>
        </p:nvSpPr>
        <p:spPr>
          <a:xfrm>
            <a:off x="3940945" y="4962618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4111A-BCBC-4B07-B5D0-3D228802D782}"/>
              </a:ext>
            </a:extLst>
          </p:cNvPr>
          <p:cNvSpPr/>
          <p:nvPr/>
        </p:nvSpPr>
        <p:spPr>
          <a:xfrm>
            <a:off x="6530265" y="2076542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13E14-364C-4CEB-9FE4-7FA398A8B9E4}"/>
              </a:ext>
            </a:extLst>
          </p:cNvPr>
          <p:cNvSpPr txBox="1"/>
          <p:nvPr/>
        </p:nvSpPr>
        <p:spPr>
          <a:xfrm>
            <a:off x="6654553" y="2076542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FF41A8-FD6E-455D-8A21-4757963000BC}"/>
              </a:ext>
            </a:extLst>
          </p:cNvPr>
          <p:cNvSpPr/>
          <p:nvPr/>
        </p:nvSpPr>
        <p:spPr>
          <a:xfrm>
            <a:off x="6774401" y="2759216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DFA00-6BF3-4AB4-B377-E9C99DA21FC0}"/>
              </a:ext>
            </a:extLst>
          </p:cNvPr>
          <p:cNvSpPr txBox="1"/>
          <p:nvPr/>
        </p:nvSpPr>
        <p:spPr>
          <a:xfrm>
            <a:off x="6774401" y="4926275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C01958-885A-4169-B5C0-AD2F746D061C}"/>
              </a:ext>
            </a:extLst>
          </p:cNvPr>
          <p:cNvSpPr/>
          <p:nvPr/>
        </p:nvSpPr>
        <p:spPr>
          <a:xfrm>
            <a:off x="9166933" y="2112885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9DEC6-3BBD-439C-9DF6-4510A7ACEF79}"/>
              </a:ext>
            </a:extLst>
          </p:cNvPr>
          <p:cNvSpPr txBox="1"/>
          <p:nvPr/>
        </p:nvSpPr>
        <p:spPr>
          <a:xfrm>
            <a:off x="9291221" y="2112885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BA836A-0D47-40F5-B2BC-C7F27BCCA63A}"/>
              </a:ext>
            </a:extLst>
          </p:cNvPr>
          <p:cNvSpPr/>
          <p:nvPr/>
        </p:nvSpPr>
        <p:spPr>
          <a:xfrm>
            <a:off x="9411069" y="2795559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A23E5-C9B1-4BD9-B0A1-95DF4A7B5704}"/>
              </a:ext>
            </a:extLst>
          </p:cNvPr>
          <p:cNvSpPr txBox="1"/>
          <p:nvPr/>
        </p:nvSpPr>
        <p:spPr>
          <a:xfrm>
            <a:off x="9411069" y="4962618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774B1-38FF-4B97-BB20-B41A5D81C571}"/>
              </a:ext>
            </a:extLst>
          </p:cNvPr>
          <p:cNvSpPr txBox="1"/>
          <p:nvPr/>
        </p:nvSpPr>
        <p:spPr>
          <a:xfrm>
            <a:off x="150920" y="6134470"/>
            <a:ext cx="471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#background image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//portfolio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07E229-8AE5-476A-8D1C-D416142096C3}"/>
              </a:ext>
            </a:extLst>
          </p:cNvPr>
          <p:cNvSpPr txBox="1"/>
          <p:nvPr/>
        </p:nvSpPr>
        <p:spPr>
          <a:xfrm>
            <a:off x="2455045" y="4318079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C22B7-25E1-40EC-A7FB-4462C99352B5}"/>
              </a:ext>
            </a:extLst>
          </p:cNvPr>
          <p:cNvSpPr txBox="1"/>
          <p:nvPr/>
        </p:nvSpPr>
        <p:spPr>
          <a:xfrm>
            <a:off x="5225987" y="4315407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248138-E54E-4F21-BA45-4E8BE2249D6D}"/>
              </a:ext>
            </a:extLst>
          </p:cNvPr>
          <p:cNvSpPr txBox="1"/>
          <p:nvPr/>
        </p:nvSpPr>
        <p:spPr>
          <a:xfrm>
            <a:off x="8048347" y="4292280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4E0E6-FEF3-4345-A15C-F386051028DB}"/>
              </a:ext>
            </a:extLst>
          </p:cNvPr>
          <p:cNvSpPr txBox="1"/>
          <p:nvPr/>
        </p:nvSpPr>
        <p:spPr>
          <a:xfrm>
            <a:off x="10659122" y="4321614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B18AEC-37D6-4992-BF98-51F7E5A1EC2D}"/>
              </a:ext>
            </a:extLst>
          </p:cNvPr>
          <p:cNvSpPr/>
          <p:nvPr/>
        </p:nvSpPr>
        <p:spPr>
          <a:xfrm>
            <a:off x="0" y="0"/>
            <a:ext cx="12192000" cy="6855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318413-F109-4D77-AAF5-59D110D64F8A}"/>
              </a:ext>
            </a:extLst>
          </p:cNvPr>
          <p:cNvSpPr/>
          <p:nvPr/>
        </p:nvSpPr>
        <p:spPr>
          <a:xfrm>
            <a:off x="303320" y="2674"/>
            <a:ext cx="11585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&lt;Nav&gt;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C874F-F848-4F81-BA8B-A03C70244711}"/>
              </a:ext>
            </a:extLst>
          </p:cNvPr>
          <p:cNvSpPr/>
          <p:nvPr/>
        </p:nvSpPr>
        <p:spPr>
          <a:xfrm>
            <a:off x="6817307" y="153139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6D67E-EF3C-41B3-B50A-C8BBEE474FB4}"/>
              </a:ext>
            </a:extLst>
          </p:cNvPr>
          <p:cNvSpPr/>
          <p:nvPr/>
        </p:nvSpPr>
        <p:spPr>
          <a:xfrm>
            <a:off x="8623914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8CF64F-90FB-4B58-8D91-262BE2E0FAB4}"/>
              </a:ext>
            </a:extLst>
          </p:cNvPr>
          <p:cNvSpPr/>
          <p:nvPr/>
        </p:nvSpPr>
        <p:spPr>
          <a:xfrm>
            <a:off x="10365418" y="136494"/>
            <a:ext cx="1251752" cy="523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593A9-F954-4CAE-B010-BB6A69AB85AA}"/>
              </a:ext>
            </a:extLst>
          </p:cNvPr>
          <p:cNvSpPr/>
          <p:nvPr/>
        </p:nvSpPr>
        <p:spPr>
          <a:xfrm>
            <a:off x="417250" y="792786"/>
            <a:ext cx="3648723" cy="10448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FC7878-0A88-4CBD-A108-EB175F1FC414}"/>
              </a:ext>
            </a:extLst>
          </p:cNvPr>
          <p:cNvSpPr/>
          <p:nvPr/>
        </p:nvSpPr>
        <p:spPr>
          <a:xfrm>
            <a:off x="2214238" y="2072520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43DA6-2F12-4C36-9107-DAED58DA2E0E}"/>
              </a:ext>
            </a:extLst>
          </p:cNvPr>
          <p:cNvSpPr txBox="1"/>
          <p:nvPr/>
        </p:nvSpPr>
        <p:spPr>
          <a:xfrm>
            <a:off x="2338526" y="2072520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A6DFB4-3ADD-4DC1-8399-5CF5E86D2123}"/>
              </a:ext>
            </a:extLst>
          </p:cNvPr>
          <p:cNvSpPr/>
          <p:nvPr/>
        </p:nvSpPr>
        <p:spPr>
          <a:xfrm>
            <a:off x="2458374" y="2755194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10011-0F4F-47E3-B96A-4BF53AC68E5D}"/>
              </a:ext>
            </a:extLst>
          </p:cNvPr>
          <p:cNvSpPr txBox="1"/>
          <p:nvPr/>
        </p:nvSpPr>
        <p:spPr>
          <a:xfrm>
            <a:off x="2458374" y="4922253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4111A-BCBC-4B07-B5D0-3D228802D782}"/>
              </a:ext>
            </a:extLst>
          </p:cNvPr>
          <p:cNvSpPr/>
          <p:nvPr/>
        </p:nvSpPr>
        <p:spPr>
          <a:xfrm>
            <a:off x="5047694" y="2036177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13E14-364C-4CEB-9FE4-7FA398A8B9E4}"/>
              </a:ext>
            </a:extLst>
          </p:cNvPr>
          <p:cNvSpPr txBox="1"/>
          <p:nvPr/>
        </p:nvSpPr>
        <p:spPr>
          <a:xfrm>
            <a:off x="5171982" y="2036177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FF41A8-FD6E-455D-8A21-4757963000BC}"/>
              </a:ext>
            </a:extLst>
          </p:cNvPr>
          <p:cNvSpPr/>
          <p:nvPr/>
        </p:nvSpPr>
        <p:spPr>
          <a:xfrm>
            <a:off x="5291830" y="2718851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DFA00-6BF3-4AB4-B377-E9C99DA21FC0}"/>
              </a:ext>
            </a:extLst>
          </p:cNvPr>
          <p:cNvSpPr txBox="1"/>
          <p:nvPr/>
        </p:nvSpPr>
        <p:spPr>
          <a:xfrm>
            <a:off x="5291830" y="4885910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C01958-885A-4169-B5C0-AD2F746D061C}"/>
              </a:ext>
            </a:extLst>
          </p:cNvPr>
          <p:cNvSpPr/>
          <p:nvPr/>
        </p:nvSpPr>
        <p:spPr>
          <a:xfrm>
            <a:off x="7684362" y="2072520"/>
            <a:ext cx="2450237" cy="379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9DEC6-3BBD-439C-9DF6-4510A7ACEF79}"/>
              </a:ext>
            </a:extLst>
          </p:cNvPr>
          <p:cNvSpPr txBox="1"/>
          <p:nvPr/>
        </p:nvSpPr>
        <p:spPr>
          <a:xfrm>
            <a:off x="7808650" y="2072520"/>
            <a:ext cx="199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&lt;card&gt; &lt;button&gt;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BA836A-0D47-40F5-B2BC-C7F27BCCA63A}"/>
              </a:ext>
            </a:extLst>
          </p:cNvPr>
          <p:cNvSpPr/>
          <p:nvPr/>
        </p:nvSpPr>
        <p:spPr>
          <a:xfrm>
            <a:off x="7928498" y="2755194"/>
            <a:ext cx="1997476" cy="1874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A23E5-C9B1-4BD9-B0A1-95DF4A7B5704}"/>
              </a:ext>
            </a:extLst>
          </p:cNvPr>
          <p:cNvSpPr txBox="1"/>
          <p:nvPr/>
        </p:nvSpPr>
        <p:spPr>
          <a:xfrm>
            <a:off x="7928498" y="4922253"/>
            <a:ext cx="21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Simple introduce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774B1-38FF-4B97-BB20-B41A5D81C571}"/>
              </a:ext>
            </a:extLst>
          </p:cNvPr>
          <p:cNvSpPr txBox="1"/>
          <p:nvPr/>
        </p:nvSpPr>
        <p:spPr>
          <a:xfrm>
            <a:off x="150920" y="6134470"/>
            <a:ext cx="471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#background image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//portfolio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C22B7-25E1-40EC-A7FB-4462C99352B5}"/>
              </a:ext>
            </a:extLst>
          </p:cNvPr>
          <p:cNvSpPr txBox="1"/>
          <p:nvPr/>
        </p:nvSpPr>
        <p:spPr>
          <a:xfrm>
            <a:off x="3743416" y="4275042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248138-E54E-4F21-BA45-4E8BE2249D6D}"/>
              </a:ext>
            </a:extLst>
          </p:cNvPr>
          <p:cNvSpPr txBox="1"/>
          <p:nvPr/>
        </p:nvSpPr>
        <p:spPr>
          <a:xfrm>
            <a:off x="6565776" y="4251915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4E0E6-FEF3-4345-A15C-F386051028DB}"/>
              </a:ext>
            </a:extLst>
          </p:cNvPr>
          <p:cNvSpPr txBox="1"/>
          <p:nvPr/>
        </p:nvSpPr>
        <p:spPr>
          <a:xfrm>
            <a:off x="9176551" y="4281249"/>
            <a:ext cx="9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6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895398-B4A8-4A24-A013-DAB9BA53CC80}"/>
              </a:ext>
            </a:extLst>
          </p:cNvPr>
          <p:cNvSpPr/>
          <p:nvPr/>
        </p:nvSpPr>
        <p:spPr>
          <a:xfrm>
            <a:off x="0" y="5939161"/>
            <a:ext cx="12192000" cy="91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C80CEE-2CA6-4EDE-A6B3-7002D6668A85}"/>
              </a:ext>
            </a:extLst>
          </p:cNvPr>
          <p:cNvSpPr/>
          <p:nvPr/>
        </p:nvSpPr>
        <p:spPr>
          <a:xfrm>
            <a:off x="559292" y="6085642"/>
            <a:ext cx="887767" cy="6258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276E-446B-42A1-BE49-B739D6880BD9}"/>
              </a:ext>
            </a:extLst>
          </p:cNvPr>
          <p:cNvSpPr txBox="1"/>
          <p:nvPr/>
        </p:nvSpPr>
        <p:spPr>
          <a:xfrm>
            <a:off x="2175027" y="6085642"/>
            <a:ext cx="385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Email : 06psh0501@gmail.com</a:t>
            </a:r>
          </a:p>
          <a:p>
            <a:r>
              <a:rPr lang="en-US" altLang="ko-KR" dirty="0"/>
              <a:t>Phone : 010 5192 2006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45EC56-3C61-435D-AEFE-4E2711576DEE}"/>
              </a:ext>
            </a:extLst>
          </p:cNvPr>
          <p:cNvSpPr/>
          <p:nvPr/>
        </p:nvSpPr>
        <p:spPr>
          <a:xfrm>
            <a:off x="1305017" y="1498586"/>
            <a:ext cx="4891596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52B11-4952-42AD-8035-C9FC1D6531DA}"/>
              </a:ext>
            </a:extLst>
          </p:cNvPr>
          <p:cNvSpPr/>
          <p:nvPr/>
        </p:nvSpPr>
        <p:spPr>
          <a:xfrm>
            <a:off x="7830105" y="961487"/>
            <a:ext cx="3799643" cy="361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50088-6A91-4F38-BED5-ECB6B25C5816}"/>
              </a:ext>
            </a:extLst>
          </p:cNvPr>
          <p:cNvSpPr txBox="1"/>
          <p:nvPr/>
        </p:nvSpPr>
        <p:spPr>
          <a:xfrm>
            <a:off x="7972147" y="4037600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#profile image</a:t>
            </a:r>
          </a:p>
        </p:txBody>
      </p:sp>
    </p:spTree>
    <p:extLst>
      <p:ext uri="{BB962C8B-B14F-4D97-AF65-F5344CB8AC3E}">
        <p14:creationId xmlns:p14="http://schemas.microsoft.com/office/powerpoint/2010/main" val="282170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173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2022-08-25T12:15:23Z</dcterms:created>
  <dcterms:modified xsi:type="dcterms:W3CDTF">2022-08-25T12:51:46Z</dcterms:modified>
</cp:coreProperties>
</file>