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6DE6-EA9C-4A42-B6CD-03C57CB8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01164-1DBC-423A-B535-E2B91E5B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5E1B2-127A-4EDF-8E3E-336CE9A2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3D332-6D11-45DB-B745-97FCB04E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89E93-DDE3-42AE-A282-C9A9B19A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BA7E-2E31-41D1-BC68-5FCBDB86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C368F-9A66-4B8C-890D-97120E05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18A36-1394-4ABB-B974-075386C3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0C93-77AD-4A29-8934-FB4DF2F6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56A4B-3DFA-4E0E-B061-90452721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6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CB4725-49E3-48DC-B835-565DB438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355EE-A507-4B59-BBE0-89FE703B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D71DE-E9FC-40AD-AC39-3E597E45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75A08-AB43-4767-90FA-21E42CDC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0E284-21BA-4B7F-80CE-90FFF66E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8053-5785-4F31-82C5-F4C0461C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2E4F1-5743-420A-98D9-C8C59790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8F8A3-1E14-4F51-AE26-6105E6D7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24C5-7CC9-4A88-ABB1-DF7BF95F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20841-095D-42BE-929C-C7A186A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555C-F4AA-4F5E-9E72-691BD1F4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F8FC0-6003-48B5-A447-F394459A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58024-F727-4620-A9E2-84837291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8F428-A570-47B5-940C-F1D5E672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A363-4AE5-4D92-83B8-3A07F5F3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0300-54D1-4CB1-82DD-70B8AE5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4C8D-5E24-4985-86C9-3B7F38C9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D3BA1-EB03-4938-9639-9CA908C4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84095-D180-4769-A60D-D8FA83D5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66A68-0B6C-4BBD-BE3E-2DCE675C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62F2C-3957-4BFE-BE85-D5789D7A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4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EF18-CAA4-47DE-B78F-AFCCDCA6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E8B7F-6DE1-4F0F-AB59-B492C4FB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C6C37-CB1F-459B-A861-3C36E013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1B2DC-D88E-4320-8A01-33D663DA1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BBC91F-7688-4186-ACC2-049E260F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F0CF7-039B-4DC2-9134-834BC1D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3306-0B8D-4E91-9ABD-D8457EF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05E4B-D842-4D26-A70E-A0CDEE9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5EC52-2611-4E40-8AA6-4D83647D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0698B5-97CA-49F1-ACF0-9B7B6BE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01EBF-B0EE-4B47-9654-EFD9387F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23318B-A59D-4A17-A29E-5FA53FDA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6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E4D2C-AF94-4F21-A918-D4838859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4E873F-AA64-4828-AFB8-9D946038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4EDBE-F9F6-41D8-B677-3ACFCAC6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2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B00E-E21A-4E19-846F-4D7EDD57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37EEF-47C0-4372-9E56-7C8E4192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B1BF5-538F-4507-BB9C-BDB861EA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3E669-AC9F-43B7-AFC8-BABB1355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DEC00-734F-4223-9742-3982DA0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856A0-1592-439A-9225-A4B74F54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3A22-4E75-4078-B3D1-19A4065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F1914-2842-489B-98B4-D8165AC83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66748-BAB4-453C-B85A-BEF23C5F8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1A018-982C-4B0E-AB13-58B963A6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B3AC9-4E7B-430B-99D7-EF67D0C2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9453C-099F-4198-AADB-1DB4BB70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8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F29025-B2F9-4CF9-B736-16FE23D9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204EB-393D-4CEC-952D-9CBADBC4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65C8-EB4A-4F6F-A21D-5703C07A8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E096-6E52-4230-BA1A-34430E76D4D1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51D32-4F52-4A48-B147-2342B85CD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06C61-BD0F-44DF-8C8C-83E34B6A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8AA0-67FE-4318-B511-CDDD1B8F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B84F38-D491-4D71-BE10-6A65CA862DAE}"/>
              </a:ext>
            </a:extLst>
          </p:cNvPr>
          <p:cNvSpPr/>
          <p:nvPr/>
        </p:nvSpPr>
        <p:spPr>
          <a:xfrm>
            <a:off x="4697506" y="1577793"/>
            <a:ext cx="2646269" cy="2670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 쓰레기 지도 플랫폼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 쓰레기 탐지를 통한 주요 지역의 해양 쓰레기 지도 제작</a:t>
            </a:r>
            <a:endParaRPr lang="en-US" altLang="ko-KR" sz="1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 쓰레기 </a:t>
            </a:r>
            <a:r>
              <a:rPr lang="ko-KR" altLang="en-US" sz="1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차단막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추천 위치 도출</a:t>
            </a:r>
            <a:endParaRPr lang="en-US" altLang="ko-KR" sz="1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해안 지역 모니터링 서비스</a:t>
            </a:r>
            <a:endParaRPr lang="en-US" altLang="ko-KR" sz="1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4) 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 쓰레기 양 예측</a:t>
            </a:r>
            <a:endParaRPr lang="en-US" altLang="ko-KR" sz="1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A0A3-D59B-46DF-AD89-484F4214479A}"/>
              </a:ext>
            </a:extLst>
          </p:cNvPr>
          <p:cNvSpPr/>
          <p:nvPr/>
        </p:nvSpPr>
        <p:spPr>
          <a:xfrm>
            <a:off x="338979" y="3037355"/>
            <a:ext cx="2495550" cy="81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 환경을 담당하는 지자체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A2CEE-1C23-472D-B30D-EB31FA92681D}"/>
              </a:ext>
            </a:extLst>
          </p:cNvPr>
          <p:cNvSpPr/>
          <p:nvPr/>
        </p:nvSpPr>
        <p:spPr>
          <a:xfrm>
            <a:off x="9581589" y="2591363"/>
            <a:ext cx="2495550" cy="751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해변 지역</a:t>
            </a:r>
            <a:b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관광업 종사자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EADD08-DFCB-40FA-A042-F5E5E7DA4823}"/>
              </a:ext>
            </a:extLst>
          </p:cNvPr>
          <p:cNvCxnSpPr>
            <a:cxnSpLocks/>
          </p:cNvCxnSpPr>
          <p:nvPr/>
        </p:nvCxnSpPr>
        <p:spPr>
          <a:xfrm>
            <a:off x="2834529" y="3220400"/>
            <a:ext cx="186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1561F4-B270-4B01-9B55-678DF900F418}"/>
              </a:ext>
            </a:extLst>
          </p:cNvPr>
          <p:cNvCxnSpPr>
            <a:cxnSpLocks/>
          </p:cNvCxnSpPr>
          <p:nvPr/>
        </p:nvCxnSpPr>
        <p:spPr>
          <a:xfrm>
            <a:off x="7343774" y="3926541"/>
            <a:ext cx="201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3FEB21-7179-484D-A7BF-A393B13E6F14}"/>
              </a:ext>
            </a:extLst>
          </p:cNvPr>
          <p:cNvCxnSpPr>
            <a:cxnSpLocks/>
          </p:cNvCxnSpPr>
          <p:nvPr/>
        </p:nvCxnSpPr>
        <p:spPr>
          <a:xfrm flipH="1">
            <a:off x="2834529" y="3631958"/>
            <a:ext cx="18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7A9C27-A08A-416D-B4E8-D164CAF987A0}"/>
              </a:ext>
            </a:extLst>
          </p:cNvPr>
          <p:cNvCxnSpPr>
            <a:cxnSpLocks/>
          </p:cNvCxnSpPr>
          <p:nvPr/>
        </p:nvCxnSpPr>
        <p:spPr>
          <a:xfrm flipH="1">
            <a:off x="7343775" y="3039035"/>
            <a:ext cx="2013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6D425C-575E-47A3-A664-0AE7A1CD7646}"/>
              </a:ext>
            </a:extLst>
          </p:cNvPr>
          <p:cNvSpPr/>
          <p:nvPr/>
        </p:nvSpPr>
        <p:spPr>
          <a:xfrm>
            <a:off x="9581589" y="3550586"/>
            <a:ext cx="2495550" cy="751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양식업 종사자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E543BB-23E6-40B2-A776-C94C73274B2C}"/>
              </a:ext>
            </a:extLst>
          </p:cNvPr>
          <p:cNvCxnSpPr/>
          <p:nvPr/>
        </p:nvCxnSpPr>
        <p:spPr>
          <a:xfrm>
            <a:off x="9357471" y="2609850"/>
            <a:ext cx="0" cy="16383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7310EF-6795-441B-B482-057D30323EFB}"/>
              </a:ext>
            </a:extLst>
          </p:cNvPr>
          <p:cNvSpPr txBox="1"/>
          <p:nvPr/>
        </p:nvSpPr>
        <p:spPr>
          <a:xfrm>
            <a:off x="3523129" y="3192944"/>
            <a:ext cx="65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49B73-BC5E-4615-9F50-0D2A62B49DB2}"/>
              </a:ext>
            </a:extLst>
          </p:cNvPr>
          <p:cNvSpPr txBox="1"/>
          <p:nvPr/>
        </p:nvSpPr>
        <p:spPr>
          <a:xfrm>
            <a:off x="2780746" y="3646442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해당 지역 데이터 열람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AC87-A8E1-455D-B4BB-5A27E86F7807}"/>
              </a:ext>
            </a:extLst>
          </p:cNvPr>
          <p:cNvSpPr txBox="1"/>
          <p:nvPr/>
        </p:nvSpPr>
        <p:spPr>
          <a:xfrm>
            <a:off x="7455842" y="3917576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모니터링 서비스 제공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128EE-64F0-4DD8-B0C5-2757BBAB5E88}"/>
              </a:ext>
            </a:extLst>
          </p:cNvPr>
          <p:cNvSpPr txBox="1"/>
          <p:nvPr/>
        </p:nvSpPr>
        <p:spPr>
          <a:xfrm>
            <a:off x="7455842" y="3037355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수입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658C81-7474-4BA6-ABCF-D45ECC4BB194}"/>
              </a:ext>
            </a:extLst>
          </p:cNvPr>
          <p:cNvCxnSpPr>
            <a:cxnSpLocks/>
          </p:cNvCxnSpPr>
          <p:nvPr/>
        </p:nvCxnSpPr>
        <p:spPr>
          <a:xfrm flipH="1">
            <a:off x="7343775" y="3386512"/>
            <a:ext cx="2013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AA9B8A-8EC0-4B85-9B36-1DC44BAAF51F}"/>
              </a:ext>
            </a:extLst>
          </p:cNvPr>
          <p:cNvSpPr txBox="1"/>
          <p:nvPr/>
        </p:nvSpPr>
        <p:spPr>
          <a:xfrm>
            <a:off x="7455842" y="3384832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메타데이터 제공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5C846-45A9-4D59-882B-D15625F8032C}"/>
              </a:ext>
            </a:extLst>
          </p:cNvPr>
          <p:cNvSpPr txBox="1"/>
          <p:nvPr/>
        </p:nvSpPr>
        <p:spPr>
          <a:xfrm>
            <a:off x="6385821" y="5856690"/>
            <a:ext cx="133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촬영 영상 데이터</a:t>
            </a:r>
            <a:endParaRPr lang="ko-KR" altLang="en-US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372152-4251-45F6-8D6C-B5E85C7AC2D9}"/>
              </a:ext>
            </a:extLst>
          </p:cNvPr>
          <p:cNvSpPr txBox="1"/>
          <p:nvPr/>
        </p:nvSpPr>
        <p:spPr>
          <a:xfrm>
            <a:off x="4413928" y="5870935"/>
            <a:ext cx="161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생활 쓰레기 학습 </a:t>
            </a: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23B36-01B6-48D5-BA60-990855099925}"/>
              </a:ext>
            </a:extLst>
          </p:cNvPr>
          <p:cNvCxnSpPr>
            <a:cxnSpLocks/>
          </p:cNvCxnSpPr>
          <p:nvPr/>
        </p:nvCxnSpPr>
        <p:spPr>
          <a:xfrm flipH="1" flipV="1">
            <a:off x="5187871" y="4248150"/>
            <a:ext cx="2" cy="54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C190BA-68F9-4B42-953E-60C2EC1B73A4}"/>
              </a:ext>
            </a:extLst>
          </p:cNvPr>
          <p:cNvSpPr txBox="1"/>
          <p:nvPr/>
        </p:nvSpPr>
        <p:spPr>
          <a:xfrm>
            <a:off x="8436611" y="4525079"/>
            <a:ext cx="23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 </a:t>
            </a: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고객군</a:t>
            </a:r>
            <a:endParaRPr lang="ko-KR" altLang="en-US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4545FA-8EDE-435F-ADE6-BFB542ABF1C3}"/>
              </a:ext>
            </a:extLst>
          </p:cNvPr>
          <p:cNvSpPr txBox="1"/>
          <p:nvPr/>
        </p:nvSpPr>
        <p:spPr>
          <a:xfrm>
            <a:off x="1268601" y="4525079"/>
            <a:ext cx="23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지자체 </a:t>
            </a: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고객군</a:t>
            </a:r>
            <a:endParaRPr lang="ko-KR" altLang="en-US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A45F8-7E18-43E3-BD7A-0D18DFC7F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94" y="4795127"/>
            <a:ext cx="1080000" cy="108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123CBD7-43CA-4FF6-AAD5-964B457E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08" y="4797948"/>
            <a:ext cx="1080000" cy="10800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11E35E-B577-4502-9E7B-25F578EA2862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976522" y="5337948"/>
            <a:ext cx="4533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53EC5E-77D5-4325-A776-47F3C18F7C92}"/>
              </a:ext>
            </a:extLst>
          </p:cNvPr>
          <p:cNvSpPr/>
          <p:nvPr/>
        </p:nvSpPr>
        <p:spPr>
          <a:xfrm>
            <a:off x="4772865" y="112040"/>
            <a:ext cx="2495550" cy="751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제휴 업체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247A67-D786-431C-8446-C3BC3BF331A2}"/>
              </a:ext>
            </a:extLst>
          </p:cNvPr>
          <p:cNvCxnSpPr>
            <a:cxnSpLocks/>
          </p:cNvCxnSpPr>
          <p:nvPr/>
        </p:nvCxnSpPr>
        <p:spPr>
          <a:xfrm flipV="1">
            <a:off x="5455227" y="863952"/>
            <a:ext cx="0" cy="71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D9D1AD-5629-4A3B-B455-22A1D0119D80}"/>
              </a:ext>
            </a:extLst>
          </p:cNvPr>
          <p:cNvCxnSpPr>
            <a:cxnSpLocks/>
          </p:cNvCxnSpPr>
          <p:nvPr/>
        </p:nvCxnSpPr>
        <p:spPr>
          <a:xfrm>
            <a:off x="6691745" y="863952"/>
            <a:ext cx="0" cy="71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CAC0AD-D5BB-4C4F-9DD1-88D14C4CABE3}"/>
              </a:ext>
            </a:extLst>
          </p:cNvPr>
          <p:cNvSpPr txBox="1"/>
          <p:nvPr/>
        </p:nvSpPr>
        <p:spPr>
          <a:xfrm>
            <a:off x="5862222" y="1090066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B4577-E095-493E-AC00-9158952842D1}"/>
              </a:ext>
            </a:extLst>
          </p:cNvPr>
          <p:cNvSpPr txBox="1"/>
          <p:nvPr/>
        </p:nvSpPr>
        <p:spPr>
          <a:xfrm>
            <a:off x="3544334" y="1090066"/>
            <a:ext cx="20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해양 쓰레기 지도를 통한 홍보</a:t>
            </a:r>
          </a:p>
        </p:txBody>
      </p:sp>
    </p:spTree>
    <p:extLst>
      <p:ext uri="{BB962C8B-B14F-4D97-AF65-F5344CB8AC3E}">
        <p14:creationId xmlns:p14="http://schemas.microsoft.com/office/powerpoint/2010/main" val="18927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6C63FA-064B-43CA-BC1D-6195AB65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84" y="801129"/>
            <a:ext cx="1440000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93AEA6-E456-442F-A871-587B094D6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84" y="2709000"/>
            <a:ext cx="1440000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99132-DD27-4E22-BD78-CC74D5AA5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84" y="4616871"/>
            <a:ext cx="1440000" cy="14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C0B34D-DD40-4F8D-9397-A59D4537B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12" y="2709000"/>
            <a:ext cx="1440000" cy="144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E1A95B-42D0-45EA-974C-19D8DE661412}"/>
              </a:ext>
            </a:extLst>
          </p:cNvPr>
          <p:cNvSpPr/>
          <p:nvPr/>
        </p:nvSpPr>
        <p:spPr>
          <a:xfrm>
            <a:off x="4355594" y="3227294"/>
            <a:ext cx="764823" cy="851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90A480-E762-4928-8BE7-4961968B05EF}"/>
              </a:ext>
            </a:extLst>
          </p:cNvPr>
          <p:cNvSpPr/>
          <p:nvPr/>
        </p:nvSpPr>
        <p:spPr>
          <a:xfrm>
            <a:off x="4950090" y="2656377"/>
            <a:ext cx="591668" cy="85164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3B07B5-A4A0-48F3-A05C-B03BAA9D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18" y="2774117"/>
            <a:ext cx="1260000" cy="12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61FAAB-B428-49B1-A74F-FF1A470AC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12" y="2349000"/>
            <a:ext cx="1800000" cy="18000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086081-5A6B-4A34-9A68-DB84EDF6B7A0}"/>
              </a:ext>
            </a:extLst>
          </p:cNvPr>
          <p:cNvCxnSpPr>
            <a:stCxn id="7" idx="3"/>
          </p:cNvCxnSpPr>
          <p:nvPr/>
        </p:nvCxnSpPr>
        <p:spPr>
          <a:xfrm>
            <a:off x="3037784" y="3429000"/>
            <a:ext cx="1135694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9DA4E2-0EA2-48DE-879A-D33BF0053B4C}"/>
              </a:ext>
            </a:extLst>
          </p:cNvPr>
          <p:cNvCxnSpPr/>
          <p:nvPr/>
        </p:nvCxnSpPr>
        <p:spPr>
          <a:xfrm>
            <a:off x="5861524" y="3429000"/>
            <a:ext cx="1135694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707BA92-CB78-4B4D-B95D-F77594B4B0B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17784" y="4149000"/>
            <a:ext cx="0" cy="6484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E70968-DCD2-4ADC-A3B7-AD545DE3D204}"/>
              </a:ext>
            </a:extLst>
          </p:cNvPr>
          <p:cNvCxnSpPr>
            <a:cxnSpLocks/>
          </p:cNvCxnSpPr>
          <p:nvPr/>
        </p:nvCxnSpPr>
        <p:spPr>
          <a:xfrm>
            <a:off x="2317784" y="1927412"/>
            <a:ext cx="0" cy="7159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2C2217-5C39-4683-B3EF-FDD776FF0C1F}"/>
              </a:ext>
            </a:extLst>
          </p:cNvPr>
          <p:cNvCxnSpPr/>
          <p:nvPr/>
        </p:nvCxnSpPr>
        <p:spPr>
          <a:xfrm>
            <a:off x="8257218" y="3429000"/>
            <a:ext cx="1135694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19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C1E22E752B0C49B6D20C3F9F6630FB" ma:contentTypeVersion="9" ma:contentTypeDescription="새 문서를 만듭니다." ma:contentTypeScope="" ma:versionID="d0c77acba4c84449800f4874f8d4d865">
  <xsd:schema xmlns:xsd="http://www.w3.org/2001/XMLSchema" xmlns:xs="http://www.w3.org/2001/XMLSchema" xmlns:p="http://schemas.microsoft.com/office/2006/metadata/properties" xmlns:ns3="4679e900-6c6b-4415-9374-4ca7dbea020c" targetNamespace="http://schemas.microsoft.com/office/2006/metadata/properties" ma:root="true" ma:fieldsID="7fd234ce95504438ef32198ab0c4b376" ns3:_="">
    <xsd:import namespace="4679e900-6c6b-4415-9374-4ca7dbea0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9e900-6c6b-4415-9374-4ca7dbea0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5800C1-78AE-47BE-A5AF-91422C358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D0B95-E0A9-48C7-A5A1-7FA912F4BB79}">
  <ds:schemaRefs>
    <ds:schemaRef ds:uri="http://purl.org/dc/elements/1.1/"/>
    <ds:schemaRef ds:uri="http://purl.org/dc/dcmitype/"/>
    <ds:schemaRef ds:uri="4679e900-6c6b-4415-9374-4ca7dbea020c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44A303-47AB-410E-8E91-DCE07D661D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9e900-6c6b-4415-9374-4ca7dbea0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77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Sehyoung</dc:creator>
  <cp:lastModifiedBy>Kim Sehyoung</cp:lastModifiedBy>
  <cp:revision>9</cp:revision>
  <dcterms:created xsi:type="dcterms:W3CDTF">2020-12-06T11:27:36Z</dcterms:created>
  <dcterms:modified xsi:type="dcterms:W3CDTF">2021-02-12T09:24:54Z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0x010100B9C1E22E752B0C49B6D20C3F9F6630FB</vt:lpwstr>
  </property>
</Properties>
</file>