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29" y="-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F7F16-3EE6-470E-BE6D-25AF56847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EB2F65-8B08-4FBA-B358-2EACF0486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8488D-1150-4AD6-8C82-59EE4F96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11DB-5CD3-43EA-84D6-BFB008A2205C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744C30-6EB6-40A2-8E42-2AB675E7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07AF3-FFB4-412A-8512-07D2D73F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E69E-2A49-4DCE-BB69-703A21D83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11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7F83E-2B1D-4F69-98C6-36C529B7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662604-7369-46B8-9933-2A661C29B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90029-475D-4F76-BDF7-D6BD9625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11DB-5CD3-43EA-84D6-BFB008A2205C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0AA404-D975-4ECF-8782-FCDFC14F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169648-1639-4BCF-AB1A-B5399554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E69E-2A49-4DCE-BB69-703A21D83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84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1842F9-D289-4778-84E1-B46B01D03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5726EA-A7C6-4A95-972E-1B8F610C3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DABE0-A817-4CD9-AD1B-2BCD234F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11DB-5CD3-43EA-84D6-BFB008A2205C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AFA2A8-813B-418C-A1E9-802F89E7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32E62D-081B-4599-946C-130AAF30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E69E-2A49-4DCE-BB69-703A21D83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82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0C8A4-149C-4538-BFAF-11CE2C1CF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45B84E-561C-4C12-A170-8337E61B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3FFC1-703A-456E-95F0-F567D4FB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11DB-5CD3-43EA-84D6-BFB008A2205C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680B6-C27D-4DEF-B8EF-9F6D6BD1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2927C5-69E1-4DC5-A487-AAB4CFB8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E69E-2A49-4DCE-BB69-703A21D83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01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9B495-5761-4F71-BEA6-6CB59FA2D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3E1940-C4CB-4510-B1ED-FDFBFA7F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95321D-DE6D-4B5B-9A5A-468C6049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11DB-5CD3-43EA-84D6-BFB008A2205C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A47C11-0F02-45FD-B726-BB8B0DDA5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B3E0C-07E6-4278-BD3F-B63C86E0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E69E-2A49-4DCE-BB69-703A21D83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88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1D41D-D9A6-4F7E-AB8A-CA6DBBF2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2D791-4A5D-40BB-93F4-C317FC1B2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54B079-0E45-46D4-8AE5-2E4BC397B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A8C4D4-1D1C-4421-8891-B1D5934B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11DB-5CD3-43EA-84D6-BFB008A2205C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2DABBA-7CE4-49C1-B2D1-B1D83D73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3F641C-14BE-4B84-9C22-10F1F484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E69E-2A49-4DCE-BB69-703A21D83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6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F2516-D8FD-466B-9369-D290E3C56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461761-0C87-40BF-BD1F-BB94FB433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F99A9E-9840-4C0B-9CBE-184BDAF74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E35F51-51A6-46A5-9F89-A7852EAB5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06E7CB-D681-4F1F-9A96-24DA4ABBD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EAE584-D0A5-480D-9587-48C70AA8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11DB-5CD3-43EA-84D6-BFB008A2205C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EDFF7D-E3C3-406D-BB52-5A67133C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8367CD-FE6D-4060-841C-B9315CF4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E69E-2A49-4DCE-BB69-703A21D83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3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4F88F-418A-4D08-9DEA-40F0CE91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7F2FB3-0B47-4C49-8C3E-70A5F32C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11DB-5CD3-43EA-84D6-BFB008A2205C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9A2968-F208-408D-AEE4-C51E63F9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BA9206-2C5F-40D7-B062-9046A9FA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E69E-2A49-4DCE-BB69-703A21D83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91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3D06AF-99F9-483C-87B1-62FF9CF1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11DB-5CD3-43EA-84D6-BFB008A2205C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DE8217-5C8A-498A-9BA3-8212E0FE0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D3D5B9-1B88-4AE9-AD2D-61E8A82A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E69E-2A49-4DCE-BB69-703A21D83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12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702B8-AF92-42BC-8820-7DFA3F042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370817-EA15-4742-9C30-245040606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FEBADE-DDFE-4A64-946B-E7DD02F18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D38D6E-61DB-4E8D-9B96-4CF1283E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11DB-5CD3-43EA-84D6-BFB008A2205C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0F71F6-2CA9-443D-830A-25755C74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1FD007-E0EE-46BE-9A04-410448B8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E69E-2A49-4DCE-BB69-703A21D83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2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F4011-5006-4FEF-8BB2-110334C7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A72B12-4EEF-423D-A613-3514F8753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C15374-3254-4583-ABFA-3FEEDFDDA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DA9EA9-4C08-483C-8FD5-2CD7D4D6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11DB-5CD3-43EA-84D6-BFB008A2205C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ACA63B-D5D5-4C6A-8796-E165602D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2C8719-D0D5-4C33-A1D8-125CC5852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E69E-2A49-4DCE-BB69-703A21D83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28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3FC1C4-555C-4CAF-8284-02E3823A6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31ED36-F458-45D1-B5E8-D387D127E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4D8BB-8E38-4C8A-BF1E-3800A1B7A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911DB-5CD3-43EA-84D6-BFB008A2205C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326C7A-D627-4340-8C11-E8436730A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050006-EBA9-4B98-B203-6E2BC84DE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EE69E-2A49-4DCE-BB69-703A21D83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94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4F4BC7-D91E-473B-9B3F-AFE37FA540E6}"/>
              </a:ext>
            </a:extLst>
          </p:cNvPr>
          <p:cNvSpPr/>
          <p:nvPr/>
        </p:nvSpPr>
        <p:spPr>
          <a:xfrm>
            <a:off x="3162715" y="4106154"/>
            <a:ext cx="126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분석주제 도출</a:t>
            </a:r>
          </a:p>
        </p:txBody>
      </p:sp>
      <p:sp>
        <p:nvSpPr>
          <p:cNvPr id="5" name="순서도: 다중 문서 4">
            <a:extLst>
              <a:ext uri="{FF2B5EF4-FFF2-40B4-BE49-F238E27FC236}">
                <a16:creationId xmlns:a16="http://schemas.microsoft.com/office/drawing/2014/main" id="{66F1A43A-9980-4D7F-956C-FB2E77B06AC0}"/>
              </a:ext>
            </a:extLst>
          </p:cNvPr>
          <p:cNvSpPr/>
          <p:nvPr/>
        </p:nvSpPr>
        <p:spPr>
          <a:xfrm>
            <a:off x="1670183" y="2845832"/>
            <a:ext cx="1212979" cy="867907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강서구 민원 데이터셋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50E227-E620-46B1-B4EF-FBB8A1939D16}"/>
              </a:ext>
            </a:extLst>
          </p:cNvPr>
          <p:cNvSpPr/>
          <p:nvPr/>
        </p:nvSpPr>
        <p:spPr>
          <a:xfrm>
            <a:off x="145870" y="2919784"/>
            <a:ext cx="126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새올전자민원창구</a:t>
            </a:r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크롤링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69A9F68-403C-45B9-B68C-D58C2738CD14}"/>
              </a:ext>
            </a:extLst>
          </p:cNvPr>
          <p:cNvSpPr/>
          <p:nvPr/>
        </p:nvSpPr>
        <p:spPr>
          <a:xfrm>
            <a:off x="3162715" y="2943808"/>
            <a:ext cx="126000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토픽모델링 분석</a:t>
            </a:r>
          </a:p>
        </p:txBody>
      </p:sp>
      <p:sp>
        <p:nvSpPr>
          <p:cNvPr id="8" name="순서도: 다중 문서 7">
            <a:extLst>
              <a:ext uri="{FF2B5EF4-FFF2-40B4-BE49-F238E27FC236}">
                <a16:creationId xmlns:a16="http://schemas.microsoft.com/office/drawing/2014/main" id="{E3875C6C-705A-4CFE-A826-B9149F60D2B0}"/>
              </a:ext>
            </a:extLst>
          </p:cNvPr>
          <p:cNvSpPr/>
          <p:nvPr/>
        </p:nvSpPr>
        <p:spPr>
          <a:xfrm>
            <a:off x="4760855" y="1779032"/>
            <a:ext cx="1212979" cy="867907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쓰레기 배출 데이터셋</a:t>
            </a:r>
          </a:p>
        </p:txBody>
      </p:sp>
      <p:sp>
        <p:nvSpPr>
          <p:cNvPr id="9" name="순서도: 다중 문서 8">
            <a:extLst>
              <a:ext uri="{FF2B5EF4-FFF2-40B4-BE49-F238E27FC236}">
                <a16:creationId xmlns:a16="http://schemas.microsoft.com/office/drawing/2014/main" id="{76D2D8AB-B862-444C-A308-192B18D74420}"/>
              </a:ext>
            </a:extLst>
          </p:cNvPr>
          <p:cNvSpPr/>
          <p:nvPr/>
        </p:nvSpPr>
        <p:spPr>
          <a:xfrm>
            <a:off x="4760855" y="2845831"/>
            <a:ext cx="1212979" cy="867907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가로쓰레기통 데이터셋</a:t>
            </a:r>
          </a:p>
        </p:txBody>
      </p:sp>
      <p:sp>
        <p:nvSpPr>
          <p:cNvPr id="10" name="순서도: 다중 문서 9">
            <a:extLst>
              <a:ext uri="{FF2B5EF4-FFF2-40B4-BE49-F238E27FC236}">
                <a16:creationId xmlns:a16="http://schemas.microsoft.com/office/drawing/2014/main" id="{435ADC68-66E5-4999-ADC9-3361972A9F2E}"/>
              </a:ext>
            </a:extLst>
          </p:cNvPr>
          <p:cNvSpPr/>
          <p:nvPr/>
        </p:nvSpPr>
        <p:spPr>
          <a:xfrm>
            <a:off x="4760855" y="3912630"/>
            <a:ext cx="1212979" cy="867907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서울시 공원</a:t>
            </a:r>
            <a:b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데이터셋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1A633E-5D33-408D-ABB1-A4FB2E0DC8E6}"/>
              </a:ext>
            </a:extLst>
          </p:cNvPr>
          <p:cNvSpPr/>
          <p:nvPr/>
        </p:nvSpPr>
        <p:spPr>
          <a:xfrm>
            <a:off x="6502460" y="2941258"/>
            <a:ext cx="126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공간 데이터 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2EC32DA-02D2-4B2A-9248-B656535E33C4}"/>
              </a:ext>
            </a:extLst>
          </p:cNvPr>
          <p:cNvSpPr/>
          <p:nvPr/>
        </p:nvSpPr>
        <p:spPr>
          <a:xfrm>
            <a:off x="8065804" y="2943808"/>
            <a:ext cx="126000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가로쓰레기통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k-means</a:t>
            </a:r>
            <a:endPara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FD7D92-D5D6-4272-B30B-BB84272F5A55}"/>
              </a:ext>
            </a:extLst>
          </p:cNvPr>
          <p:cNvSpPr/>
          <p:nvPr/>
        </p:nvSpPr>
        <p:spPr>
          <a:xfrm>
            <a:off x="9625338" y="2939353"/>
            <a:ext cx="126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결과 해석 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</a:p>
          <a:p>
            <a:pPr algn="ctr"/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시각화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8F41A99-E892-47BB-9523-C612D03366EE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1405870" y="3279784"/>
            <a:ext cx="26431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DA6F082-A4CD-48B6-8914-BCFB53E48DF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883162" y="3279786"/>
            <a:ext cx="279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F93F66E-456E-4B28-9834-A5529DC3A33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792715" y="3663808"/>
            <a:ext cx="34" cy="442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724D590A-B127-495C-8120-2FBAFB5FB8F0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5973834" y="2212986"/>
            <a:ext cx="528626" cy="1088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EF4DF2DE-18B2-4888-8EAF-E04C3E470057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973834" y="3301258"/>
            <a:ext cx="264313" cy="104532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D48E1A8-C08C-44AB-86B8-10A34932EE58}"/>
              </a:ext>
            </a:extLst>
          </p:cNvPr>
          <p:cNvCxnSpPr>
            <a:cxnSpLocks/>
          </p:cNvCxnSpPr>
          <p:nvPr/>
        </p:nvCxnSpPr>
        <p:spPr>
          <a:xfrm flipH="1">
            <a:off x="5981069" y="3301258"/>
            <a:ext cx="2653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F0AC559-BFEA-40F5-8D40-BF79B8790FD9}"/>
              </a:ext>
            </a:extLst>
          </p:cNvPr>
          <p:cNvCxnSpPr>
            <a:cxnSpLocks/>
          </p:cNvCxnSpPr>
          <p:nvPr/>
        </p:nvCxnSpPr>
        <p:spPr>
          <a:xfrm>
            <a:off x="7762460" y="3279786"/>
            <a:ext cx="297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DDC8DD1-D493-46BF-9049-B03A978D5AA2}"/>
              </a:ext>
            </a:extLst>
          </p:cNvPr>
          <p:cNvCxnSpPr>
            <a:cxnSpLocks/>
          </p:cNvCxnSpPr>
          <p:nvPr/>
        </p:nvCxnSpPr>
        <p:spPr>
          <a:xfrm>
            <a:off x="9325804" y="3279786"/>
            <a:ext cx="297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왼쪽 중괄호 37">
            <a:extLst>
              <a:ext uri="{FF2B5EF4-FFF2-40B4-BE49-F238E27FC236}">
                <a16:creationId xmlns:a16="http://schemas.microsoft.com/office/drawing/2014/main" id="{63536BE1-2E1E-4D69-81DF-6B0F0BF421B3}"/>
              </a:ext>
            </a:extLst>
          </p:cNvPr>
          <p:cNvSpPr/>
          <p:nvPr/>
        </p:nvSpPr>
        <p:spPr>
          <a:xfrm rot="16200000">
            <a:off x="2159223" y="3069186"/>
            <a:ext cx="250141" cy="4276846"/>
          </a:xfrm>
          <a:prstGeom prst="leftBrace">
            <a:avLst>
              <a:gd name="adj1" fmla="val 12551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왼쪽 중괄호 38">
            <a:extLst>
              <a:ext uri="{FF2B5EF4-FFF2-40B4-BE49-F238E27FC236}">
                <a16:creationId xmlns:a16="http://schemas.microsoft.com/office/drawing/2014/main" id="{2E74B82B-F246-4D20-BF9D-64A2EB6CCED7}"/>
              </a:ext>
            </a:extLst>
          </p:cNvPr>
          <p:cNvSpPr/>
          <p:nvPr/>
        </p:nvSpPr>
        <p:spPr>
          <a:xfrm rot="16200000">
            <a:off x="7814618" y="2261959"/>
            <a:ext cx="250141" cy="5891302"/>
          </a:xfrm>
          <a:prstGeom prst="leftBrace">
            <a:avLst>
              <a:gd name="adj1" fmla="val 12551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75E0DC-4AAC-48FD-A650-1799906123E2}"/>
              </a:ext>
            </a:extLst>
          </p:cNvPr>
          <p:cNvSpPr txBox="1"/>
          <p:nvPr/>
        </p:nvSpPr>
        <p:spPr>
          <a:xfrm>
            <a:off x="614745" y="5434761"/>
            <a:ext cx="3323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연구문제 및 주제 선정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91F645-FA93-4918-B286-016770B9444B}"/>
              </a:ext>
            </a:extLst>
          </p:cNvPr>
          <p:cNvSpPr txBox="1"/>
          <p:nvPr/>
        </p:nvSpPr>
        <p:spPr>
          <a:xfrm>
            <a:off x="6277761" y="5434761"/>
            <a:ext cx="3323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수집 및 분석 진행</a:t>
            </a:r>
          </a:p>
        </p:txBody>
      </p:sp>
    </p:spTree>
    <p:extLst>
      <p:ext uri="{BB962C8B-B14F-4D97-AF65-F5344CB8AC3E}">
        <p14:creationId xmlns:p14="http://schemas.microsoft.com/office/powerpoint/2010/main" val="60488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36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나눔스퀘어_ac Bold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세형</dc:creator>
  <cp:lastModifiedBy>김 세형</cp:lastModifiedBy>
  <cp:revision>1</cp:revision>
  <dcterms:created xsi:type="dcterms:W3CDTF">2022-03-20T06:47:51Z</dcterms:created>
  <dcterms:modified xsi:type="dcterms:W3CDTF">2022-03-20T11:51:21Z</dcterms:modified>
</cp:coreProperties>
</file>