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C8FAE-8468-4268-A6DD-49066445233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97017-0508-4C15-828A-5DD78AE91BD2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9184E4CE-92B0-4D7B-951F-69B6843867A7}" cxnId="{EC7F920C-5735-444D-BC75-33DF478CCDB5}" type="parTrans">
      <dgm:prSet/>
      <dgm:spPr/>
      <dgm:t>
        <a:bodyPr/>
        <a:lstStyle/>
        <a:p>
          <a:endParaRPr lang="en-US"/>
        </a:p>
      </dgm:t>
    </dgm:pt>
    <dgm:pt modelId="{FED91FB5-73F9-4F55-8BBB-CFC20FF3CDCB}" cxnId="{EC7F920C-5735-444D-BC75-33DF478CCDB5}" type="sibTrans">
      <dgm:prSet/>
      <dgm:spPr/>
      <dgm:t>
        <a:bodyPr/>
        <a:lstStyle/>
        <a:p>
          <a:endParaRPr lang="en-US"/>
        </a:p>
      </dgm:t>
    </dgm:pt>
    <dgm:pt modelId="{0DA928B1-CAA5-4ABA-BC0F-B00053A46EAD}">
      <dgm:prSet phldrT="[Text]"/>
      <dgm:spPr/>
      <dgm:t>
        <a:bodyPr/>
        <a:lstStyle/>
        <a:p>
          <a:r>
            <a:rPr lang="en-US" dirty="0">
              <a:latin typeface="Simplified Arabic" panose="02020603050405020304" pitchFamily="18" charset="-78"/>
              <a:cs typeface="Simplified Arabic" panose="02020603050405020304" pitchFamily="18" charset="-78"/>
            </a:rPr>
            <a:t>School</a:t>
          </a:r>
          <a:r>
            <a:rPr lang="en-US" dirty="0"/>
            <a:t>.h</a:t>
          </a:r>
        </a:p>
      </dgm:t>
    </dgm:pt>
    <dgm:pt modelId="{7FFCCECE-33E7-4E0F-AEE1-3B55B5776272}" cxnId="{DF50EAFA-C11E-4BDC-B0F1-AD0C1A3DEF7A}" type="parTrans">
      <dgm:prSet/>
      <dgm:spPr/>
      <dgm:t>
        <a:bodyPr/>
        <a:lstStyle/>
        <a:p>
          <a:endParaRPr lang="en-US"/>
        </a:p>
      </dgm:t>
    </dgm:pt>
    <dgm:pt modelId="{282A9B79-41B2-47CE-971B-C25F1BDC9FE3}" cxnId="{DF50EAFA-C11E-4BDC-B0F1-AD0C1A3DEF7A}" type="sibTrans">
      <dgm:prSet/>
      <dgm:spPr/>
      <dgm:t>
        <a:bodyPr/>
        <a:lstStyle/>
        <a:p>
          <a:endParaRPr lang="en-US"/>
        </a:p>
      </dgm:t>
    </dgm:pt>
    <dgm:pt modelId="{65A4C8A8-BBA0-48E6-AEAF-14143FD8E59D}">
      <dgm:prSet phldrT="[Text]"/>
      <dgm:spPr/>
      <dgm:t>
        <a:bodyPr/>
        <a:lstStyle/>
        <a:p>
          <a:r>
            <a:rPr lang="en-US" dirty="0">
              <a:latin typeface="Simplified Arabic" panose="02020603050405020304" pitchFamily="18" charset="-78"/>
              <a:cs typeface="Simplified Arabic" panose="02020603050405020304" pitchFamily="18" charset="-78"/>
            </a:rPr>
            <a:t>School</a:t>
          </a:r>
          <a:r>
            <a:rPr lang="en-US" dirty="0"/>
            <a:t>.c</a:t>
          </a:r>
        </a:p>
      </dgm:t>
    </dgm:pt>
    <dgm:pt modelId="{F8A17654-5964-47B8-A9E9-D81E90FCD975}" cxnId="{8CC1B094-EDA0-4235-83C2-77797B6D03AA}" type="parTrans">
      <dgm:prSet/>
      <dgm:spPr/>
      <dgm:t>
        <a:bodyPr/>
        <a:lstStyle/>
        <a:p>
          <a:endParaRPr lang="en-US"/>
        </a:p>
      </dgm:t>
    </dgm:pt>
    <dgm:pt modelId="{5C04DCB0-9A85-401E-93C5-161E1A95E5E9}" cxnId="{8CC1B094-EDA0-4235-83C2-77797B6D03AA}" type="sibTrans">
      <dgm:prSet/>
      <dgm:spPr/>
      <dgm:t>
        <a:bodyPr/>
        <a:lstStyle/>
        <a:p>
          <a:endParaRPr lang="en-US"/>
        </a:p>
      </dgm:t>
    </dgm:pt>
    <dgm:pt modelId="{D12BF773-12EF-467B-84CB-E94D9B1AEA62}">
      <dgm:prSet phldrT="[Text]"/>
      <dgm:spPr/>
      <dgm:t>
        <a:bodyPr/>
        <a:lstStyle/>
        <a:p>
          <a:r>
            <a:rPr lang="en-US" dirty="0">
              <a:latin typeface="Simplified Arabic" panose="02020603050405020304" pitchFamily="18" charset="-78"/>
              <a:cs typeface="Simplified Arabic" panose="02020603050405020304" pitchFamily="18" charset="-78"/>
            </a:rPr>
            <a:t>Main.c</a:t>
          </a:r>
        </a:p>
      </dgm:t>
    </dgm:pt>
    <dgm:pt modelId="{A54ED3EB-0FC5-40EC-9E42-9DFF01E7DA09}" cxnId="{B7D5031F-2274-4401-8BE4-913835B2A888}" type="parTrans">
      <dgm:prSet/>
      <dgm:spPr/>
      <dgm:t>
        <a:bodyPr/>
        <a:lstStyle/>
        <a:p>
          <a:endParaRPr lang="en-US"/>
        </a:p>
      </dgm:t>
    </dgm:pt>
    <dgm:pt modelId="{776D738E-D4E6-4974-9622-596A43613EF6}" cxnId="{B7D5031F-2274-4401-8BE4-913835B2A888}" type="sibTrans">
      <dgm:prSet/>
      <dgm:spPr/>
      <dgm:t>
        <a:bodyPr/>
        <a:lstStyle/>
        <a:p>
          <a:endParaRPr lang="en-US"/>
        </a:p>
      </dgm:t>
    </dgm:pt>
    <dgm:pt modelId="{49D38305-532F-46F2-B4D7-28334762BAF3}" type="pres">
      <dgm:prSet presAssocID="{B1BC8FAE-8468-4268-A6DD-49066445233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C3605C-DF45-4448-8D4B-13032E806F5F}" type="pres">
      <dgm:prSet presAssocID="{86D97017-0508-4C15-828A-5DD78AE91BD2}" presName="hierRoot1" presStyleCnt="0">
        <dgm:presLayoutVars>
          <dgm:hierBranch val="init"/>
        </dgm:presLayoutVars>
      </dgm:prSet>
      <dgm:spPr/>
    </dgm:pt>
    <dgm:pt modelId="{C66470F3-BB4D-48EE-8CF6-9578485693B8}" type="pres">
      <dgm:prSet presAssocID="{86D97017-0508-4C15-828A-5DD78AE91BD2}" presName="rootComposite1" presStyleCnt="0"/>
      <dgm:spPr/>
    </dgm:pt>
    <dgm:pt modelId="{29A38D2F-47BC-41D0-97B0-713011956BC3}" type="pres">
      <dgm:prSet presAssocID="{86D97017-0508-4C15-828A-5DD78AE91BD2}" presName="rootText1" presStyleLbl="alignAcc1" presStyleIdx="0" presStyleCnt="0">
        <dgm:presLayoutVars>
          <dgm:chPref val="3"/>
        </dgm:presLayoutVars>
      </dgm:prSet>
      <dgm:spPr/>
    </dgm:pt>
    <dgm:pt modelId="{9C6299C6-E98A-4CB4-84BE-1CF03B6BC5AB}" type="pres">
      <dgm:prSet presAssocID="{86D97017-0508-4C15-828A-5DD78AE91BD2}" presName="topArc1" presStyleLbl="parChTrans1D1" presStyleIdx="0" presStyleCnt="8"/>
      <dgm:spPr/>
    </dgm:pt>
    <dgm:pt modelId="{8F786535-227E-4136-A46C-DDFA11ADC627}" type="pres">
      <dgm:prSet presAssocID="{86D97017-0508-4C15-828A-5DD78AE91BD2}" presName="bottomArc1" presStyleLbl="parChTrans1D1" presStyleIdx="1" presStyleCnt="8"/>
      <dgm:spPr/>
    </dgm:pt>
    <dgm:pt modelId="{5516ED5F-AB38-4109-81D6-7DD8C26D75EB}" type="pres">
      <dgm:prSet presAssocID="{86D97017-0508-4C15-828A-5DD78AE91BD2}" presName="topConnNode1" presStyleLbl="node1" presStyleIdx="0" presStyleCnt="0"/>
      <dgm:spPr/>
    </dgm:pt>
    <dgm:pt modelId="{6650E07E-DF25-4DD3-9EB2-174D09B0008C}" type="pres">
      <dgm:prSet presAssocID="{86D97017-0508-4C15-828A-5DD78AE91BD2}" presName="hierChild2" presStyleCnt="0"/>
      <dgm:spPr/>
    </dgm:pt>
    <dgm:pt modelId="{2AC8B40D-6CD0-42D4-8F2D-97948CB9632B}" type="pres">
      <dgm:prSet presAssocID="{7FFCCECE-33E7-4E0F-AEE1-3B55B5776272}" presName="Name28" presStyleLbl="parChTrans1D2" presStyleIdx="0" presStyleCnt="3"/>
      <dgm:spPr/>
    </dgm:pt>
    <dgm:pt modelId="{69161F87-6744-4E3D-BAFA-5F0BA1535545}" type="pres">
      <dgm:prSet presAssocID="{0DA928B1-CAA5-4ABA-BC0F-B00053A46EAD}" presName="hierRoot2" presStyleCnt="0">
        <dgm:presLayoutVars>
          <dgm:hierBranch val="init"/>
        </dgm:presLayoutVars>
      </dgm:prSet>
      <dgm:spPr/>
    </dgm:pt>
    <dgm:pt modelId="{1C310E94-580A-4A69-8F14-6337B691C423}" type="pres">
      <dgm:prSet presAssocID="{0DA928B1-CAA5-4ABA-BC0F-B00053A46EAD}" presName="rootComposite2" presStyleCnt="0"/>
      <dgm:spPr/>
    </dgm:pt>
    <dgm:pt modelId="{3EF6B7E4-7FF9-4A45-A6E7-3EDCDA67A950}" type="pres">
      <dgm:prSet presAssocID="{0DA928B1-CAA5-4ABA-BC0F-B00053A46EAD}" presName="rootText2" presStyleLbl="alignAcc1" presStyleIdx="0" presStyleCnt="0">
        <dgm:presLayoutVars>
          <dgm:chPref val="3"/>
        </dgm:presLayoutVars>
      </dgm:prSet>
      <dgm:spPr/>
    </dgm:pt>
    <dgm:pt modelId="{BCE721FD-6674-49A9-A7A4-633664E10257}" type="pres">
      <dgm:prSet presAssocID="{0DA928B1-CAA5-4ABA-BC0F-B00053A46EAD}" presName="topArc2" presStyleLbl="parChTrans1D1" presStyleIdx="2" presStyleCnt="8"/>
      <dgm:spPr/>
    </dgm:pt>
    <dgm:pt modelId="{6EC29888-B077-4BED-91A0-1EA8423B4D55}" type="pres">
      <dgm:prSet presAssocID="{0DA928B1-CAA5-4ABA-BC0F-B00053A46EAD}" presName="bottomArc2" presStyleLbl="parChTrans1D1" presStyleIdx="3" presStyleCnt="8"/>
      <dgm:spPr/>
    </dgm:pt>
    <dgm:pt modelId="{E2E1008E-A3AF-43C4-9708-5681AE3C0463}" type="pres">
      <dgm:prSet presAssocID="{0DA928B1-CAA5-4ABA-BC0F-B00053A46EAD}" presName="topConnNode2" presStyleLbl="node2" presStyleIdx="0" presStyleCnt="0"/>
      <dgm:spPr/>
    </dgm:pt>
    <dgm:pt modelId="{B0B213C3-9AC1-4F42-9524-929BC312EDC6}" type="pres">
      <dgm:prSet presAssocID="{0DA928B1-CAA5-4ABA-BC0F-B00053A46EAD}" presName="hierChild4" presStyleCnt="0"/>
      <dgm:spPr/>
    </dgm:pt>
    <dgm:pt modelId="{6D0444CA-8332-4813-9391-FEF26E6C0699}" type="pres">
      <dgm:prSet presAssocID="{0DA928B1-CAA5-4ABA-BC0F-B00053A46EAD}" presName="hierChild5" presStyleCnt="0"/>
      <dgm:spPr/>
    </dgm:pt>
    <dgm:pt modelId="{A0A82247-C7A6-4DEF-B956-4403F6B7137E}" type="pres">
      <dgm:prSet presAssocID="{F8A17654-5964-47B8-A9E9-D81E90FCD975}" presName="Name28" presStyleLbl="parChTrans1D2" presStyleIdx="1" presStyleCnt="3"/>
      <dgm:spPr/>
    </dgm:pt>
    <dgm:pt modelId="{94BD2E27-8AA6-47EC-A9AC-87A94CC6E698}" type="pres">
      <dgm:prSet presAssocID="{65A4C8A8-BBA0-48E6-AEAF-14143FD8E59D}" presName="hierRoot2" presStyleCnt="0">
        <dgm:presLayoutVars>
          <dgm:hierBranch val="init"/>
        </dgm:presLayoutVars>
      </dgm:prSet>
      <dgm:spPr/>
    </dgm:pt>
    <dgm:pt modelId="{33D822B7-CE7F-442D-96BB-68A243203DA1}" type="pres">
      <dgm:prSet presAssocID="{65A4C8A8-BBA0-48E6-AEAF-14143FD8E59D}" presName="rootComposite2" presStyleCnt="0"/>
      <dgm:spPr/>
    </dgm:pt>
    <dgm:pt modelId="{374F8F96-97BD-4E33-80B7-47FCDE009AF4}" type="pres">
      <dgm:prSet presAssocID="{65A4C8A8-BBA0-48E6-AEAF-14143FD8E59D}" presName="rootText2" presStyleLbl="alignAcc1" presStyleIdx="0" presStyleCnt="0">
        <dgm:presLayoutVars>
          <dgm:chPref val="3"/>
        </dgm:presLayoutVars>
      </dgm:prSet>
      <dgm:spPr/>
    </dgm:pt>
    <dgm:pt modelId="{47CA2E68-49A9-47D1-B88D-32E2D2296975}" type="pres">
      <dgm:prSet presAssocID="{65A4C8A8-BBA0-48E6-AEAF-14143FD8E59D}" presName="topArc2" presStyleLbl="parChTrans1D1" presStyleIdx="4" presStyleCnt="8"/>
      <dgm:spPr/>
    </dgm:pt>
    <dgm:pt modelId="{280C50EE-15F6-4BC3-AACB-6BC8AFFB83E0}" type="pres">
      <dgm:prSet presAssocID="{65A4C8A8-BBA0-48E6-AEAF-14143FD8E59D}" presName="bottomArc2" presStyleLbl="parChTrans1D1" presStyleIdx="5" presStyleCnt="8"/>
      <dgm:spPr/>
    </dgm:pt>
    <dgm:pt modelId="{21013D54-2A86-44CB-90EE-2417B3546709}" type="pres">
      <dgm:prSet presAssocID="{65A4C8A8-BBA0-48E6-AEAF-14143FD8E59D}" presName="topConnNode2" presStyleLbl="node2" presStyleIdx="0" presStyleCnt="0"/>
      <dgm:spPr/>
    </dgm:pt>
    <dgm:pt modelId="{CA81A5B8-0F49-4EDD-8C5F-7983F70F651E}" type="pres">
      <dgm:prSet presAssocID="{65A4C8A8-BBA0-48E6-AEAF-14143FD8E59D}" presName="hierChild4" presStyleCnt="0"/>
      <dgm:spPr/>
    </dgm:pt>
    <dgm:pt modelId="{B056751B-2A63-4C93-93CF-2FBC7EB515D7}" type="pres">
      <dgm:prSet presAssocID="{65A4C8A8-BBA0-48E6-AEAF-14143FD8E59D}" presName="hierChild5" presStyleCnt="0"/>
      <dgm:spPr/>
    </dgm:pt>
    <dgm:pt modelId="{115B0186-BF6A-4123-8144-3B39C3FB9EF2}" type="pres">
      <dgm:prSet presAssocID="{A54ED3EB-0FC5-40EC-9E42-9DFF01E7DA09}" presName="Name28" presStyleLbl="parChTrans1D2" presStyleIdx="2" presStyleCnt="3"/>
      <dgm:spPr/>
    </dgm:pt>
    <dgm:pt modelId="{3FAAAA3C-E8D9-45AF-92D3-55FD9EB6E7A9}" type="pres">
      <dgm:prSet presAssocID="{D12BF773-12EF-467B-84CB-E94D9B1AEA62}" presName="hierRoot2" presStyleCnt="0">
        <dgm:presLayoutVars>
          <dgm:hierBranch val="init"/>
        </dgm:presLayoutVars>
      </dgm:prSet>
      <dgm:spPr/>
    </dgm:pt>
    <dgm:pt modelId="{E96D5198-3EAA-4331-8B19-A7153C30D6F5}" type="pres">
      <dgm:prSet presAssocID="{D12BF773-12EF-467B-84CB-E94D9B1AEA62}" presName="rootComposite2" presStyleCnt="0"/>
      <dgm:spPr/>
    </dgm:pt>
    <dgm:pt modelId="{0C96C89D-CEFD-4761-A06B-1C098FEBE3CE}" type="pres">
      <dgm:prSet presAssocID="{D12BF773-12EF-467B-84CB-E94D9B1AEA62}" presName="rootText2" presStyleLbl="alignAcc1" presStyleIdx="0" presStyleCnt="0">
        <dgm:presLayoutVars>
          <dgm:chPref val="3"/>
        </dgm:presLayoutVars>
      </dgm:prSet>
      <dgm:spPr/>
    </dgm:pt>
    <dgm:pt modelId="{71E60782-85FB-40FB-8F3C-499AB41B3E18}" type="pres">
      <dgm:prSet presAssocID="{D12BF773-12EF-467B-84CB-E94D9B1AEA62}" presName="topArc2" presStyleLbl="parChTrans1D1" presStyleIdx="6" presStyleCnt="8"/>
      <dgm:spPr/>
    </dgm:pt>
    <dgm:pt modelId="{682D938E-F054-4ABD-8DF7-7659BF0FA2C2}" type="pres">
      <dgm:prSet presAssocID="{D12BF773-12EF-467B-84CB-E94D9B1AEA62}" presName="bottomArc2" presStyleLbl="parChTrans1D1" presStyleIdx="7" presStyleCnt="8"/>
      <dgm:spPr/>
    </dgm:pt>
    <dgm:pt modelId="{1F599710-CE28-40CA-BEE8-4B0366227795}" type="pres">
      <dgm:prSet presAssocID="{D12BF773-12EF-467B-84CB-E94D9B1AEA62}" presName="topConnNode2" presStyleLbl="node2" presStyleIdx="0" presStyleCnt="0"/>
      <dgm:spPr/>
    </dgm:pt>
    <dgm:pt modelId="{92BB4DD1-2FD9-4507-86A8-CDB10E8A9322}" type="pres">
      <dgm:prSet presAssocID="{D12BF773-12EF-467B-84CB-E94D9B1AEA62}" presName="hierChild4" presStyleCnt="0"/>
      <dgm:spPr/>
    </dgm:pt>
    <dgm:pt modelId="{CC231EEF-83E5-4C9D-82D5-E2EB53505614}" type="pres">
      <dgm:prSet presAssocID="{D12BF773-12EF-467B-84CB-E94D9B1AEA62}" presName="hierChild5" presStyleCnt="0"/>
      <dgm:spPr/>
    </dgm:pt>
    <dgm:pt modelId="{4A3AF0EC-3445-41C5-B159-66ABDAE304CB}" type="pres">
      <dgm:prSet presAssocID="{86D97017-0508-4C15-828A-5DD78AE91BD2}" presName="hierChild3" presStyleCnt="0"/>
      <dgm:spPr/>
    </dgm:pt>
  </dgm:ptLst>
  <dgm:cxnLst>
    <dgm:cxn modelId="{EC7F920C-5735-444D-BC75-33DF478CCDB5}" srcId="{B1BC8FAE-8468-4268-A6DD-49066445233A}" destId="{86D97017-0508-4C15-828A-5DD78AE91BD2}" srcOrd="0" destOrd="0" parTransId="{9184E4CE-92B0-4D7B-951F-69B6843867A7}" sibTransId="{FED91FB5-73F9-4F55-8BBB-CFC20FF3CDCB}"/>
    <dgm:cxn modelId="{B7D5031F-2274-4401-8BE4-913835B2A888}" srcId="{86D97017-0508-4C15-828A-5DD78AE91BD2}" destId="{D12BF773-12EF-467B-84CB-E94D9B1AEA62}" srcOrd="2" destOrd="0" parTransId="{A54ED3EB-0FC5-40EC-9E42-9DFF01E7DA09}" sibTransId="{776D738E-D4E6-4974-9622-596A43613EF6}"/>
    <dgm:cxn modelId="{433DE82D-E0F4-4A55-9CA5-CA2ACE5A9EE4}" type="presOf" srcId="{0DA928B1-CAA5-4ABA-BC0F-B00053A46EAD}" destId="{3EF6B7E4-7FF9-4A45-A6E7-3EDCDA67A950}" srcOrd="0" destOrd="0" presId="urn:microsoft.com/office/officeart/2008/layout/HalfCircleOrganizationChart"/>
    <dgm:cxn modelId="{8B75BE34-C546-4E2C-A084-EBC704C73831}" type="presOf" srcId="{0DA928B1-CAA5-4ABA-BC0F-B00053A46EAD}" destId="{E2E1008E-A3AF-43C4-9708-5681AE3C0463}" srcOrd="1" destOrd="0" presId="urn:microsoft.com/office/officeart/2008/layout/HalfCircleOrganizationChart"/>
    <dgm:cxn modelId="{9CFF196B-434C-46BC-B422-8DA720C10465}" type="presOf" srcId="{86D97017-0508-4C15-828A-5DD78AE91BD2}" destId="{29A38D2F-47BC-41D0-97B0-713011956BC3}" srcOrd="0" destOrd="0" presId="urn:microsoft.com/office/officeart/2008/layout/HalfCircleOrganizationChart"/>
    <dgm:cxn modelId="{27D8BA6D-D676-46B5-83BA-936EFE7049E3}" type="presOf" srcId="{65A4C8A8-BBA0-48E6-AEAF-14143FD8E59D}" destId="{21013D54-2A86-44CB-90EE-2417B3546709}" srcOrd="1" destOrd="0" presId="urn:microsoft.com/office/officeart/2008/layout/HalfCircleOrganizationChart"/>
    <dgm:cxn modelId="{ED7D3C80-1FB1-4846-8F3A-F9197E3F5167}" type="presOf" srcId="{F8A17654-5964-47B8-A9E9-D81E90FCD975}" destId="{A0A82247-C7A6-4DEF-B956-4403F6B7137E}" srcOrd="0" destOrd="0" presId="urn:microsoft.com/office/officeart/2008/layout/HalfCircleOrganizationChart"/>
    <dgm:cxn modelId="{4F4FD684-B3DE-4CB7-BD3F-9A55CA2A3ADF}" type="presOf" srcId="{D12BF773-12EF-467B-84CB-E94D9B1AEA62}" destId="{0C96C89D-CEFD-4761-A06B-1C098FEBE3CE}" srcOrd="0" destOrd="0" presId="urn:microsoft.com/office/officeart/2008/layout/HalfCircleOrganizationChart"/>
    <dgm:cxn modelId="{D3F8B78D-9F49-4389-8989-FB716FE07578}" type="presOf" srcId="{B1BC8FAE-8468-4268-A6DD-49066445233A}" destId="{49D38305-532F-46F2-B4D7-28334762BAF3}" srcOrd="0" destOrd="0" presId="urn:microsoft.com/office/officeart/2008/layout/HalfCircleOrganizationChart"/>
    <dgm:cxn modelId="{8CC1B094-EDA0-4235-83C2-77797B6D03AA}" srcId="{86D97017-0508-4C15-828A-5DD78AE91BD2}" destId="{65A4C8A8-BBA0-48E6-AEAF-14143FD8E59D}" srcOrd="1" destOrd="0" parTransId="{F8A17654-5964-47B8-A9E9-D81E90FCD975}" sibTransId="{5C04DCB0-9A85-401E-93C5-161E1A95E5E9}"/>
    <dgm:cxn modelId="{B51F69B9-9CD5-4795-9F98-7B186DAE5FB4}" type="presOf" srcId="{7FFCCECE-33E7-4E0F-AEE1-3B55B5776272}" destId="{2AC8B40D-6CD0-42D4-8F2D-97948CB9632B}" srcOrd="0" destOrd="0" presId="urn:microsoft.com/office/officeart/2008/layout/HalfCircleOrganizationChart"/>
    <dgm:cxn modelId="{C93B08D7-9A21-48D3-8DAA-352667A1BA32}" type="presOf" srcId="{86D97017-0508-4C15-828A-5DD78AE91BD2}" destId="{5516ED5F-AB38-4109-81D6-7DD8C26D75EB}" srcOrd="1" destOrd="0" presId="urn:microsoft.com/office/officeart/2008/layout/HalfCircleOrganizationChart"/>
    <dgm:cxn modelId="{AB9BD7E5-308E-437D-AF7F-70BAD286E7FF}" type="presOf" srcId="{A54ED3EB-0FC5-40EC-9E42-9DFF01E7DA09}" destId="{115B0186-BF6A-4123-8144-3B39C3FB9EF2}" srcOrd="0" destOrd="0" presId="urn:microsoft.com/office/officeart/2008/layout/HalfCircleOrganizationChart"/>
    <dgm:cxn modelId="{4EF199F0-3FDB-404A-8CAF-3C868D4AEB6A}" type="presOf" srcId="{65A4C8A8-BBA0-48E6-AEAF-14143FD8E59D}" destId="{374F8F96-97BD-4E33-80B7-47FCDE009AF4}" srcOrd="0" destOrd="0" presId="urn:microsoft.com/office/officeart/2008/layout/HalfCircleOrganizationChart"/>
    <dgm:cxn modelId="{DF50EAFA-C11E-4BDC-B0F1-AD0C1A3DEF7A}" srcId="{86D97017-0508-4C15-828A-5DD78AE91BD2}" destId="{0DA928B1-CAA5-4ABA-BC0F-B00053A46EAD}" srcOrd="0" destOrd="0" parTransId="{7FFCCECE-33E7-4E0F-AEE1-3B55B5776272}" sibTransId="{282A9B79-41B2-47CE-971B-C25F1BDC9FE3}"/>
    <dgm:cxn modelId="{CF9CC1FC-61B4-4359-AD34-E914463D018B}" type="presOf" srcId="{D12BF773-12EF-467B-84CB-E94D9B1AEA62}" destId="{1F599710-CE28-40CA-BEE8-4B0366227795}" srcOrd="1" destOrd="0" presId="urn:microsoft.com/office/officeart/2008/layout/HalfCircleOrganizationChart"/>
    <dgm:cxn modelId="{2543B1D4-E831-46D9-8F1C-6698E2202722}" type="presParOf" srcId="{49D38305-532F-46F2-B4D7-28334762BAF3}" destId="{74C3605C-DF45-4448-8D4B-13032E806F5F}" srcOrd="0" destOrd="0" presId="urn:microsoft.com/office/officeart/2008/layout/HalfCircleOrganizationChart"/>
    <dgm:cxn modelId="{FDB027FF-5E52-4225-8245-8DFCEA5205EC}" type="presParOf" srcId="{74C3605C-DF45-4448-8D4B-13032E806F5F}" destId="{C66470F3-BB4D-48EE-8CF6-9578485693B8}" srcOrd="0" destOrd="0" presId="urn:microsoft.com/office/officeart/2008/layout/HalfCircleOrganizationChart"/>
    <dgm:cxn modelId="{C518969D-CBF4-474A-8A06-C4276829803F}" type="presParOf" srcId="{C66470F3-BB4D-48EE-8CF6-9578485693B8}" destId="{29A38D2F-47BC-41D0-97B0-713011956BC3}" srcOrd="0" destOrd="0" presId="urn:microsoft.com/office/officeart/2008/layout/HalfCircleOrganizationChart"/>
    <dgm:cxn modelId="{31CC1D1B-569B-47FF-B069-B8E816BEA883}" type="presParOf" srcId="{C66470F3-BB4D-48EE-8CF6-9578485693B8}" destId="{9C6299C6-E98A-4CB4-84BE-1CF03B6BC5AB}" srcOrd="1" destOrd="0" presId="urn:microsoft.com/office/officeart/2008/layout/HalfCircleOrganizationChart"/>
    <dgm:cxn modelId="{0DA53F62-083E-42A9-BE7C-D4AE20FDBDE0}" type="presParOf" srcId="{C66470F3-BB4D-48EE-8CF6-9578485693B8}" destId="{8F786535-227E-4136-A46C-DDFA11ADC627}" srcOrd="2" destOrd="0" presId="urn:microsoft.com/office/officeart/2008/layout/HalfCircleOrganizationChart"/>
    <dgm:cxn modelId="{A3E4A44E-52AA-4098-BCE6-EAE7CE921AD0}" type="presParOf" srcId="{C66470F3-BB4D-48EE-8CF6-9578485693B8}" destId="{5516ED5F-AB38-4109-81D6-7DD8C26D75EB}" srcOrd="3" destOrd="0" presId="urn:microsoft.com/office/officeart/2008/layout/HalfCircleOrganizationChart"/>
    <dgm:cxn modelId="{EC90E2E0-C5C1-4137-BDFC-2B277909CA86}" type="presParOf" srcId="{74C3605C-DF45-4448-8D4B-13032E806F5F}" destId="{6650E07E-DF25-4DD3-9EB2-174D09B0008C}" srcOrd="1" destOrd="0" presId="urn:microsoft.com/office/officeart/2008/layout/HalfCircleOrganizationChart"/>
    <dgm:cxn modelId="{928DC253-D051-443B-BE8F-DD1D69B31F4B}" type="presParOf" srcId="{6650E07E-DF25-4DD3-9EB2-174D09B0008C}" destId="{2AC8B40D-6CD0-42D4-8F2D-97948CB9632B}" srcOrd="0" destOrd="0" presId="urn:microsoft.com/office/officeart/2008/layout/HalfCircleOrganizationChart"/>
    <dgm:cxn modelId="{81DEAEBE-490E-45DF-A6C4-A24C530BA069}" type="presParOf" srcId="{6650E07E-DF25-4DD3-9EB2-174D09B0008C}" destId="{69161F87-6744-4E3D-BAFA-5F0BA1535545}" srcOrd="1" destOrd="0" presId="urn:microsoft.com/office/officeart/2008/layout/HalfCircleOrganizationChart"/>
    <dgm:cxn modelId="{C4E1F41C-40DD-45E4-9244-234577CDAD72}" type="presParOf" srcId="{69161F87-6744-4E3D-BAFA-5F0BA1535545}" destId="{1C310E94-580A-4A69-8F14-6337B691C423}" srcOrd="0" destOrd="0" presId="urn:microsoft.com/office/officeart/2008/layout/HalfCircleOrganizationChart"/>
    <dgm:cxn modelId="{CDB92923-9B14-4F21-A89B-B0967BA4F353}" type="presParOf" srcId="{1C310E94-580A-4A69-8F14-6337B691C423}" destId="{3EF6B7E4-7FF9-4A45-A6E7-3EDCDA67A950}" srcOrd="0" destOrd="0" presId="urn:microsoft.com/office/officeart/2008/layout/HalfCircleOrganizationChart"/>
    <dgm:cxn modelId="{08FCF9D9-33A0-457A-BA55-C52C55C0FD6D}" type="presParOf" srcId="{1C310E94-580A-4A69-8F14-6337B691C423}" destId="{BCE721FD-6674-49A9-A7A4-633664E10257}" srcOrd="1" destOrd="0" presId="urn:microsoft.com/office/officeart/2008/layout/HalfCircleOrganizationChart"/>
    <dgm:cxn modelId="{CEEF075D-9467-49FF-8699-03018645ED77}" type="presParOf" srcId="{1C310E94-580A-4A69-8F14-6337B691C423}" destId="{6EC29888-B077-4BED-91A0-1EA8423B4D55}" srcOrd="2" destOrd="0" presId="urn:microsoft.com/office/officeart/2008/layout/HalfCircleOrganizationChart"/>
    <dgm:cxn modelId="{5F7F4FBA-2E6C-42EA-8125-18EFC917A1F8}" type="presParOf" srcId="{1C310E94-580A-4A69-8F14-6337B691C423}" destId="{E2E1008E-A3AF-43C4-9708-5681AE3C0463}" srcOrd="3" destOrd="0" presId="urn:microsoft.com/office/officeart/2008/layout/HalfCircleOrganizationChart"/>
    <dgm:cxn modelId="{292C28D9-1BE1-4BD1-94B6-3916FE059B6B}" type="presParOf" srcId="{69161F87-6744-4E3D-BAFA-5F0BA1535545}" destId="{B0B213C3-9AC1-4F42-9524-929BC312EDC6}" srcOrd="1" destOrd="0" presId="urn:microsoft.com/office/officeart/2008/layout/HalfCircleOrganizationChart"/>
    <dgm:cxn modelId="{DDC58832-7FFB-4C57-A231-81D84CE864C6}" type="presParOf" srcId="{69161F87-6744-4E3D-BAFA-5F0BA1535545}" destId="{6D0444CA-8332-4813-9391-FEF26E6C0699}" srcOrd="2" destOrd="0" presId="urn:microsoft.com/office/officeart/2008/layout/HalfCircleOrganizationChart"/>
    <dgm:cxn modelId="{706B59CA-0F47-4445-B185-8DCB75F063E0}" type="presParOf" srcId="{6650E07E-DF25-4DD3-9EB2-174D09B0008C}" destId="{A0A82247-C7A6-4DEF-B956-4403F6B7137E}" srcOrd="2" destOrd="0" presId="urn:microsoft.com/office/officeart/2008/layout/HalfCircleOrganizationChart"/>
    <dgm:cxn modelId="{0468FE30-C4C9-40E0-89C7-95F36CAC1171}" type="presParOf" srcId="{6650E07E-DF25-4DD3-9EB2-174D09B0008C}" destId="{94BD2E27-8AA6-47EC-A9AC-87A94CC6E698}" srcOrd="3" destOrd="0" presId="urn:microsoft.com/office/officeart/2008/layout/HalfCircleOrganizationChart"/>
    <dgm:cxn modelId="{FD97CC4A-0208-4B2E-933E-28DD5FE82D65}" type="presParOf" srcId="{94BD2E27-8AA6-47EC-A9AC-87A94CC6E698}" destId="{33D822B7-CE7F-442D-96BB-68A243203DA1}" srcOrd="0" destOrd="0" presId="urn:microsoft.com/office/officeart/2008/layout/HalfCircleOrganizationChart"/>
    <dgm:cxn modelId="{F92FE789-FCAF-4615-9AB3-CD08BD9FB786}" type="presParOf" srcId="{33D822B7-CE7F-442D-96BB-68A243203DA1}" destId="{374F8F96-97BD-4E33-80B7-47FCDE009AF4}" srcOrd="0" destOrd="0" presId="urn:microsoft.com/office/officeart/2008/layout/HalfCircleOrganizationChart"/>
    <dgm:cxn modelId="{AE6EAECA-662F-4635-A801-45ECF2950635}" type="presParOf" srcId="{33D822B7-CE7F-442D-96BB-68A243203DA1}" destId="{47CA2E68-49A9-47D1-B88D-32E2D2296975}" srcOrd="1" destOrd="0" presId="urn:microsoft.com/office/officeart/2008/layout/HalfCircleOrganizationChart"/>
    <dgm:cxn modelId="{CE6EC875-6C7F-43BA-998D-E8E4F3149F44}" type="presParOf" srcId="{33D822B7-CE7F-442D-96BB-68A243203DA1}" destId="{280C50EE-15F6-4BC3-AACB-6BC8AFFB83E0}" srcOrd="2" destOrd="0" presId="urn:microsoft.com/office/officeart/2008/layout/HalfCircleOrganizationChart"/>
    <dgm:cxn modelId="{11DA4CAA-96E9-42AA-B82D-80A549A62DD8}" type="presParOf" srcId="{33D822B7-CE7F-442D-96BB-68A243203DA1}" destId="{21013D54-2A86-44CB-90EE-2417B3546709}" srcOrd="3" destOrd="0" presId="urn:microsoft.com/office/officeart/2008/layout/HalfCircleOrganizationChart"/>
    <dgm:cxn modelId="{96CCF09E-50AC-4E06-8583-DD579BE98C13}" type="presParOf" srcId="{94BD2E27-8AA6-47EC-A9AC-87A94CC6E698}" destId="{CA81A5B8-0F49-4EDD-8C5F-7983F70F651E}" srcOrd="1" destOrd="0" presId="urn:microsoft.com/office/officeart/2008/layout/HalfCircleOrganizationChart"/>
    <dgm:cxn modelId="{D7E51110-98F0-4841-9529-43D25AB1E564}" type="presParOf" srcId="{94BD2E27-8AA6-47EC-A9AC-87A94CC6E698}" destId="{B056751B-2A63-4C93-93CF-2FBC7EB515D7}" srcOrd="2" destOrd="0" presId="urn:microsoft.com/office/officeart/2008/layout/HalfCircleOrganizationChart"/>
    <dgm:cxn modelId="{FD63CD4C-7B1D-4B49-BC24-113CF8CA3A71}" type="presParOf" srcId="{6650E07E-DF25-4DD3-9EB2-174D09B0008C}" destId="{115B0186-BF6A-4123-8144-3B39C3FB9EF2}" srcOrd="4" destOrd="0" presId="urn:microsoft.com/office/officeart/2008/layout/HalfCircleOrganizationChart"/>
    <dgm:cxn modelId="{9DA428EE-1249-49DE-91F5-895C215EA962}" type="presParOf" srcId="{6650E07E-DF25-4DD3-9EB2-174D09B0008C}" destId="{3FAAAA3C-E8D9-45AF-92D3-55FD9EB6E7A9}" srcOrd="5" destOrd="0" presId="urn:microsoft.com/office/officeart/2008/layout/HalfCircleOrganizationChart"/>
    <dgm:cxn modelId="{F7203BDA-72D3-4D0A-A445-5560F99F05C3}" type="presParOf" srcId="{3FAAAA3C-E8D9-45AF-92D3-55FD9EB6E7A9}" destId="{E96D5198-3EAA-4331-8B19-A7153C30D6F5}" srcOrd="0" destOrd="0" presId="urn:microsoft.com/office/officeart/2008/layout/HalfCircleOrganizationChart"/>
    <dgm:cxn modelId="{E85BC58B-0FF4-4F99-8DFF-9C734DCD4B95}" type="presParOf" srcId="{E96D5198-3EAA-4331-8B19-A7153C30D6F5}" destId="{0C96C89D-CEFD-4761-A06B-1C098FEBE3CE}" srcOrd="0" destOrd="0" presId="urn:microsoft.com/office/officeart/2008/layout/HalfCircleOrganizationChart"/>
    <dgm:cxn modelId="{5A1ED395-A9AA-4645-8154-857D0C7520DC}" type="presParOf" srcId="{E96D5198-3EAA-4331-8B19-A7153C30D6F5}" destId="{71E60782-85FB-40FB-8F3C-499AB41B3E18}" srcOrd="1" destOrd="0" presId="urn:microsoft.com/office/officeart/2008/layout/HalfCircleOrganizationChart"/>
    <dgm:cxn modelId="{55D15B15-668B-4E95-B87D-34762ACBB038}" type="presParOf" srcId="{E96D5198-3EAA-4331-8B19-A7153C30D6F5}" destId="{682D938E-F054-4ABD-8DF7-7659BF0FA2C2}" srcOrd="2" destOrd="0" presId="urn:microsoft.com/office/officeart/2008/layout/HalfCircleOrganizationChart"/>
    <dgm:cxn modelId="{C5294AC7-6D63-4DB7-92B6-783429673D70}" type="presParOf" srcId="{E96D5198-3EAA-4331-8B19-A7153C30D6F5}" destId="{1F599710-CE28-40CA-BEE8-4B0366227795}" srcOrd="3" destOrd="0" presId="urn:microsoft.com/office/officeart/2008/layout/HalfCircleOrganizationChart"/>
    <dgm:cxn modelId="{56A2FECE-EE8A-46A5-991E-EF22295924FC}" type="presParOf" srcId="{3FAAAA3C-E8D9-45AF-92D3-55FD9EB6E7A9}" destId="{92BB4DD1-2FD9-4507-86A8-CDB10E8A9322}" srcOrd="1" destOrd="0" presId="urn:microsoft.com/office/officeart/2008/layout/HalfCircleOrganizationChart"/>
    <dgm:cxn modelId="{73640D26-AC7F-4C22-869A-025D98C9D217}" type="presParOf" srcId="{3FAAAA3C-E8D9-45AF-92D3-55FD9EB6E7A9}" destId="{CC231EEF-83E5-4C9D-82D5-E2EB53505614}" srcOrd="2" destOrd="0" presId="urn:microsoft.com/office/officeart/2008/layout/HalfCircleOrganizationChart"/>
    <dgm:cxn modelId="{5EFE5FE7-4733-444A-B81F-D585A56357DB}" type="presParOf" srcId="{74C3605C-DF45-4448-8D4B-13032E806F5F}" destId="{4A3AF0EC-3445-41C5-B159-66ABDAE304C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0186-BF6A-4123-8144-3B39C3FB9EF2}">
      <dsp:nvSpPr>
        <dsp:cNvPr id="0" name=""/>
        <dsp:cNvSpPr/>
      </dsp:nvSpPr>
      <dsp:spPr>
        <a:xfrm>
          <a:off x="5372100" y="2018884"/>
          <a:ext cx="3800800" cy="65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821"/>
              </a:lnTo>
              <a:lnTo>
                <a:pt x="3800800" y="329821"/>
              </a:lnTo>
              <a:lnTo>
                <a:pt x="3800800" y="6596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2247-C7A6-4DEF-B956-4403F6B7137E}">
      <dsp:nvSpPr>
        <dsp:cNvPr id="0" name=""/>
        <dsp:cNvSpPr/>
      </dsp:nvSpPr>
      <dsp:spPr>
        <a:xfrm>
          <a:off x="5326379" y="2018884"/>
          <a:ext cx="91440" cy="659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6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8B40D-6CD0-42D4-8F2D-97948CB9632B}">
      <dsp:nvSpPr>
        <dsp:cNvPr id="0" name=""/>
        <dsp:cNvSpPr/>
      </dsp:nvSpPr>
      <dsp:spPr>
        <a:xfrm>
          <a:off x="1571299" y="2018884"/>
          <a:ext cx="3800800" cy="659642"/>
        </a:xfrm>
        <a:custGeom>
          <a:avLst/>
          <a:gdLst/>
          <a:ahLst/>
          <a:cxnLst/>
          <a:rect l="0" t="0" r="0" b="0"/>
          <a:pathLst>
            <a:path>
              <a:moveTo>
                <a:pt x="3800800" y="0"/>
              </a:moveTo>
              <a:lnTo>
                <a:pt x="3800800" y="329821"/>
              </a:lnTo>
              <a:lnTo>
                <a:pt x="0" y="329821"/>
              </a:lnTo>
              <a:lnTo>
                <a:pt x="0" y="6596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299C6-E98A-4CB4-84BE-1CF03B6BC5AB}">
      <dsp:nvSpPr>
        <dsp:cNvPr id="0" name=""/>
        <dsp:cNvSpPr/>
      </dsp:nvSpPr>
      <dsp:spPr>
        <a:xfrm>
          <a:off x="4586810" y="448305"/>
          <a:ext cx="1570578" cy="157057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86535-227E-4136-A46C-DDFA11ADC627}">
      <dsp:nvSpPr>
        <dsp:cNvPr id="0" name=""/>
        <dsp:cNvSpPr/>
      </dsp:nvSpPr>
      <dsp:spPr>
        <a:xfrm>
          <a:off x="4586810" y="448305"/>
          <a:ext cx="1570578" cy="157057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38D2F-47BC-41D0-97B0-713011956BC3}">
      <dsp:nvSpPr>
        <dsp:cNvPr id="0" name=""/>
        <dsp:cNvSpPr/>
      </dsp:nvSpPr>
      <dsp:spPr>
        <a:xfrm>
          <a:off x="3801521" y="731010"/>
          <a:ext cx="3141157" cy="10051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project</a:t>
          </a:r>
        </a:p>
      </dsp:txBody>
      <dsp:txXfrm>
        <a:off x="3801521" y="731010"/>
        <a:ext cx="3141157" cy="1005170"/>
      </dsp:txXfrm>
    </dsp:sp>
    <dsp:sp modelId="{BCE721FD-6674-49A9-A7A4-633664E10257}">
      <dsp:nvSpPr>
        <dsp:cNvPr id="0" name=""/>
        <dsp:cNvSpPr/>
      </dsp:nvSpPr>
      <dsp:spPr>
        <a:xfrm>
          <a:off x="786010" y="2678527"/>
          <a:ext cx="1570578" cy="157057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888-B077-4BED-91A0-1EA8423B4D55}">
      <dsp:nvSpPr>
        <dsp:cNvPr id="0" name=""/>
        <dsp:cNvSpPr/>
      </dsp:nvSpPr>
      <dsp:spPr>
        <a:xfrm>
          <a:off x="786010" y="2678527"/>
          <a:ext cx="1570578" cy="157057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6B7E4-7FF9-4A45-A6E7-3EDCDA67A950}">
      <dsp:nvSpPr>
        <dsp:cNvPr id="0" name=""/>
        <dsp:cNvSpPr/>
      </dsp:nvSpPr>
      <dsp:spPr>
        <a:xfrm>
          <a:off x="721" y="2961231"/>
          <a:ext cx="3141157" cy="10051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implified Arabic" panose="02020603050405020304" pitchFamily="18" charset="-78"/>
              <a:cs typeface="Simplified Arabic" panose="02020603050405020304" pitchFamily="18" charset="-78"/>
            </a:rPr>
            <a:t>School</a:t>
          </a:r>
          <a:r>
            <a:rPr lang="en-US" sz="4800" kern="1200" dirty="0"/>
            <a:t>.h</a:t>
          </a:r>
        </a:p>
      </dsp:txBody>
      <dsp:txXfrm>
        <a:off x="721" y="2961231"/>
        <a:ext cx="3141157" cy="1005170"/>
      </dsp:txXfrm>
    </dsp:sp>
    <dsp:sp modelId="{47CA2E68-49A9-47D1-B88D-32E2D2296975}">
      <dsp:nvSpPr>
        <dsp:cNvPr id="0" name=""/>
        <dsp:cNvSpPr/>
      </dsp:nvSpPr>
      <dsp:spPr>
        <a:xfrm>
          <a:off x="4586810" y="2678527"/>
          <a:ext cx="1570578" cy="157057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C50EE-15F6-4BC3-AACB-6BC8AFFB83E0}">
      <dsp:nvSpPr>
        <dsp:cNvPr id="0" name=""/>
        <dsp:cNvSpPr/>
      </dsp:nvSpPr>
      <dsp:spPr>
        <a:xfrm>
          <a:off x="4586810" y="2678527"/>
          <a:ext cx="1570578" cy="157057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F8F96-97BD-4E33-80B7-47FCDE009AF4}">
      <dsp:nvSpPr>
        <dsp:cNvPr id="0" name=""/>
        <dsp:cNvSpPr/>
      </dsp:nvSpPr>
      <dsp:spPr>
        <a:xfrm>
          <a:off x="3801521" y="2961231"/>
          <a:ext cx="3141157" cy="10051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implified Arabic" panose="02020603050405020304" pitchFamily="18" charset="-78"/>
              <a:cs typeface="Simplified Arabic" panose="02020603050405020304" pitchFamily="18" charset="-78"/>
            </a:rPr>
            <a:t>School</a:t>
          </a:r>
          <a:r>
            <a:rPr lang="en-US" sz="4800" kern="1200" dirty="0"/>
            <a:t>.c</a:t>
          </a:r>
        </a:p>
      </dsp:txBody>
      <dsp:txXfrm>
        <a:off x="3801521" y="2961231"/>
        <a:ext cx="3141157" cy="1005170"/>
      </dsp:txXfrm>
    </dsp:sp>
    <dsp:sp modelId="{71E60782-85FB-40FB-8F3C-499AB41B3E18}">
      <dsp:nvSpPr>
        <dsp:cNvPr id="0" name=""/>
        <dsp:cNvSpPr/>
      </dsp:nvSpPr>
      <dsp:spPr>
        <a:xfrm>
          <a:off x="8387610" y="2678527"/>
          <a:ext cx="1570578" cy="157057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D938E-F054-4ABD-8DF7-7659BF0FA2C2}">
      <dsp:nvSpPr>
        <dsp:cNvPr id="0" name=""/>
        <dsp:cNvSpPr/>
      </dsp:nvSpPr>
      <dsp:spPr>
        <a:xfrm>
          <a:off x="8387610" y="2678527"/>
          <a:ext cx="1570578" cy="157057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6C89D-CEFD-4761-A06B-1C098FEBE3CE}">
      <dsp:nvSpPr>
        <dsp:cNvPr id="0" name=""/>
        <dsp:cNvSpPr/>
      </dsp:nvSpPr>
      <dsp:spPr>
        <a:xfrm>
          <a:off x="7602321" y="2961231"/>
          <a:ext cx="3141157" cy="10051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Simplified Arabic" panose="02020603050405020304" pitchFamily="18" charset="-78"/>
              <a:cs typeface="Simplified Arabic" panose="02020603050405020304" pitchFamily="18" charset="-78"/>
            </a:rPr>
            <a:t>Main.c</a:t>
          </a:r>
        </a:p>
      </dsp:txBody>
      <dsp:txXfrm>
        <a:off x="7602321" y="2961231"/>
        <a:ext cx="3141157" cy="1005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18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2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srcNode" val="bottomArc1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if name="Name33" axis="par" ptType="asst" func="cnt" op="equ" val="1">
                          <dgm:alg type="conn">
                            <dgm:param type="srcNode" val="bottomArc3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34">
                          <dgm:alg type="conn">
                            <dgm:param type="srcNode" val="bottomArc2"/>
                            <dgm:param type="dstNode" val="topArc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srcNode" val="bottomArc1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srcNode" val="bottomArc3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if>
                            <dgm:else name="Name41">
                              <dgm:alg type="conn">
                                <dgm:param type="srcNode" val="bottomArc2"/>
                                <dgm:param type="dstNode" val="topArc2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srcNode" val="bottomArc1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srcNode" val="bottomArc3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if>
                                <dgm:else name="Name48">
                                  <dgm:alg type="conn">
                                    <dgm:param type="srcNode" val="bottomArc2"/>
                                    <dgm:param type="dstNode" val="topConnNode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bL bR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srcNode" val="bottomArc1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srcNode" val="bottomArc3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if>
                                <dgm:else name="Name53">
                                  <dgm:alg type="conn">
                                    <dgm:param type="srcNode" val="bottomArc2"/>
                                    <dgm:param type="dstNode" val="topArc2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srcNode" val="bottomArc1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if name="Name57" axis="par" ptType="asst" func="cnt" op="equ" val="1">
                          <dgm:alg type="conn">
                            <dgm:param type="srcNode" val="bottomArc3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if>
                        <dgm:else name="Name58">
                          <dgm:alg type="conn">
                            <dgm:param type="srcNode" val="bottomArc2"/>
                            <dgm:param type="dstNode" val="topConnNode2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bL b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srcNode" val="bottomArc1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if name="Name104" axis="par" ptType="asst" func="cnt" op="equ" val="1">
                      <dgm:alg type="conn">
                        <dgm:param type="srcNode" val="bottomArc3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if>
                    <dgm:else name="Name105">
                      <dgm:alg type="conn">
                        <dgm:param type="srcNode" val="bottomArc2"/>
                        <dgm:param type="dstNode" val="topConnNode3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bL b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2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212" y="2578099"/>
            <a:ext cx="8791575" cy="1223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>
                <a:latin typeface="Dubai Medium" panose="020B0604020202020204" pitchFamily="34" charset="-78"/>
                <a:cs typeface="Dubai Medium" panose="020B0604020202020204" pitchFamily="34" charset="-78"/>
              </a:rPr>
              <a:t>School system</a:t>
            </a:r>
            <a:endParaRPr lang="en-US" sz="66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1412" y="0"/>
            <a:ext cx="9905998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1143000" y="774700"/>
            <a:ext cx="9905999" cy="599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11-insertNode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treenode pointer and student pointer.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Insert doubly list in tree sorted by score.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12- inOrder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treenode pointer 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Print students list sorted by score 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1412" y="0"/>
            <a:ext cx="9905998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main.c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1143000" y="774700"/>
            <a:ext cx="9905999" cy="599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 this file we include school.h.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Declare object from list.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We use CREATE function to create the list.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sz="28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MAIN_MENU .</a:t>
            </a:r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endParaRPr lang="en-US" sz="28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765300"/>
            <a:ext cx="10909299" cy="33274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Thank you</a:t>
            </a:r>
            <a:endParaRPr lang="en-US" sz="4800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139700"/>
            <a:ext cx="9905998" cy="14224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OUTLINE</a:t>
            </a:r>
            <a:endParaRPr lang="en-US" sz="54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2700"/>
            <a:ext cx="9905999" cy="45085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Project map</a:t>
            </a:r>
            <a:endParaRPr lang="en-US" sz="54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sz="54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Files</a:t>
            </a:r>
            <a:endParaRPr lang="en-US" sz="5400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sz="5400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Functions</a:t>
            </a:r>
            <a:endParaRPr lang="en-US" sz="5400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endParaRPr lang="en-US" sz="5400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endParaRPr lang="en-US" sz="5400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585788"/>
          <a:ext cx="10744200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10069510" cy="1055686"/>
          </a:xfrm>
        </p:spPr>
        <p:txBody>
          <a:bodyPr/>
          <a:lstStyle/>
          <a:p>
            <a:r>
              <a:rPr lang="en-US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School .h</a:t>
            </a:r>
            <a:endParaRPr lang="en-US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656" y="702072"/>
            <a:ext cx="9905999" cy="545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 this file we make declaration for all functions and variable data type.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We make three struct student ,list and treenode.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429" y="3571576"/>
            <a:ext cx="6706536" cy="2935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8" y="2040332"/>
            <a:ext cx="2457793" cy="1180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2" y="1695181"/>
            <a:ext cx="3038899" cy="2652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9" y="4354310"/>
            <a:ext cx="3886742" cy="2441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74700"/>
          </a:xfrm>
        </p:spPr>
        <p:txBody>
          <a:bodyPr/>
          <a:lstStyle/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74700"/>
            <a:ext cx="9905999" cy="599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 this file we make definition for all functions and header files.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1-CREATE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list pointer.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Assume head and tail  NULL.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2-ISEMPTY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list pointer.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Return bool.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Check head of the list is equal NULL or no.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Check the list is empty or no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411" y="1752600"/>
            <a:ext cx="4358215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835400"/>
            <a:ext cx="3486637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74700"/>
          </a:xfrm>
        </p:spPr>
        <p:txBody>
          <a:bodyPr/>
          <a:lstStyle/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774700"/>
            <a:ext cx="9905999" cy="5994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3-MAIN_MENU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list pointer.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Print welcome massage and menu of options.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In this functions we use do while loop and switch control statements. 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4-NEW_STUDENT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list pointer.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Ask user to enter student’s information.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Take this information then put it in doubly linked list.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When it finish print the “student is inserted”.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6287" y="368300"/>
            <a:ext cx="3691123" cy="2730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86" y="3507113"/>
            <a:ext cx="4606513" cy="1853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1412" y="0"/>
            <a:ext cx="9905998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143000" y="774700"/>
            <a:ext cx="9905999" cy="599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5-DELETE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list pointer.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Ask user to enter the id to make search by SEARCH function.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If the id is found the student will delete if not print “ID not found”.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6-STUDENT_LIST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list pointer.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Print the student list sorted by name.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7072" y="520700"/>
            <a:ext cx="3292227" cy="129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1412" y="0"/>
            <a:ext cx="9905998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1143000" y="774700"/>
            <a:ext cx="9905999" cy="599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7-</a:t>
            </a: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STUDENT_EDIT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list pointer.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Ask user to enter the id ,address ,phone and birthday date.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It edit address ,score ,phone and birthday date only 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8- RANK_STUDENT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list pointer. 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Print students list sorted by score.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1412" y="0"/>
            <a:ext cx="9905998" cy="77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school.c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1141095" y="774700"/>
            <a:ext cx="9905999" cy="599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9-STUDENT_SCORE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this function take list pointer.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Return void.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Edit score for all students. 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10- SEARCH function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This function take list pointer and integer id.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 Return student pointer.</a:t>
            </a:r>
            <a:endParaRPr lang="en-US" dirty="0">
              <a:solidFill>
                <a:schemeClr val="tx1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2051</Words>
  <Application>WPS Presentation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Dubai Medium</vt:lpstr>
      <vt:lpstr>Segoe Print</vt:lpstr>
      <vt:lpstr>Simplified Arabic</vt:lpstr>
      <vt:lpstr>Microsoft YaHei</vt:lpstr>
      <vt:lpstr>Arial Unicode MS</vt:lpstr>
      <vt:lpstr>Tw Cen MT</vt:lpstr>
      <vt:lpstr>Calibri</vt:lpstr>
      <vt:lpstr>Circuit</vt:lpstr>
      <vt:lpstr>School system</vt:lpstr>
      <vt:lpstr>OUTLINE</vt:lpstr>
      <vt:lpstr>PowerPoint 演示文稿</vt:lpstr>
      <vt:lpstr>School .h</vt:lpstr>
      <vt:lpstr>school.c</vt:lpstr>
      <vt:lpstr>school.c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</dc:title>
  <dc:creator>seif shedeed</dc:creator>
  <cp:lastModifiedBy>siefs</cp:lastModifiedBy>
  <cp:revision>8</cp:revision>
  <dcterms:created xsi:type="dcterms:W3CDTF">2021-09-01T05:07:00Z</dcterms:created>
  <dcterms:modified xsi:type="dcterms:W3CDTF">2021-09-02T16:51:51Z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6279F6794B1F415089C066CF24965B14</vt:lpwstr>
  </property>
  <property fmtid="{D5CDD505-2E9C-101B-9397-08002B2CF9AE}" pid="3" name="KSOProductBuildVer">
    <vt:lpwstr>1033-11.2.0.10265</vt:lpwstr>
  </property>
</Properties>
</file>