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A95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-72" y="-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II-EMS/seii-ers.gitgub.i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raheemsowe@gmail.com" TargetMode="External"/><Relationship Id="rId2" Type="http://schemas.openxmlformats.org/officeDocument/2006/relationships/hyperlink" Target="mailto:bahrajj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raheemsowe@gmail.com" TargetMode="External"/><Relationship Id="rId2" Type="http://schemas.openxmlformats.org/officeDocument/2006/relationships/hyperlink" Target="mailto:bahrajj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276" y="402021"/>
            <a:ext cx="10716336" cy="124810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PUBLIC ADMINISTRATION AND MANAGEMENT</a:t>
            </a:r>
            <a:r>
              <a:rPr lang="en-GB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SIERRA LEONE</a:t>
            </a:r>
            <a:r>
              <a:rPr lang="en-GB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IPAM-USL</a:t>
            </a:r>
            <a:endParaRPr lang="en-GB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4083" y="2034376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Engineering II (ISM322)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E-Receipt System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 Report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2034375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BSc (Hons) Information Systems 3</a:t>
            </a:r>
            <a:r>
              <a:rPr lang="en-US" b="1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Second semester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Group 7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48672" y="3605232"/>
            <a:ext cx="389465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 address: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seii-ers.gitgub.io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60635" y="5161383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Lecturer-In-Charge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Daniel 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Chaytor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(HOD) IT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39206" y="5360861"/>
            <a:ext cx="207204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November 16, 2020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27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38438" y="1945163"/>
          <a:ext cx="6715124" cy="3162238"/>
        </p:xfrm>
        <a:graphic>
          <a:graphicData uri="http://schemas.openxmlformats.org/drawingml/2006/table">
            <a:tbl>
              <a:tblPr/>
              <a:tblGrid>
                <a:gridCol w="1508332"/>
                <a:gridCol w="608792"/>
                <a:gridCol w="2727186"/>
                <a:gridCol w="1870814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Email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Contribution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Ibrahim Bah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21434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B0F0"/>
                          </a:solidFill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bahrajj@gmail.com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Worked on: Collected data and analysis of those data, Integration.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Problem </a:t>
                      </a: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statement  and</a:t>
                      </a:r>
                      <a:r>
                        <a:rPr lang="en-US" sz="1400" baseline="0" dirty="0" smtClean="0">
                          <a:latin typeface="Times New Roman"/>
                          <a:ea typeface="Calibri"/>
                          <a:cs typeface="Times New Roman"/>
                        </a:rPr>
                        <a:t> Documentation  60%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Ibrahim Sowe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21684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B0F0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raheemsowe@gmail.com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Documentation, Feasibility study,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and Problem statement.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Analysis 40%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Abubakarr Kargbo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21490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B0F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kargbo.abubakarr.ka@gmail.com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Documentation, Feasibility study, Problem statement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Analysis 40%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3454988" y="635595"/>
            <a:ext cx="528202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2400" b="1" i="0" u="sng" strike="noStrike" cap="none" normalizeH="0" baseline="0" smtClean="0" bmk="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Times New Roman" pitchFamily="18" charset="0"/>
                <a:cs typeface="Arial" pitchFamily="34" charset="0"/>
              </a:rPr>
              <a:t>ndividual Contribution in %</a:t>
            </a:r>
            <a:endParaRPr kumimoji="0" lang="en-US" sz="2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572029"/>
            <a:ext cx="10595610" cy="5531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</a:t>
            </a:r>
            <a:endParaRPr lang="en-GB" sz="2000" b="1" u="sng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e-receipt, is a proof of purchase issued instead of a paper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receipt.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usually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 via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email, for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services that have been paid for.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Rationale for using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e-receipt:</a:t>
            </a:r>
            <a:endParaRPr lang="en-GB" dirty="0">
              <a:solidFill>
                <a:srgbClr val="FFC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save 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resources by using less paper</a:t>
            </a:r>
            <a:endParaRPr lang="en-GB" dirty="0">
              <a:solidFill>
                <a:srgbClr val="FFC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save 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endParaRPr lang="en-GB" dirty="0">
              <a:solidFill>
                <a:srgbClr val="FFC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u="sng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customers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e-receipt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easy to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and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and when required.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erves as reference for paid taxes/business transactions especially for claims.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u="sng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business owners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receipt is a great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for customer management.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can generate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data and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cross-sell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personalized sales incentives.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="1" u="sng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arget Audience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shoppers</a:t>
            </a:r>
            <a:endParaRPr lang="en-GB" dirty="0">
              <a:solidFill>
                <a:srgbClr val="FFC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29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952367" y="1826046"/>
          <a:ext cx="8369643" cy="4207227"/>
        </p:xfrm>
        <a:graphic>
          <a:graphicData uri="http://schemas.openxmlformats.org/drawingml/2006/table">
            <a:tbl>
              <a:tblPr/>
              <a:tblGrid>
                <a:gridCol w="1604436"/>
                <a:gridCol w="2290384"/>
                <a:gridCol w="4474823"/>
              </a:tblGrid>
              <a:tr h="3667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lgerian" pitchFamily="82" charset="0"/>
                        </a:rPr>
                        <a:t>Now</a:t>
                      </a:r>
                      <a:endParaRPr lang="en-US" dirty="0">
                        <a:solidFill>
                          <a:schemeClr val="tx1"/>
                        </a:solidFill>
                        <a:latin typeface="Algerian" pitchFamily="8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lgerian" pitchFamily="82" charset="0"/>
                        </a:rPr>
                        <a:t>Plan</a:t>
                      </a:r>
                      <a:endParaRPr lang="en-US" dirty="0">
                        <a:solidFill>
                          <a:schemeClr val="tx1"/>
                        </a:solidFill>
                        <a:latin typeface="Algerian" pitchFamily="82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lgerian" pitchFamily="82" charset="0"/>
                        </a:rPr>
                        <a:t>vision</a:t>
                      </a:r>
                      <a:endParaRPr lang="en-US" dirty="0">
                        <a:solidFill>
                          <a:schemeClr val="tx1"/>
                        </a:solidFill>
                        <a:latin typeface="Algerian" pitchFamily="82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259899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lgerian" pitchFamily="82" charset="0"/>
                          <a:ea typeface="+mn-ea"/>
                          <a:cs typeface="+mn-cs"/>
                        </a:rPr>
                        <a:t>Current we have come up with a beta version that allows users to do input and get result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lgerian" pitchFamily="82" charset="0"/>
                          <a:ea typeface="+mn-ea"/>
                          <a:cs typeface="+mn-cs"/>
                        </a:rPr>
                        <a:t>Plan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lgerian" pitchFamily="82" charset="0"/>
                          <a:ea typeface="+mn-ea"/>
                          <a:cs typeface="+mn-cs"/>
                        </a:rPr>
                        <a:t>However we intend to do many more work on the software by  improving on it features and user interface friendliness.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Algerian" pitchFamily="82" charset="0"/>
                          <a:ea typeface="+mn-ea"/>
                          <a:cs typeface="+mn-cs"/>
                        </a:rPr>
                        <a:t>Our vision is to transform the market in it operations by integrating enterprise architecture in most business.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Algerian" pitchFamily="82" charset="0"/>
                          <a:ea typeface="+mn-ea"/>
                          <a:cs typeface="+mn-cs"/>
                        </a:rPr>
                        <a:t>Use of Artificial Intelligence to achieve business intelligence 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477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2660822" y="318786"/>
            <a:ext cx="2850292" cy="589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6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1496" y="375344"/>
            <a:ext cx="33732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 And Description</a:t>
            </a:r>
            <a:endParaRPr kumimoji="0" lang="en-US" altLang="en-US" sz="2800" b="1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8757" y="775454"/>
            <a:ext cx="74815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Receipt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Users can input data and generate receipts</a:t>
            </a:r>
          </a:p>
          <a:p>
            <a:pPr marL="7429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 generated data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Users can delete generated data in case of error</a:t>
            </a:r>
          </a:p>
          <a:p>
            <a:pPr marL="7429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out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Users can print out generated receipt</a:t>
            </a:r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456" y="1698784"/>
            <a:ext cx="10016490" cy="1618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goals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goals are expandable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save resources by replacing the use of papers</a:t>
            </a:r>
            <a:endParaRPr lang="en-GB" sz="1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efficiency by saving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energy</a:t>
            </a:r>
            <a:endParaRPr lang="en-GB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87" y="3420174"/>
            <a:ext cx="11633599" cy="3138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to use the system:</a:t>
            </a:r>
            <a:endParaRPr lang="en-GB" b="1" u="sng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software by clicking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desktop icon</a:t>
            </a:r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their details in the required field provided in the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 Such as;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Name, Product Name, Quantity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price and amount.</a:t>
            </a:r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inputting, users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should be able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to:</a:t>
            </a:r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 the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of the inputted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by clicking the generate button</a:t>
            </a:r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 data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clicking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button.</a:t>
            </a:r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 inputted data in different file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 by clicking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print button.</a:t>
            </a:r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choose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their file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finally Exit by clicking the exit button</a:t>
            </a:r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40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RS1 2020-11-18 0948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36" y="329514"/>
            <a:ext cx="10658928" cy="62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53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RS II2020-11-18 0955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74" y="222422"/>
            <a:ext cx="10639852" cy="6425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RS printout2020-11-18 0957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986" y="1102149"/>
            <a:ext cx="5551221" cy="4478984"/>
          </a:xfrm>
          <a:prstGeom prst="rect">
            <a:avLst/>
          </a:prstGeom>
        </p:spPr>
      </p:pic>
      <p:pic>
        <p:nvPicPr>
          <p:cNvPr id="3" name="Picture 2" descr="pdf printing2020-11-18 0959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29" y="1186246"/>
            <a:ext cx="5689117" cy="4478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471190"/>
            <a:ext cx="8972550" cy="3477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u="sng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plans of </a:t>
            </a:r>
            <a:r>
              <a:rPr lang="en-US" sz="2800" b="1" u="sng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7 </a:t>
            </a:r>
            <a:endParaRPr lang="en-GB" sz="2800" b="1" u="sng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intend to add the following:</a:t>
            </a:r>
            <a:endParaRPr lang="en-GB" sz="1400" dirty="0">
              <a:solidFill>
                <a:srgbClr val="FFC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u="sng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Automation: </a:t>
            </a:r>
            <a:endParaRPr lang="en-US" b="1" u="sng" dirty="0" smtClean="0">
              <a:solidFill>
                <a:srgbClr val="FFC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details of existing user and copy details of new customers for future transactions.</a:t>
            </a:r>
            <a:endParaRPr lang="en-GB" sz="1400" dirty="0">
              <a:solidFill>
                <a:srgbClr val="FFC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u="sng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enforce the use of the automation</a:t>
            </a:r>
            <a:endParaRPr lang="en-GB" sz="1400" dirty="0">
              <a:solidFill>
                <a:srgbClr val="FFC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u="sng" dirty="0" smtClean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Versions: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different versions and upgrades</a:t>
            </a:r>
            <a:endParaRPr lang="en-GB" sz="14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38438" y="996779"/>
          <a:ext cx="7946038" cy="4489620"/>
        </p:xfrm>
        <a:graphic>
          <a:graphicData uri="http://schemas.openxmlformats.org/drawingml/2006/table">
            <a:tbl>
              <a:tblPr/>
              <a:tblGrid>
                <a:gridCol w="2474091"/>
                <a:gridCol w="998591"/>
                <a:gridCol w="4473356"/>
              </a:tblGrid>
              <a:tr h="112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Email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112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Ibrahim Bah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21434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>
                          <a:solidFill>
                            <a:srgbClr val="00B0F0"/>
                          </a:solidFill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bahrajj@gmail.com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12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Ibrahim Sowe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21684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>
                          <a:solidFill>
                            <a:srgbClr val="00B0F0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raheemsowe@gmail.com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2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Abubakarr Kargbo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21490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B0F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kargbo.abubakarr.ka@gmail.com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5172</TotalTime>
  <Words>499</Words>
  <Application>Microsoft Office PowerPoint</Application>
  <PresentationFormat>Custom</PresentationFormat>
  <Paragraphs>88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INSTITUTE OF PUBLIC ADMINISTRATION AND MANAGEMENT UNIVERSITY OF SIERRA LEONE IPAM-USL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OF PUBLIC ADMINISTRATION AND MANAGEMENT UNIVERSITY OF SIERRA LEONE IPAM-USL</dc:title>
  <dc:creator>Windows User</dc:creator>
  <cp:lastModifiedBy>Ibrahim Bah</cp:lastModifiedBy>
  <cp:revision>321</cp:revision>
  <dcterms:created xsi:type="dcterms:W3CDTF">2020-11-18T07:17:57Z</dcterms:created>
  <dcterms:modified xsi:type="dcterms:W3CDTF">2020-11-21T23:04:19Z</dcterms:modified>
</cp:coreProperties>
</file>