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EF1E8-5F84-FF4E-9444-3B6FECD62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47226C-1A17-CE41-AB2B-4F93E2A80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7C942-3D87-604A-A8D8-41F8A608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FF84-63C6-C64E-9494-83ECEE052EA8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5F71B-1862-7147-9BE6-ADC51D8A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46351-0151-A245-BC77-52761D88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65B9-7EF8-FD4E-8C82-96F824EBA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5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5598D-7D66-C444-BC15-BC9A7EF8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DFED76-9F35-D643-8E14-AE1BCCD54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9E242-51A6-5249-BCEF-7ABC6DA4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FF84-63C6-C64E-9494-83ECEE052EA8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DCF48-9A71-8B4B-B1D9-74EF8D98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A62FB-2579-E544-8699-52754D61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65B9-7EF8-FD4E-8C82-96F824EBA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38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3A9387-499C-F248-9101-01E848BFD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0E567B-9796-DA41-8B7F-11224BD8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5DC40-FE8C-A840-9E0D-D7000B2A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FF84-63C6-C64E-9494-83ECEE052EA8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C07F6-15E6-1B4D-B902-89A1F554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F276D-4131-BE45-9013-3D69C113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65B9-7EF8-FD4E-8C82-96F824EBA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224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F016C-B81A-904D-95D4-08A7C5A0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28DD1-7306-7A48-A23A-772CEFBA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5BDEB-9E65-1F4D-9E37-70F50344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FF84-63C6-C64E-9494-83ECEE052EA8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AA7D7-967A-3945-8D76-6BA21C2F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A0844-209B-3944-8C75-9F9F86D5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65B9-7EF8-FD4E-8C82-96F824EBA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73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04FCA-DAA9-5F43-9453-274ED881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394C7-6D66-6F4F-8EED-11C125E07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12337-6A1B-A44E-9F2E-8C29C7AC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FF84-63C6-C64E-9494-83ECEE052EA8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103A6-4C22-2248-8B7E-AC66B0DA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365A-08F8-494A-AF49-C5D16AEF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65B9-7EF8-FD4E-8C82-96F824EBA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23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9CCBD-351E-894A-8B91-46FDF34A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E0A03-DC54-7940-90E1-BEEB52069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66EC9-DC82-3248-A127-88F416724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8C9387-F391-2449-82EA-F1A2CEBF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FF84-63C6-C64E-9494-83ECEE052EA8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214C1D-D88F-C74A-B65C-4816E751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63404-2566-C740-A445-D6166C60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65B9-7EF8-FD4E-8C82-96F824EBA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738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162AC-BA40-1F43-8212-0FFD114B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CF992-51FD-3C4E-9F13-901B1180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28826-1A1E-5743-88C2-07603488C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359E03-23BD-254D-8977-A46ADD0AF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EFB5E0-DA1C-6A44-9964-C5F80181A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ED795D-96F4-A542-B91F-CF2B13EE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FF84-63C6-C64E-9494-83ECEE052EA8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B1CEE6-5B08-BA47-BE69-0F8D30A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44574C-6A75-6D46-A8D1-65443CC8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65B9-7EF8-FD4E-8C82-96F824EBA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33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0974B-80B9-CE41-8290-0FC88C7F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6BB1AF-A3FF-734A-AFEB-268A686C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FF84-63C6-C64E-9494-83ECEE052EA8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B537DB-8C00-A84E-9CD3-1B5B8A34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8F5A92-B923-1D4D-BD9F-9ACA718A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65B9-7EF8-FD4E-8C82-96F824EBA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94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108446-DE8E-944D-860F-D7606F29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FF84-63C6-C64E-9494-83ECEE052EA8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B5FC23-F770-444B-A7EF-206B59C0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294164-0CF9-1746-902B-EED6743A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65B9-7EF8-FD4E-8C82-96F824EBA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7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FAD5D-076D-7548-B5DB-6B478704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C1DA4-2AC0-CB48-AC05-3D64A8480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DB10A-95EB-6C45-9CD6-EED20CEEA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3B39C0-A4CA-1948-943B-B1CE0CF6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FF84-63C6-C64E-9494-83ECEE052EA8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076F7-E73F-C241-8474-B37E999C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1ECEB-78F5-AD45-9C3D-7C39F07A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65B9-7EF8-FD4E-8C82-96F824EBA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24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1D435-19F8-6140-8B94-2C85A18F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B1D235-3056-9146-91A1-711A5E9C7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F7E6B0-B31C-774E-8A65-0B36875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F64E5-010D-5A46-B6FE-1C148959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FF84-63C6-C64E-9494-83ECEE052EA8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619503-E12D-D248-96FC-E48A1EFB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2D63D9-8799-EB45-A7E8-47B35AD0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65B9-7EF8-FD4E-8C82-96F824EBA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99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71EFB1-D6E2-7244-BE68-DA9EFC9D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598C67-1F82-6A46-B856-20099E93B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38A4A-4B83-E148-8FC5-592EE21D9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2FF84-63C6-C64E-9494-83ECEE052EA8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B3015-69E5-2C42-9981-EE77DF4EE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030A-9661-E942-B7A3-F642D0E3D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65B9-7EF8-FD4E-8C82-96F824EBA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98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79496F-F2F9-0D41-B73F-43EE2A07C7B1}"/>
              </a:ext>
            </a:extLst>
          </p:cNvPr>
          <p:cNvSpPr/>
          <p:nvPr/>
        </p:nvSpPr>
        <p:spPr>
          <a:xfrm>
            <a:off x="4418682" y="107041"/>
            <a:ext cx="2114309" cy="671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五子棋游戏主界面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BE492E-2F01-7A47-AED9-BB57389D1266}"/>
              </a:ext>
            </a:extLst>
          </p:cNvPr>
          <p:cNvSpPr/>
          <p:nvPr/>
        </p:nvSpPr>
        <p:spPr>
          <a:xfrm>
            <a:off x="1026021" y="2157294"/>
            <a:ext cx="2114309" cy="671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chemeClr val="tx1"/>
                  </a:solidFill>
                </a:ln>
                <a:latin typeface="SimSun" panose="02010600030101010101" pitchFamily="2" charset="-122"/>
                <a:ea typeface="SimSun" panose="02010600030101010101" pitchFamily="2" charset="-122"/>
              </a:rPr>
              <a:t>棋盘界面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1060D4-D825-7744-9F8D-62BC2648A4CD}"/>
              </a:ext>
            </a:extLst>
          </p:cNvPr>
          <p:cNvSpPr/>
          <p:nvPr/>
        </p:nvSpPr>
        <p:spPr>
          <a:xfrm>
            <a:off x="4418681" y="2149305"/>
            <a:ext cx="2114309" cy="671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chemeClr val="tx1"/>
                  </a:solidFill>
                </a:ln>
                <a:latin typeface="SimSun" panose="02010600030101010101" pitchFamily="2" charset="-122"/>
                <a:ea typeface="SimSun" panose="02010600030101010101" pitchFamily="2" charset="-122"/>
              </a:rPr>
              <a:t>主菜单</a:t>
            </a:r>
          </a:p>
        </p:txBody>
      </p:sp>
      <p:sp>
        <p:nvSpPr>
          <p:cNvPr id="5" name="矩形 4" descr="web">
            <a:extLst>
              <a:ext uri="{FF2B5EF4-FFF2-40B4-BE49-F238E27FC236}">
                <a16:creationId xmlns:a16="http://schemas.microsoft.com/office/drawing/2014/main" id="{5FD484AD-3EDD-2343-8341-89E303EB5BC5}"/>
              </a:ext>
            </a:extLst>
          </p:cNvPr>
          <p:cNvSpPr/>
          <p:nvPr/>
        </p:nvSpPr>
        <p:spPr>
          <a:xfrm>
            <a:off x="3706926" y="3420335"/>
            <a:ext cx="1057154" cy="671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双人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4B4F00-A24A-954D-918D-D82E7A4B6643}"/>
              </a:ext>
            </a:extLst>
          </p:cNvPr>
          <p:cNvSpPr/>
          <p:nvPr/>
        </p:nvSpPr>
        <p:spPr>
          <a:xfrm>
            <a:off x="7811341" y="2149305"/>
            <a:ext cx="2466194" cy="671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chemeClr val="tx1"/>
                  </a:solidFill>
                </a:ln>
                <a:latin typeface="SimSun" panose="02010600030101010101" pitchFamily="2" charset="-122"/>
                <a:ea typeface="SimSun" panose="02010600030101010101" pitchFamily="2" charset="-122"/>
              </a:rPr>
              <a:t>聊天室界面</a:t>
            </a:r>
          </a:p>
        </p:txBody>
      </p: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C359FF5D-600F-644C-A4CD-1220906A587E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4790371" y="1463839"/>
            <a:ext cx="1370932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9548FE69-125B-F147-B090-FCC0BD11C90B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3090047" y="-228497"/>
            <a:ext cx="1378921" cy="339266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3681FBB4-97A4-D443-BB65-AC0C597D04C4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16200000" flipH="1">
            <a:off x="6574671" y="-320462"/>
            <a:ext cx="1370932" cy="356860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 descr="web">
            <a:extLst>
              <a:ext uri="{FF2B5EF4-FFF2-40B4-BE49-F238E27FC236}">
                <a16:creationId xmlns:a16="http://schemas.microsoft.com/office/drawing/2014/main" id="{1F55E2B0-C867-AC45-8F76-2AB2721DDB19}"/>
              </a:ext>
            </a:extLst>
          </p:cNvPr>
          <p:cNvSpPr/>
          <p:nvPr/>
        </p:nvSpPr>
        <p:spPr>
          <a:xfrm>
            <a:off x="4947258" y="3420335"/>
            <a:ext cx="1057154" cy="671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单人</a:t>
            </a:r>
          </a:p>
        </p:txBody>
      </p:sp>
      <p:sp>
        <p:nvSpPr>
          <p:cNvPr id="14" name="矩形 13" descr="web">
            <a:extLst>
              <a:ext uri="{FF2B5EF4-FFF2-40B4-BE49-F238E27FC236}">
                <a16:creationId xmlns:a16="http://schemas.microsoft.com/office/drawing/2014/main" id="{669A4D4D-C355-1649-98E5-86335CC4781B}"/>
              </a:ext>
            </a:extLst>
          </p:cNvPr>
          <p:cNvSpPr/>
          <p:nvPr/>
        </p:nvSpPr>
        <p:spPr>
          <a:xfrm>
            <a:off x="6187590" y="3420335"/>
            <a:ext cx="1057154" cy="671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其他</a:t>
            </a:r>
          </a:p>
        </p:txBody>
      </p:sp>
      <p:sp>
        <p:nvSpPr>
          <p:cNvPr id="16" name="矩形 15" descr="web">
            <a:extLst>
              <a:ext uri="{FF2B5EF4-FFF2-40B4-BE49-F238E27FC236}">
                <a16:creationId xmlns:a16="http://schemas.microsoft.com/office/drawing/2014/main" id="{E80A2F50-F810-0E41-B6F1-CBC9D84D2A38}"/>
              </a:ext>
            </a:extLst>
          </p:cNvPr>
          <p:cNvSpPr/>
          <p:nvPr/>
        </p:nvSpPr>
        <p:spPr>
          <a:xfrm>
            <a:off x="6484594" y="4426638"/>
            <a:ext cx="432638" cy="671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登陆</a:t>
            </a:r>
          </a:p>
        </p:txBody>
      </p:sp>
      <p:sp>
        <p:nvSpPr>
          <p:cNvPr id="17" name="矩形 16" descr="web">
            <a:extLst>
              <a:ext uri="{FF2B5EF4-FFF2-40B4-BE49-F238E27FC236}">
                <a16:creationId xmlns:a16="http://schemas.microsoft.com/office/drawing/2014/main" id="{6A7A6030-07F5-8C4A-B7DB-88506BF2FC8E}"/>
              </a:ext>
            </a:extLst>
          </p:cNvPr>
          <p:cNvSpPr/>
          <p:nvPr/>
        </p:nvSpPr>
        <p:spPr>
          <a:xfrm>
            <a:off x="6983124" y="4426638"/>
            <a:ext cx="554025" cy="671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退出</a:t>
            </a: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86F260D1-1185-3B47-97A2-7B40366A8AA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5475835" y="2820637"/>
            <a:ext cx="1" cy="599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CDE279BB-1603-B848-884A-95EE6EC335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555821" y="2500320"/>
            <a:ext cx="599698" cy="124033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>
            <a:extLst>
              <a:ext uri="{FF2B5EF4-FFF2-40B4-BE49-F238E27FC236}">
                <a16:creationId xmlns:a16="http://schemas.microsoft.com/office/drawing/2014/main" id="{B89B1C4A-4784-884B-9AF2-DF0BF38E9507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rot="16200000" flipH="1">
            <a:off x="5796152" y="2500320"/>
            <a:ext cx="599698" cy="124033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 descr="web">
            <a:extLst>
              <a:ext uri="{FF2B5EF4-FFF2-40B4-BE49-F238E27FC236}">
                <a16:creationId xmlns:a16="http://schemas.microsoft.com/office/drawing/2014/main" id="{EE583EAB-293C-2447-BA35-02D141F6E4F7}"/>
              </a:ext>
            </a:extLst>
          </p:cNvPr>
          <p:cNvSpPr/>
          <p:nvPr/>
        </p:nvSpPr>
        <p:spPr>
          <a:xfrm>
            <a:off x="3348800" y="4426638"/>
            <a:ext cx="554025" cy="671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开始</a:t>
            </a:r>
          </a:p>
        </p:txBody>
      </p:sp>
      <p:sp>
        <p:nvSpPr>
          <p:cNvPr id="32" name="矩形 31" descr="web">
            <a:extLst>
              <a:ext uri="{FF2B5EF4-FFF2-40B4-BE49-F238E27FC236}">
                <a16:creationId xmlns:a16="http://schemas.microsoft.com/office/drawing/2014/main" id="{7109D62C-9A63-4148-99E3-51666D4D50EF}"/>
              </a:ext>
            </a:extLst>
          </p:cNvPr>
          <p:cNvSpPr/>
          <p:nvPr/>
        </p:nvSpPr>
        <p:spPr>
          <a:xfrm>
            <a:off x="5198822" y="4415998"/>
            <a:ext cx="554025" cy="671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开始</a:t>
            </a:r>
          </a:p>
        </p:txBody>
      </p:sp>
      <p:sp>
        <p:nvSpPr>
          <p:cNvPr id="33" name="矩形 32" descr="web">
            <a:extLst>
              <a:ext uri="{FF2B5EF4-FFF2-40B4-BE49-F238E27FC236}">
                <a16:creationId xmlns:a16="http://schemas.microsoft.com/office/drawing/2014/main" id="{74334F72-E78D-F841-8CE1-2D2368B19AEE}"/>
              </a:ext>
            </a:extLst>
          </p:cNvPr>
          <p:cNvSpPr/>
          <p:nvPr/>
        </p:nvSpPr>
        <p:spPr>
          <a:xfrm>
            <a:off x="4578657" y="4415998"/>
            <a:ext cx="554025" cy="11895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重新开始</a:t>
            </a:r>
          </a:p>
        </p:txBody>
      </p:sp>
      <p:sp>
        <p:nvSpPr>
          <p:cNvPr id="34" name="矩形 33" descr="web">
            <a:extLst>
              <a:ext uri="{FF2B5EF4-FFF2-40B4-BE49-F238E27FC236}">
                <a16:creationId xmlns:a16="http://schemas.microsoft.com/office/drawing/2014/main" id="{413E5F44-53B1-484E-97C3-7183929456A3}"/>
              </a:ext>
            </a:extLst>
          </p:cNvPr>
          <p:cNvSpPr/>
          <p:nvPr/>
        </p:nvSpPr>
        <p:spPr>
          <a:xfrm>
            <a:off x="3958489" y="4426638"/>
            <a:ext cx="554025" cy="671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结束</a:t>
            </a:r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4CF5083E-EB1B-184A-9801-F2467BE58EE1}"/>
              </a:ext>
            </a:extLst>
          </p:cNvPr>
          <p:cNvCxnSpPr>
            <a:stCxn id="5" idx="2"/>
            <a:endCxn id="34" idx="0"/>
          </p:cNvCxnSpPr>
          <p:nvPr/>
        </p:nvCxnSpPr>
        <p:spPr>
          <a:xfrm rot="5400000">
            <a:off x="4068018" y="4259152"/>
            <a:ext cx="334971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9FC62784-5A57-CA47-BC3E-901F82A3D135}"/>
              </a:ext>
            </a:extLst>
          </p:cNvPr>
          <p:cNvCxnSpPr>
            <a:stCxn id="5" idx="2"/>
            <a:endCxn id="31" idx="0"/>
          </p:cNvCxnSpPr>
          <p:nvPr/>
        </p:nvCxnSpPr>
        <p:spPr>
          <a:xfrm rot="5400000">
            <a:off x="3763173" y="3954307"/>
            <a:ext cx="334971" cy="60969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56F9FFBF-5461-8844-9187-299240FE56D7}"/>
              </a:ext>
            </a:extLst>
          </p:cNvPr>
          <p:cNvCxnSpPr>
            <a:stCxn id="5" idx="2"/>
            <a:endCxn id="33" idx="0"/>
          </p:cNvCxnSpPr>
          <p:nvPr/>
        </p:nvCxnSpPr>
        <p:spPr>
          <a:xfrm rot="16200000" flipH="1">
            <a:off x="4383421" y="3943748"/>
            <a:ext cx="324331" cy="62016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 descr="web">
            <a:extLst>
              <a:ext uri="{FF2B5EF4-FFF2-40B4-BE49-F238E27FC236}">
                <a16:creationId xmlns:a16="http://schemas.microsoft.com/office/drawing/2014/main" id="{DBEE6C1E-64AE-EE4C-9E62-5D37F539F004}"/>
              </a:ext>
            </a:extLst>
          </p:cNvPr>
          <p:cNvSpPr/>
          <p:nvPr/>
        </p:nvSpPr>
        <p:spPr>
          <a:xfrm>
            <a:off x="5827091" y="4415997"/>
            <a:ext cx="554025" cy="671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认输</a:t>
            </a:r>
          </a:p>
        </p:txBody>
      </p: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68F4BD43-C5D3-4947-BD72-D1D7EE0F22E2}"/>
              </a:ext>
            </a:extLst>
          </p:cNvPr>
          <p:cNvCxnSpPr>
            <a:stCxn id="12" idx="2"/>
            <a:endCxn id="32" idx="0"/>
          </p:cNvCxnSpPr>
          <p:nvPr/>
        </p:nvCxnSpPr>
        <p:spPr>
          <a:xfrm rot="5400000">
            <a:off x="5313670" y="4253832"/>
            <a:ext cx="324331" cy="127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735E4E8E-F6AD-F74B-BD81-C0FCF98D4FAD}"/>
              </a:ext>
            </a:extLst>
          </p:cNvPr>
          <p:cNvCxnSpPr>
            <a:stCxn id="12" idx="2"/>
            <a:endCxn id="46" idx="0"/>
          </p:cNvCxnSpPr>
          <p:nvPr/>
        </p:nvCxnSpPr>
        <p:spPr>
          <a:xfrm rot="16200000" flipH="1">
            <a:off x="5627804" y="3939697"/>
            <a:ext cx="324330" cy="62826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582D406E-48A8-B345-814F-9C8769F43487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6541055" y="4251525"/>
            <a:ext cx="334971" cy="1525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DD0B3206-DB12-484F-99F3-BF2231054750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rot="16200000" flipH="1">
            <a:off x="6820667" y="3987167"/>
            <a:ext cx="334971" cy="54397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 descr="web">
            <a:extLst>
              <a:ext uri="{FF2B5EF4-FFF2-40B4-BE49-F238E27FC236}">
                <a16:creationId xmlns:a16="http://schemas.microsoft.com/office/drawing/2014/main" id="{5984F416-8454-C846-8587-33E1DE504248}"/>
              </a:ext>
            </a:extLst>
          </p:cNvPr>
          <p:cNvSpPr/>
          <p:nvPr/>
        </p:nvSpPr>
        <p:spPr>
          <a:xfrm>
            <a:off x="7472286" y="3426684"/>
            <a:ext cx="1599279" cy="671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信息发送框</a:t>
            </a:r>
          </a:p>
        </p:txBody>
      </p:sp>
      <p:sp>
        <p:nvSpPr>
          <p:cNvPr id="57" name="矩形 56" descr="web">
            <a:extLst>
              <a:ext uri="{FF2B5EF4-FFF2-40B4-BE49-F238E27FC236}">
                <a16:creationId xmlns:a16="http://schemas.microsoft.com/office/drawing/2014/main" id="{04998E2D-0307-CA45-98D6-7ECFB9F132A8}"/>
              </a:ext>
            </a:extLst>
          </p:cNvPr>
          <p:cNvSpPr/>
          <p:nvPr/>
        </p:nvSpPr>
        <p:spPr>
          <a:xfrm>
            <a:off x="9250044" y="3429000"/>
            <a:ext cx="1599279" cy="671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信息显示框</a:t>
            </a:r>
          </a:p>
        </p:txBody>
      </p:sp>
      <p:sp>
        <p:nvSpPr>
          <p:cNvPr id="58" name="矩形 57" descr="web">
            <a:extLst>
              <a:ext uri="{FF2B5EF4-FFF2-40B4-BE49-F238E27FC236}">
                <a16:creationId xmlns:a16="http://schemas.microsoft.com/office/drawing/2014/main" id="{F3328557-4F86-DC45-B871-96ABCB3C72F7}"/>
              </a:ext>
            </a:extLst>
          </p:cNvPr>
          <p:cNvSpPr/>
          <p:nvPr/>
        </p:nvSpPr>
        <p:spPr>
          <a:xfrm>
            <a:off x="918726" y="3443195"/>
            <a:ext cx="1057154" cy="671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棋盘</a:t>
            </a:r>
          </a:p>
        </p:txBody>
      </p:sp>
      <p:sp>
        <p:nvSpPr>
          <p:cNvPr id="59" name="矩形 58" descr="web">
            <a:extLst>
              <a:ext uri="{FF2B5EF4-FFF2-40B4-BE49-F238E27FC236}">
                <a16:creationId xmlns:a16="http://schemas.microsoft.com/office/drawing/2014/main" id="{362C15F0-59B9-A44F-9136-E976469FA717}"/>
              </a:ext>
            </a:extLst>
          </p:cNvPr>
          <p:cNvSpPr/>
          <p:nvPr/>
        </p:nvSpPr>
        <p:spPr>
          <a:xfrm>
            <a:off x="2142316" y="3443195"/>
            <a:ext cx="1057154" cy="671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棋子</a:t>
            </a:r>
          </a:p>
        </p:txBody>
      </p: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C7395981-3AA3-4D4B-BAA0-0F5E75E7451A}"/>
              </a:ext>
            </a:extLst>
          </p:cNvPr>
          <p:cNvCxnSpPr>
            <a:stCxn id="3" idx="2"/>
            <a:endCxn id="58" idx="0"/>
          </p:cNvCxnSpPr>
          <p:nvPr/>
        </p:nvCxnSpPr>
        <p:spPr>
          <a:xfrm rot="5400000">
            <a:off x="1457956" y="2817974"/>
            <a:ext cx="614569" cy="63587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EBE17BBC-99F5-9C41-B1C4-253E77A22FD0}"/>
              </a:ext>
            </a:extLst>
          </p:cNvPr>
          <p:cNvCxnSpPr>
            <a:stCxn id="3" idx="2"/>
            <a:endCxn id="59" idx="0"/>
          </p:cNvCxnSpPr>
          <p:nvPr/>
        </p:nvCxnSpPr>
        <p:spPr>
          <a:xfrm rot="16200000" flipH="1">
            <a:off x="2069750" y="2842051"/>
            <a:ext cx="614569" cy="58771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6604833C-414F-8143-A069-89F456E60C6A}"/>
              </a:ext>
            </a:extLst>
          </p:cNvPr>
          <p:cNvCxnSpPr>
            <a:stCxn id="7" idx="2"/>
            <a:endCxn id="55" idx="0"/>
          </p:cNvCxnSpPr>
          <p:nvPr/>
        </p:nvCxnSpPr>
        <p:spPr>
          <a:xfrm rot="5400000">
            <a:off x="8355159" y="2737404"/>
            <a:ext cx="606047" cy="77251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BA2B52B2-BEB6-6A4F-912B-ADE6B646E271}"/>
              </a:ext>
            </a:extLst>
          </p:cNvPr>
          <p:cNvCxnSpPr>
            <a:stCxn id="7" idx="2"/>
            <a:endCxn id="57" idx="0"/>
          </p:cNvCxnSpPr>
          <p:nvPr/>
        </p:nvCxnSpPr>
        <p:spPr>
          <a:xfrm rot="16200000" flipH="1">
            <a:off x="9242880" y="2622195"/>
            <a:ext cx="608363" cy="100524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8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SimSun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宅宅宅宅 西</dc:creator>
  <cp:lastModifiedBy>宅宅宅宅 西</cp:lastModifiedBy>
  <cp:revision>5</cp:revision>
  <dcterms:created xsi:type="dcterms:W3CDTF">2019-12-18T00:31:18Z</dcterms:created>
  <dcterms:modified xsi:type="dcterms:W3CDTF">2020-01-29T12:35:36Z</dcterms:modified>
</cp:coreProperties>
</file>