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734" r:id="rId2"/>
    <p:sldId id="1733" r:id="rId3"/>
    <p:sldId id="1785" r:id="rId4"/>
    <p:sldId id="1788" r:id="rId5"/>
    <p:sldId id="1770" r:id="rId6"/>
    <p:sldId id="1796" r:id="rId7"/>
    <p:sldId id="1800" r:id="rId8"/>
    <p:sldId id="180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>
        <p:scale>
          <a:sx n="75" d="100"/>
          <a:sy n="75" d="100"/>
        </p:scale>
        <p:origin x="93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35770;&#25991;\&#22823;&#35770;&#25991;\final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areaChart>
        <c:grouping val="standard"/>
        <c:varyColors val="0"/>
        <c:ser>
          <c:idx val="3"/>
          <c:order val="3"/>
          <c:tx>
            <c:v>辅助</c:v>
          </c:tx>
          <c:spPr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chemeClr val="accent6">
                    <a:lumMod val="20000"/>
                    <a:lumOff val="80000"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val>
            <c:numRef>
              <c:f>Sheet1!$E$2:$E$13</c:f>
              <c:numCache>
                <c:formatCode>0.00</c:formatCode>
                <c:ptCount val="12"/>
                <c:pt idx="0">
                  <c:v>8.9875741650970973</c:v>
                </c:pt>
                <c:pt idx="1">
                  <c:v>7.3376761805333137</c:v>
                </c:pt>
                <c:pt idx="2">
                  <c:v>5.2287918945875873</c:v>
                </c:pt>
                <c:pt idx="3">
                  <c:v>4.86193865746597</c:v>
                </c:pt>
                <c:pt idx="4">
                  <c:v>5.9416997001136735</c:v>
                </c:pt>
                <c:pt idx="5">
                  <c:v>7.5700265216091296</c:v>
                </c:pt>
                <c:pt idx="6">
                  <c:v>7.2158288181057548</c:v>
                </c:pt>
                <c:pt idx="7">
                  <c:v>7.3946328987618362</c:v>
                </c:pt>
                <c:pt idx="8">
                  <c:v>8.5737581712331039</c:v>
                </c:pt>
                <c:pt idx="9">
                  <c:v>13.021348150614028</c:v>
                </c:pt>
                <c:pt idx="10">
                  <c:v>9.7139330783802826</c:v>
                </c:pt>
                <c:pt idx="11">
                  <c:v>10.682093306505072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D6-47F6-92C4-05F57C55A1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6665184"/>
        <c:axId val="1227316640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ln w="28575" cap="rnd">
              <a:solidFill>
                <a:schemeClr val="accent4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0.00</c:formatCode>
                <c:ptCount val="12"/>
                <c:pt idx="0">
                  <c:v>3.1928665572409347</c:v>
                </c:pt>
                <c:pt idx="1">
                  <c:v>5.6345168933505576</c:v>
                </c:pt>
                <c:pt idx="2">
                  <c:v>6.1836207637840079</c:v>
                </c:pt>
                <c:pt idx="3">
                  <c:v>6.6628051920559477</c:v>
                </c:pt>
                <c:pt idx="4">
                  <c:v>8.0912029428686534</c:v>
                </c:pt>
                <c:pt idx="5">
                  <c:v>2.948150988077785</c:v>
                </c:pt>
                <c:pt idx="6">
                  <c:v>4.8817268697281611</c:v>
                </c:pt>
                <c:pt idx="7">
                  <c:v>0.94550642494332582</c:v>
                </c:pt>
                <c:pt idx="8">
                  <c:v>3.040001862759409</c:v>
                </c:pt>
                <c:pt idx="9">
                  <c:v>8.1397601552654741</c:v>
                </c:pt>
                <c:pt idx="10">
                  <c:v>1.3792167809366305</c:v>
                </c:pt>
                <c:pt idx="11">
                  <c:v>3.3886581473987771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35D6-47F6-92C4-05F57C55A1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6350">
                <a:solidFill>
                  <a:schemeClr val="bg1"/>
                </a:solidFill>
              </a:ln>
              <a:effectLst/>
            </c:spPr>
          </c:marker>
          <c:dLbls>
            <c:spPr>
              <a:solidFill>
                <a:schemeClr val="accent6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>
                <a:outerShdw blurRad="25400" dist="12700" dir="5400000" algn="t" rotWithShape="0">
                  <a:schemeClr val="accent3">
                    <a:alpha val="20000"/>
                  </a:schemeClr>
                </a:outerShdw>
              </a:effectLst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ound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0.00</c:formatCode>
                <c:ptCount val="12"/>
                <c:pt idx="0">
                  <c:v>8.9875741650970973</c:v>
                </c:pt>
                <c:pt idx="1">
                  <c:v>7.3376761805333137</c:v>
                </c:pt>
                <c:pt idx="2">
                  <c:v>5.2287918945875873</c:v>
                </c:pt>
                <c:pt idx="3">
                  <c:v>4.86193865746597</c:v>
                </c:pt>
                <c:pt idx="4">
                  <c:v>5.9416997001136735</c:v>
                </c:pt>
                <c:pt idx="5">
                  <c:v>7.5700265216091296</c:v>
                </c:pt>
                <c:pt idx="6">
                  <c:v>7.2158288181057548</c:v>
                </c:pt>
                <c:pt idx="7">
                  <c:v>7.3946328987618362</c:v>
                </c:pt>
                <c:pt idx="8">
                  <c:v>8.5737581712331039</c:v>
                </c:pt>
                <c:pt idx="9">
                  <c:v>13.021348150614028</c:v>
                </c:pt>
                <c:pt idx="10">
                  <c:v>9.7139330783802826</c:v>
                </c:pt>
                <c:pt idx="11">
                  <c:v>10.682093306505072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35D6-47F6-92C4-05F57C55A12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ln w="28575" cap="rnd">
              <a:solidFill>
                <a:schemeClr val="accent4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0.00</c:formatCode>
                <c:ptCount val="12"/>
                <c:pt idx="0">
                  <c:v>-3.8234471917487882</c:v>
                </c:pt>
                <c:pt idx="1">
                  <c:v>3.9532517591796394</c:v>
                </c:pt>
                <c:pt idx="2">
                  <c:v>1.9160328734492551</c:v>
                </c:pt>
                <c:pt idx="3">
                  <c:v>-1.7026064346319014</c:v>
                </c:pt>
                <c:pt idx="4">
                  <c:v>-0.63877833382721239</c:v>
                </c:pt>
                <c:pt idx="5">
                  <c:v>9.5796041399068841</c:v>
                </c:pt>
                <c:pt idx="6">
                  <c:v>2.6287590882723006</c:v>
                </c:pt>
                <c:pt idx="7">
                  <c:v>1.755485150254358</c:v>
                </c:pt>
                <c:pt idx="8">
                  <c:v>4.9090694949903728</c:v>
                </c:pt>
                <c:pt idx="9">
                  <c:v>16.082922212754543</c:v>
                </c:pt>
                <c:pt idx="10">
                  <c:v>3.9179357118200899</c:v>
                </c:pt>
                <c:pt idx="11">
                  <c:v>2.1552268072604988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35D6-47F6-92C4-05F57C55A1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6665184"/>
        <c:axId val="1227316640"/>
      </c:lineChart>
      <c:catAx>
        <c:axId val="122666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7316640"/>
        <c:crosses val="autoZero"/>
        <c:auto val="1"/>
        <c:lblAlgn val="ctr"/>
        <c:lblOffset val="100"/>
        <c:noMultiLvlLbl val="0"/>
      </c:catAx>
      <c:valAx>
        <c:axId val="122731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alpha val="50000"/>
                </a:schemeClr>
              </a:solidFill>
              <a:round/>
            </a:ln>
            <a:effectLst/>
          </c:spPr>
        </c:majorGridlines>
        <c:numFmt formatCode="#,##0_);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665184"/>
        <c:crosses val="autoZero"/>
        <c:crossBetween val="between"/>
        <c:majorUnit val="5"/>
      </c:valAx>
      <c:spPr>
        <a:solidFill>
          <a:srgbClr val="FAFBFB"/>
        </a:solidFill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3916959551248928"/>
          <c:y val="7.6982116900447789E-2"/>
          <c:w val="0.21340823932614583"/>
          <c:h val="7.39971556837555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E2759-BAB6-4EBC-88AF-C25518A98FA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7EE2F-6F06-40D3-B5D8-B269A72C8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56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“浙江大学通用答辩模板”处可删除并 </a:t>
            </a:r>
            <a:r>
              <a:rPr lang="zh-CN" altLang="en-US" sz="12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改为学院信息</a:t>
            </a:r>
            <a:r>
              <a:rPr lang="zh-CN" altLang="en-US" sz="12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，英文可对应修改（三角形已与英文组合在一起，修改内容后可 </a:t>
            </a:r>
            <a:r>
              <a:rPr lang="zh-CN" altLang="en-US" sz="12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按住</a:t>
            </a:r>
            <a:r>
              <a:rPr lang="en-US" altLang="zh-CN" sz="12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shift </a:t>
            </a:r>
            <a:r>
              <a:rPr lang="zh-CN" altLang="en-US" sz="12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水平移动到适宜位置）</a:t>
            </a:r>
            <a:endParaRPr lang="en-US" altLang="zh-CN" sz="1200" dirty="0">
              <a:solidFill>
                <a:srgbClr val="FF0000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请根据答辩题目的长度</a:t>
            </a:r>
            <a:r>
              <a:rPr lang="zh-CN" altLang="en-US" sz="12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调整下划线长度</a:t>
            </a:r>
            <a:r>
              <a:rPr lang="zh-CN" altLang="en-US" sz="12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（</a:t>
            </a:r>
            <a:r>
              <a:rPr lang="zh-CN" altLang="en-US" sz="12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将下划线移动到适宜位置，</a:t>
            </a:r>
            <a:r>
              <a:rPr lang="zh-CN" altLang="en-US" sz="1200" b="1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选中左侧直线段 </a:t>
            </a:r>
            <a:r>
              <a:rPr lang="zh-CN" altLang="en-US" sz="12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并 </a:t>
            </a:r>
            <a:r>
              <a:rPr lang="zh-CN" altLang="en-US" sz="1200" b="1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按住</a:t>
            </a:r>
            <a:r>
              <a:rPr lang="en-US" altLang="zh-CN" sz="1200" b="1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Shift</a:t>
            </a:r>
            <a:r>
              <a:rPr lang="zh-CN" altLang="en-US" sz="1200" b="1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拖动左侧控点 </a:t>
            </a:r>
            <a:r>
              <a:rPr lang="zh-CN" altLang="en-US" sz="12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以调整其长度）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zh-CN" altLang="en-US" sz="1200" dirty="0">
              <a:solidFill>
                <a:srgbClr val="FF0000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AD9D-495F-4212-8A41-35A4EA45B4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24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如果想修改底图，请进入 </a:t>
            </a:r>
            <a:r>
              <a:rPr lang="zh-CN" altLang="en-US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母版视图 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修改</a:t>
            </a:r>
            <a:endParaRPr lang="en-US" altLang="zh-CN" sz="1000" dirty="0">
              <a:solidFill>
                <a:srgbClr val="FF0000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如需要增加项目，直接选中“数字”</a:t>
            </a:r>
            <a:r>
              <a:rPr lang="en-US" altLang="zh-CN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+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“中文”</a:t>
            </a:r>
            <a:r>
              <a:rPr lang="en-US" altLang="zh-CN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+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“英文”后复制（可 </a:t>
            </a:r>
            <a:r>
              <a:rPr lang="zh-CN" altLang="en-US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同时按住</a:t>
            </a:r>
            <a:r>
              <a:rPr lang="en-US" altLang="zh-CN" sz="1000" b="1" dirty="0" err="1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Ctrl+Shift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，再拖动所选的三项，即可平移复制），复制完成后按 </a:t>
            </a:r>
            <a:r>
              <a:rPr lang="en-US" altLang="zh-CN" sz="1000" b="1" dirty="0" err="1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Ctrl+G</a:t>
            </a:r>
            <a:r>
              <a:rPr lang="en-US" altLang="zh-CN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 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将其组合，由此可保持三者相对位置稳定，再对应修改内容</a:t>
            </a:r>
            <a:endParaRPr lang="en-US" altLang="zh-CN" sz="1000" dirty="0">
              <a:solidFill>
                <a:srgbClr val="FF0000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请根据答辩题目的长度</a:t>
            </a:r>
            <a:r>
              <a:rPr lang="zh-CN" altLang="en-US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调整装饰性线条长度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（</a:t>
            </a: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将装饰线移动到适宜位置，</a:t>
            </a:r>
            <a:r>
              <a:rPr lang="zh-CN" altLang="en-US" sz="1000" b="1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选中左侧直线段 </a:t>
            </a: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并 </a:t>
            </a:r>
            <a:r>
              <a:rPr lang="zh-CN" altLang="en-US" sz="1000" b="1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按住</a:t>
            </a:r>
            <a:r>
              <a:rPr lang="en-US" altLang="zh-CN" sz="1000" b="1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Shift</a:t>
            </a:r>
            <a:r>
              <a:rPr lang="zh-CN" altLang="en-US" sz="1000" b="1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拖动左侧控点 </a:t>
            </a: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以调整其长度）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AD9D-495F-4212-8A41-35A4EA45B4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4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直接删掉原数字可 </a:t>
            </a:r>
            <a:r>
              <a:rPr lang="zh-CN" altLang="en-US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改为想要的数字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，文字同</a:t>
            </a:r>
            <a:endParaRPr lang="en-US" altLang="zh-CN" sz="1000" dirty="0">
              <a:solidFill>
                <a:srgbClr val="FF0000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根据当前页进度，调整页面</a:t>
            </a:r>
            <a:r>
              <a:rPr lang="zh-CN" altLang="en-US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右侧较粗线段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的位置（按住</a:t>
            </a:r>
            <a:r>
              <a:rPr lang="en-US" altLang="zh-CN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Shift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上下拖动），使其起到进度指示的作用（比例大致对应即可）</a:t>
            </a:r>
            <a:endParaRPr lang="en-US" altLang="zh-CN" sz="1000" dirty="0">
              <a:solidFill>
                <a:srgbClr val="FF0000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选中 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左侧图片 </a:t>
            </a:r>
            <a:r>
              <a:rPr lang="zh-CN" altLang="en-US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按</a:t>
            </a:r>
            <a:r>
              <a:rPr lang="en-US" altLang="zh-CN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delete 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删除后可 </a:t>
            </a:r>
            <a:r>
              <a:rPr lang="zh-CN" altLang="en-US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插入自己的图片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，可以选择与本章节密切相关的图片形成 </a:t>
            </a:r>
            <a:r>
              <a:rPr lang="zh-CN" altLang="en-US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内容呼应</a:t>
            </a:r>
            <a:endParaRPr lang="en-US" altLang="zh-CN" sz="1000" b="1" dirty="0">
              <a:solidFill>
                <a:srgbClr val="FF0000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AD9D-495F-4212-8A41-35A4EA45B4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9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选中 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头像，</a:t>
            </a:r>
            <a:r>
              <a:rPr lang="zh-CN" altLang="en-US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按</a:t>
            </a:r>
            <a:r>
              <a:rPr lang="en-US" altLang="zh-CN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delete 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删除，再次 </a:t>
            </a:r>
            <a:r>
              <a:rPr lang="zh-CN" altLang="en-US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点击可插入 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自己的图片</a:t>
            </a:r>
            <a:endParaRPr lang="en-US" altLang="zh-CN" sz="1000" dirty="0">
              <a:solidFill>
                <a:srgbClr val="FF0000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建议先将所选图片 </a:t>
            </a:r>
            <a:r>
              <a:rPr lang="zh-CN" altLang="en-US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裁剪为</a:t>
            </a:r>
            <a:r>
              <a:rPr lang="en-US" altLang="zh-CN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1:1</a:t>
            </a:r>
            <a:r>
              <a:rPr lang="zh-CN" altLang="en-US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尺寸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，以确保您的头像插入后在圆形中间</a:t>
            </a:r>
            <a:endParaRPr lang="en-US" altLang="zh-CN" sz="1000" dirty="0">
              <a:solidFill>
                <a:srgbClr val="FF0000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当前设置是中间人略微突出，如果您想三人“平等”，可直接删去中间的模块，复制两侧的模块替代</a:t>
            </a:r>
            <a:endParaRPr lang="en-US" altLang="zh-CN" sz="1000" dirty="0">
              <a:solidFill>
                <a:srgbClr val="FF0000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聪明的你，应该可以拿本页变成</a:t>
            </a:r>
            <a:r>
              <a:rPr lang="en-US" altLang="zh-CN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4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人、</a:t>
            </a:r>
            <a:r>
              <a:rPr lang="en-US" altLang="zh-CN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5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人</a:t>
            </a:r>
            <a:r>
              <a:rPr lang="en-US" altLang="zh-CN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……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介绍页</a:t>
            </a:r>
            <a:endParaRPr lang="en-US" altLang="zh-CN" sz="1000" dirty="0">
              <a:solidFill>
                <a:srgbClr val="FF0000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AD9D-495F-4212-8A41-35A4EA45B4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080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选中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图片，按</a:t>
            </a:r>
            <a:r>
              <a:rPr lang="en-US" altLang="zh-CN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delete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删除，再次点击可</a:t>
            </a:r>
            <a:r>
              <a:rPr lang="zh-CN" altLang="en-US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插入自己的图片；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如果您插入自己的图表，完全</a:t>
            </a:r>
            <a:r>
              <a:rPr lang="zh-CN" altLang="en-US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可以作为图表展示页使用</a:t>
            </a:r>
            <a:endParaRPr lang="en-US" altLang="zh-CN" sz="1000" b="1" dirty="0">
              <a:solidFill>
                <a:srgbClr val="FF0000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本页适用于</a:t>
            </a:r>
            <a:r>
              <a:rPr lang="zh-CN" altLang="en-US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四项及以上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图文混排，主要呈现图片“数量较多”的意味，您可以自由增、减图片数量</a:t>
            </a:r>
            <a:endParaRPr lang="en-US" altLang="zh-CN" sz="1000" dirty="0">
              <a:solidFill>
                <a:srgbClr val="FF0000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插入的图片显示位置有偏差怎么办？选中图片，在“图片格式”选项卡中调整“裁剪”组参数，可实现图片大小和位置的调整（具体可见模板后面“使用说明”，有过程截图）</a:t>
            </a:r>
            <a:endParaRPr lang="en-US" altLang="zh-CN" sz="1000" dirty="0">
              <a:solidFill>
                <a:srgbClr val="FF0000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AD9D-495F-4212-8A41-35A4EA45B4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103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选中上侧图表 </a:t>
            </a:r>
            <a:r>
              <a:rPr lang="zh-CN" altLang="en-US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可进行编辑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，该图为折线图与面积图的组合图表，您觉得有用可以保留并 </a:t>
            </a:r>
            <a:r>
              <a:rPr lang="zh-CN" altLang="en-US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更改为自己的数据</a:t>
            </a:r>
            <a:endParaRPr lang="en-US" altLang="zh-CN" sz="1000" b="1" dirty="0">
              <a:solidFill>
                <a:srgbClr val="FF0000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本页可作为您的图表展示页，</a:t>
            </a:r>
            <a:r>
              <a:rPr lang="zh-CN" altLang="en-US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选中 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上侧图表 </a:t>
            </a:r>
            <a:r>
              <a:rPr lang="zh-CN" altLang="en-US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按</a:t>
            </a:r>
            <a:r>
              <a:rPr lang="en-US" altLang="zh-CN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delete 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删除，可 </a:t>
            </a:r>
            <a:r>
              <a:rPr lang="zh-CN" altLang="en-US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点击插入 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您自己的更专业的图表</a:t>
            </a:r>
            <a:endParaRPr lang="en-US" altLang="zh-CN" sz="1000" dirty="0">
              <a:solidFill>
                <a:srgbClr val="FF0000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您的图表还需要更大展示空间？请 </a:t>
            </a:r>
            <a:r>
              <a:rPr lang="zh-CN" altLang="en-US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直接调整下方装饰框 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的大小以留出更多空间（记得调整一下框中下划线和小三角的位置）</a:t>
            </a:r>
            <a:endParaRPr lang="en-US" altLang="zh-CN" sz="1000" dirty="0">
              <a:solidFill>
                <a:srgbClr val="FF0000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AD9D-495F-4212-8A41-35A4EA45B4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9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000" b="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不想受限制？试试大空间空白展示页，仅预设标题（可删除），您可以自由排版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AD9D-495F-4212-8A41-35A4EA45B4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568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文字可改为您想表达的内容，直接删除原文就好；如果文字较少，可考虑在文字之间打上空格（如当前页面所示）</a:t>
            </a:r>
            <a:endParaRPr lang="en-US" altLang="zh-CN" sz="1000" dirty="0">
              <a:solidFill>
                <a:srgbClr val="FF0000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英文可对应修改（三角形已与英文组合在一起，修改内容后可 </a:t>
            </a:r>
            <a:r>
              <a:rPr lang="zh-CN" altLang="en-US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按住</a:t>
            </a:r>
            <a:r>
              <a:rPr lang="en-US" altLang="zh-CN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shift 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水平移动到适宜位置）</a:t>
            </a:r>
            <a:endParaRPr lang="en-US" altLang="zh-CN" sz="1000" dirty="0">
              <a:solidFill>
                <a:srgbClr val="FF0000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请根据文字长度</a:t>
            </a:r>
            <a:r>
              <a:rPr lang="zh-CN" altLang="en-US" sz="1000" b="1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调整下划线长度</a:t>
            </a:r>
            <a:r>
              <a:rPr lang="zh-CN" altLang="en-US" sz="10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（</a:t>
            </a: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将下划线移动到适宜位置，</a:t>
            </a:r>
            <a:r>
              <a:rPr lang="zh-CN" altLang="en-US" sz="1000" b="1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选中左侧直线段 </a:t>
            </a: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并 </a:t>
            </a:r>
            <a:r>
              <a:rPr lang="zh-CN" altLang="en-US" sz="1000" b="1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按住</a:t>
            </a:r>
            <a:r>
              <a:rPr lang="en-US" altLang="zh-CN" sz="1000" b="1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Shift</a:t>
            </a:r>
            <a:r>
              <a:rPr lang="zh-CN" altLang="en-US" sz="1000" b="1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拖动左侧控点 </a:t>
            </a: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以调整其长度）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zh-CN" altLang="en-US" sz="1000" dirty="0">
              <a:solidFill>
                <a:srgbClr val="FF0000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AD9D-495F-4212-8A41-35A4EA45B4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7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F6A5A-3B5C-4A24-B44C-5E314DF7D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F33A28-FF2C-4BBB-8FE9-0CC4EF56C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CCB1C-9D69-4DF3-ACFA-74B4431B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875F-A261-4DF9-8CFE-1EBCC7D52DBB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FA028-7CA5-477C-A3F1-EC507103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92751-C250-4CAA-9C3F-2AC8C6F4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EA19-45D3-40A0-B37A-1C7AAC4D5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3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198D2-3B17-4658-A74D-BD92A538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D1EC3F-D898-41B3-86EE-556DC2097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ADEF5-E964-4EFC-964F-E9EE76F3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875F-A261-4DF9-8CFE-1EBCC7D52DBB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035E3-0CB0-4B1C-9370-6D9BD54C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C24C5-A333-49B1-B303-1814415E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EA19-45D3-40A0-B37A-1C7AAC4D5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23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9D7BBD-0213-4CF4-93DA-11FC2D7B2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D05EA-E718-4BC3-B566-E9DB04BBC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DEB99-5E08-46DE-AEB5-236E0B6F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875F-A261-4DF9-8CFE-1EBCC7D52DBB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01628-D7CB-4E2D-836F-704311D4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62980-9F1F-455B-88C3-FF5A891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EA19-45D3-40A0-B37A-1C7AAC4D5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88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-无图左右排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5">
            <a:extLst>
              <a:ext uri="{FF2B5EF4-FFF2-40B4-BE49-F238E27FC236}">
                <a16:creationId xmlns:a16="http://schemas.microsoft.com/office/drawing/2014/main" id="{B9B3F83C-9326-4ADD-9C83-F28A435B7409}"/>
              </a:ext>
            </a:extLst>
          </p:cNvPr>
          <p:cNvSpPr/>
          <p:nvPr userDrawn="1"/>
        </p:nvSpPr>
        <p:spPr>
          <a:xfrm rot="20700000">
            <a:off x="-2315670" y="-1761610"/>
            <a:ext cx="17826229" cy="10027254"/>
          </a:xfrm>
          <a:custGeom>
            <a:avLst/>
            <a:gdLst>
              <a:gd name="connsiteX0" fmla="*/ 0 w 17826229"/>
              <a:gd name="connsiteY0" fmla="*/ 0 h 10027254"/>
              <a:gd name="connsiteX1" fmla="*/ 17826229 w 17826229"/>
              <a:gd name="connsiteY1" fmla="*/ 0 h 10027254"/>
              <a:gd name="connsiteX2" fmla="*/ 17826229 w 17826229"/>
              <a:gd name="connsiteY2" fmla="*/ 10027254 h 10027254"/>
              <a:gd name="connsiteX3" fmla="*/ 0 w 17826229"/>
              <a:gd name="connsiteY3" fmla="*/ 10027254 h 10027254"/>
              <a:gd name="connsiteX4" fmla="*/ 0 w 17826229"/>
              <a:gd name="connsiteY4" fmla="*/ 0 h 10027254"/>
              <a:gd name="connsiteX0" fmla="*/ 0 w 17826229"/>
              <a:gd name="connsiteY0" fmla="*/ 0 h 10027254"/>
              <a:gd name="connsiteX1" fmla="*/ 2315670 w 17826229"/>
              <a:gd name="connsiteY1" fmla="*/ 1761610 h 10027254"/>
              <a:gd name="connsiteX2" fmla="*/ 17826229 w 17826229"/>
              <a:gd name="connsiteY2" fmla="*/ 0 h 10027254"/>
              <a:gd name="connsiteX3" fmla="*/ 17826229 w 17826229"/>
              <a:gd name="connsiteY3" fmla="*/ 10027254 h 10027254"/>
              <a:gd name="connsiteX4" fmla="*/ 0 w 17826229"/>
              <a:gd name="connsiteY4" fmla="*/ 10027254 h 10027254"/>
              <a:gd name="connsiteX5" fmla="*/ 0 w 17826229"/>
              <a:gd name="connsiteY5" fmla="*/ 0 h 10027254"/>
              <a:gd name="connsiteX0" fmla="*/ 0 w 17826229"/>
              <a:gd name="connsiteY0" fmla="*/ 0 h 10027254"/>
              <a:gd name="connsiteX1" fmla="*/ 17826229 w 17826229"/>
              <a:gd name="connsiteY1" fmla="*/ 0 h 10027254"/>
              <a:gd name="connsiteX2" fmla="*/ 17826229 w 17826229"/>
              <a:gd name="connsiteY2" fmla="*/ 10027254 h 10027254"/>
              <a:gd name="connsiteX3" fmla="*/ 0 w 17826229"/>
              <a:gd name="connsiteY3" fmla="*/ 10027254 h 10027254"/>
              <a:gd name="connsiteX4" fmla="*/ 0 w 17826229"/>
              <a:gd name="connsiteY4" fmla="*/ 0 h 1002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26229" h="10027254">
                <a:moveTo>
                  <a:pt x="0" y="0"/>
                </a:moveTo>
                <a:lnTo>
                  <a:pt x="17826229" y="0"/>
                </a:lnTo>
                <a:lnTo>
                  <a:pt x="17826229" y="10027254"/>
                </a:lnTo>
                <a:lnTo>
                  <a:pt x="0" y="1002725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alphaModFix amt="8000"/>
            </a:blip>
            <a:srcRect/>
            <a:tile tx="0" ty="0" sx="50000" sy="50000" flip="none" algn="tl"/>
          </a:blip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60C18BFA-710F-4619-ADBB-5C35F283ACEB}"/>
              </a:ext>
            </a:extLst>
          </p:cNvPr>
          <p:cNvSpPr/>
          <p:nvPr userDrawn="1"/>
        </p:nvSpPr>
        <p:spPr>
          <a:xfrm>
            <a:off x="7950762" y="278602"/>
            <a:ext cx="4241240" cy="745074"/>
          </a:xfrm>
          <a:custGeom>
            <a:avLst/>
            <a:gdLst>
              <a:gd name="connsiteX0" fmla="*/ 0 w 202003"/>
              <a:gd name="connsiteY0" fmla="*/ 0 h 745074"/>
              <a:gd name="connsiteX1" fmla="*/ 202003 w 202003"/>
              <a:gd name="connsiteY1" fmla="*/ 48 h 745074"/>
              <a:gd name="connsiteX2" fmla="*/ 202003 w 202003"/>
              <a:gd name="connsiteY2" fmla="*/ 745070 h 745074"/>
              <a:gd name="connsiteX3" fmla="*/ 0 w 202003"/>
              <a:gd name="connsiteY3" fmla="*/ 745074 h 74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03" h="745074">
                <a:moveTo>
                  <a:pt x="0" y="0"/>
                </a:moveTo>
                <a:lnTo>
                  <a:pt x="202003" y="48"/>
                </a:lnTo>
                <a:lnTo>
                  <a:pt x="202003" y="745070"/>
                </a:lnTo>
                <a:lnTo>
                  <a:pt x="0" y="745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EAF59195-D710-42B3-BA0B-71D5BE9EB75D}"/>
              </a:ext>
            </a:extLst>
          </p:cNvPr>
          <p:cNvSpPr/>
          <p:nvPr userDrawn="1"/>
        </p:nvSpPr>
        <p:spPr>
          <a:xfrm>
            <a:off x="-1853966" y="279914"/>
            <a:ext cx="11531601" cy="743660"/>
          </a:xfrm>
          <a:custGeom>
            <a:avLst/>
            <a:gdLst>
              <a:gd name="connsiteX0" fmla="*/ 0 w 11531601"/>
              <a:gd name="connsiteY0" fmla="*/ 0 h 743660"/>
              <a:gd name="connsiteX1" fmla="*/ 11531601 w 11531601"/>
              <a:gd name="connsiteY1" fmla="*/ 2710 h 743660"/>
              <a:gd name="connsiteX2" fmla="*/ 10318557 w 11531601"/>
              <a:gd name="connsiteY2" fmla="*/ 743472 h 743660"/>
              <a:gd name="connsiteX3" fmla="*/ 0 w 11531601"/>
              <a:gd name="connsiteY3" fmla="*/ 743660 h 7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31601" h="743660">
                <a:moveTo>
                  <a:pt x="0" y="0"/>
                </a:moveTo>
                <a:lnTo>
                  <a:pt x="11531601" y="2710"/>
                </a:lnTo>
                <a:cubicBezTo>
                  <a:pt x="11358471" y="401859"/>
                  <a:pt x="10892214" y="745861"/>
                  <a:pt x="10318557" y="743472"/>
                </a:cubicBezTo>
                <a:lnTo>
                  <a:pt x="0" y="7436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5C97B09D-C1C2-49CC-ACDF-1215AA0D0D4F}"/>
              </a:ext>
            </a:extLst>
          </p:cNvPr>
          <p:cNvSpPr/>
          <p:nvPr userDrawn="1"/>
        </p:nvSpPr>
        <p:spPr>
          <a:xfrm>
            <a:off x="-1853966" y="279914"/>
            <a:ext cx="11531601" cy="743660"/>
          </a:xfrm>
          <a:custGeom>
            <a:avLst/>
            <a:gdLst>
              <a:gd name="connsiteX0" fmla="*/ 0 w 11531601"/>
              <a:gd name="connsiteY0" fmla="*/ 0 h 743660"/>
              <a:gd name="connsiteX1" fmla="*/ 11531601 w 11531601"/>
              <a:gd name="connsiteY1" fmla="*/ 2710 h 743660"/>
              <a:gd name="connsiteX2" fmla="*/ 10318557 w 11531601"/>
              <a:gd name="connsiteY2" fmla="*/ 743472 h 743660"/>
              <a:gd name="connsiteX3" fmla="*/ 0 w 11531601"/>
              <a:gd name="connsiteY3" fmla="*/ 743660 h 7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31601" h="743660">
                <a:moveTo>
                  <a:pt x="0" y="0"/>
                </a:moveTo>
                <a:lnTo>
                  <a:pt x="11531601" y="2710"/>
                </a:lnTo>
                <a:cubicBezTo>
                  <a:pt x="11358471" y="401859"/>
                  <a:pt x="10892214" y="745861"/>
                  <a:pt x="10318557" y="743472"/>
                </a:cubicBezTo>
                <a:lnTo>
                  <a:pt x="0" y="743660"/>
                </a:lnTo>
                <a:close/>
              </a:path>
            </a:pathLst>
          </a:custGeom>
          <a:blipFill dpi="0" rotWithShape="1">
            <a:blip r:embed="rId3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/>
            <a:tile tx="0" ty="-196850" sx="30000" sy="3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6A6F1CC2-9FF6-4017-8D15-38918C7DF1B2}"/>
              </a:ext>
            </a:extLst>
          </p:cNvPr>
          <p:cNvSpPr/>
          <p:nvPr userDrawn="1"/>
        </p:nvSpPr>
        <p:spPr>
          <a:xfrm>
            <a:off x="11989998" y="278602"/>
            <a:ext cx="202003" cy="745074"/>
          </a:xfrm>
          <a:custGeom>
            <a:avLst/>
            <a:gdLst>
              <a:gd name="connsiteX0" fmla="*/ 0 w 202003"/>
              <a:gd name="connsiteY0" fmla="*/ 0 h 745074"/>
              <a:gd name="connsiteX1" fmla="*/ 202003 w 202003"/>
              <a:gd name="connsiteY1" fmla="*/ 48 h 745074"/>
              <a:gd name="connsiteX2" fmla="*/ 202003 w 202003"/>
              <a:gd name="connsiteY2" fmla="*/ 745070 h 745074"/>
              <a:gd name="connsiteX3" fmla="*/ 0 w 202003"/>
              <a:gd name="connsiteY3" fmla="*/ 745074 h 74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03" h="745074">
                <a:moveTo>
                  <a:pt x="0" y="0"/>
                </a:moveTo>
                <a:lnTo>
                  <a:pt x="202003" y="48"/>
                </a:lnTo>
                <a:lnTo>
                  <a:pt x="202003" y="745070"/>
                </a:lnTo>
                <a:lnTo>
                  <a:pt x="0" y="7450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4" name="图形 11">
            <a:extLst>
              <a:ext uri="{FF2B5EF4-FFF2-40B4-BE49-F238E27FC236}">
                <a16:creationId xmlns:a16="http://schemas.microsoft.com/office/drawing/2014/main" id="{2FCAC575-5CEE-49B6-AD56-AB4E7AF0BDF3}"/>
              </a:ext>
            </a:extLst>
          </p:cNvPr>
          <p:cNvGrpSpPr/>
          <p:nvPr userDrawn="1"/>
        </p:nvGrpSpPr>
        <p:grpSpPr>
          <a:xfrm>
            <a:off x="10028370" y="405184"/>
            <a:ext cx="1414330" cy="491910"/>
            <a:chOff x="5024453" y="3057511"/>
            <a:chExt cx="2141810" cy="744931"/>
          </a:xfrm>
          <a:solidFill>
            <a:schemeClr val="accent1"/>
          </a:solidFill>
        </p:grpSpPr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4E078A2A-6A59-4695-92F5-02BC120E5E2C}"/>
                </a:ext>
              </a:extLst>
            </p:cNvPr>
            <p:cNvSpPr/>
            <p:nvPr/>
          </p:nvSpPr>
          <p:spPr>
            <a:xfrm>
              <a:off x="6527855" y="3456065"/>
              <a:ext cx="102121" cy="106068"/>
            </a:xfrm>
            <a:custGeom>
              <a:avLst/>
              <a:gdLst>
                <a:gd name="connsiteX0" fmla="*/ 30868 w 102121"/>
                <a:gd name="connsiteY0" fmla="*/ 105332 h 106068"/>
                <a:gd name="connsiteX1" fmla="*/ 17914 w 102121"/>
                <a:gd name="connsiteY1" fmla="*/ 73614 h 106068"/>
                <a:gd name="connsiteX2" fmla="*/ 7 w 102121"/>
                <a:gd name="connsiteY2" fmla="*/ 27798 h 106068"/>
                <a:gd name="connsiteX3" fmla="*/ 70683 w 102121"/>
                <a:gd name="connsiteY3" fmla="*/ 7034 h 106068"/>
                <a:gd name="connsiteX4" fmla="*/ 85637 w 102121"/>
                <a:gd name="connsiteY4" fmla="*/ 22941 h 106068"/>
                <a:gd name="connsiteX5" fmla="*/ 93066 w 102121"/>
                <a:gd name="connsiteY5" fmla="*/ 84377 h 106068"/>
                <a:gd name="connsiteX6" fmla="*/ 30868 w 102121"/>
                <a:gd name="connsiteY6" fmla="*/ 105332 h 10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1" h="106068">
                  <a:moveTo>
                    <a:pt x="30868" y="105332"/>
                  </a:moveTo>
                  <a:cubicBezTo>
                    <a:pt x="8008" y="100379"/>
                    <a:pt x="21343" y="93235"/>
                    <a:pt x="17914" y="73614"/>
                  </a:cubicBezTo>
                  <a:cubicBezTo>
                    <a:pt x="14866" y="56754"/>
                    <a:pt x="-374" y="40276"/>
                    <a:pt x="7" y="27798"/>
                  </a:cubicBezTo>
                  <a:cubicBezTo>
                    <a:pt x="1341" y="-5825"/>
                    <a:pt x="44489" y="-3729"/>
                    <a:pt x="70683" y="7034"/>
                  </a:cubicBezTo>
                  <a:cubicBezTo>
                    <a:pt x="76855" y="11082"/>
                    <a:pt x="81979" y="16533"/>
                    <a:pt x="85637" y="22941"/>
                  </a:cubicBezTo>
                  <a:cubicBezTo>
                    <a:pt x="97638" y="40181"/>
                    <a:pt x="111735" y="65327"/>
                    <a:pt x="93066" y="84377"/>
                  </a:cubicBezTo>
                  <a:cubicBezTo>
                    <a:pt x="76836" y="100832"/>
                    <a:pt x="53747" y="108608"/>
                    <a:pt x="30868" y="10533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0D77653A-86BE-4BA9-A2D0-EE9ADC1A7B5C}"/>
                </a:ext>
              </a:extLst>
            </p:cNvPr>
            <p:cNvSpPr/>
            <p:nvPr/>
          </p:nvSpPr>
          <p:spPr>
            <a:xfrm>
              <a:off x="6202134" y="3132322"/>
              <a:ext cx="392472" cy="393927"/>
            </a:xfrm>
            <a:custGeom>
              <a:avLst/>
              <a:gdLst>
                <a:gd name="connsiteX0" fmla="*/ 96461 w 392472"/>
                <a:gd name="connsiteY0" fmla="*/ 393928 h 393927"/>
                <a:gd name="connsiteX1" fmla="*/ 94175 w 392472"/>
                <a:gd name="connsiteY1" fmla="*/ 393071 h 393927"/>
                <a:gd name="connsiteX2" fmla="*/ 94747 w 392472"/>
                <a:gd name="connsiteY2" fmla="*/ 385736 h 393927"/>
                <a:gd name="connsiteX3" fmla="*/ 163994 w 392472"/>
                <a:gd name="connsiteY3" fmla="*/ 340683 h 393927"/>
                <a:gd name="connsiteX4" fmla="*/ 203522 w 392472"/>
                <a:gd name="connsiteY4" fmla="*/ 286962 h 393927"/>
                <a:gd name="connsiteX5" fmla="*/ 70172 w 392472"/>
                <a:gd name="connsiteY5" fmla="*/ 337540 h 393927"/>
                <a:gd name="connsiteX6" fmla="*/ 19118 w 392472"/>
                <a:gd name="connsiteY6" fmla="*/ 314109 h 393927"/>
                <a:gd name="connsiteX7" fmla="*/ 19118 w 392472"/>
                <a:gd name="connsiteY7" fmla="*/ 311537 h 393927"/>
                <a:gd name="connsiteX8" fmla="*/ 19118 w 392472"/>
                <a:gd name="connsiteY8" fmla="*/ 266198 h 393927"/>
                <a:gd name="connsiteX9" fmla="*/ 180472 w 392472"/>
                <a:gd name="connsiteY9" fmla="*/ 226669 h 393927"/>
                <a:gd name="connsiteX10" fmla="*/ 226287 w 392472"/>
                <a:gd name="connsiteY10" fmla="*/ 203333 h 393927"/>
                <a:gd name="connsiteX11" fmla="*/ 233431 w 392472"/>
                <a:gd name="connsiteY11" fmla="*/ 21786 h 393927"/>
                <a:gd name="connsiteX12" fmla="*/ 301154 w 392472"/>
                <a:gd name="connsiteY12" fmla="*/ 29501 h 393927"/>
                <a:gd name="connsiteX13" fmla="*/ 314203 w 392472"/>
                <a:gd name="connsiteY13" fmla="*/ 44837 h 393927"/>
                <a:gd name="connsiteX14" fmla="*/ 316775 w 392472"/>
                <a:gd name="connsiteY14" fmla="*/ 44837 h 393927"/>
                <a:gd name="connsiteX15" fmla="*/ 313727 w 392472"/>
                <a:gd name="connsiteY15" fmla="*/ 87128 h 393927"/>
                <a:gd name="connsiteX16" fmla="*/ 298677 w 392472"/>
                <a:gd name="connsiteY16" fmla="*/ 180949 h 393927"/>
                <a:gd name="connsiteX17" fmla="*/ 386879 w 392472"/>
                <a:gd name="connsiteY17" fmla="*/ 147992 h 393927"/>
                <a:gd name="connsiteX18" fmla="*/ 378306 w 392472"/>
                <a:gd name="connsiteY18" fmla="*/ 193903 h 393927"/>
                <a:gd name="connsiteX19" fmla="*/ 291533 w 392472"/>
                <a:gd name="connsiteY19" fmla="*/ 232003 h 393927"/>
                <a:gd name="connsiteX20" fmla="*/ 250290 w 392472"/>
                <a:gd name="connsiteY20" fmla="*/ 326015 h 393927"/>
                <a:gd name="connsiteX21" fmla="*/ 227525 w 392472"/>
                <a:gd name="connsiteY21" fmla="*/ 346684 h 393927"/>
                <a:gd name="connsiteX22" fmla="*/ 168280 w 392472"/>
                <a:gd name="connsiteY22" fmla="*/ 378212 h 393927"/>
                <a:gd name="connsiteX23" fmla="*/ 96842 w 392472"/>
                <a:gd name="connsiteY23" fmla="*/ 393642 h 39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472" h="393927">
                  <a:moveTo>
                    <a:pt x="96461" y="393928"/>
                  </a:moveTo>
                  <a:lnTo>
                    <a:pt x="94175" y="393071"/>
                  </a:lnTo>
                  <a:cubicBezTo>
                    <a:pt x="94175" y="390499"/>
                    <a:pt x="94175" y="387927"/>
                    <a:pt x="94747" y="385736"/>
                  </a:cubicBezTo>
                  <a:cubicBezTo>
                    <a:pt x="118655" y="372021"/>
                    <a:pt x="141772" y="356981"/>
                    <a:pt x="163994" y="340683"/>
                  </a:cubicBezTo>
                  <a:cubicBezTo>
                    <a:pt x="182091" y="326301"/>
                    <a:pt x="198284" y="310203"/>
                    <a:pt x="203522" y="286962"/>
                  </a:cubicBezTo>
                  <a:cubicBezTo>
                    <a:pt x="158850" y="301631"/>
                    <a:pt x="116654" y="334016"/>
                    <a:pt x="70172" y="337540"/>
                  </a:cubicBezTo>
                  <a:cubicBezTo>
                    <a:pt x="48836" y="332206"/>
                    <a:pt x="34168" y="320585"/>
                    <a:pt x="19118" y="314109"/>
                  </a:cubicBezTo>
                  <a:cubicBezTo>
                    <a:pt x="19118" y="312965"/>
                    <a:pt x="19118" y="312299"/>
                    <a:pt x="19118" y="311537"/>
                  </a:cubicBezTo>
                  <a:cubicBezTo>
                    <a:pt x="-5266" y="295630"/>
                    <a:pt x="-7456" y="275056"/>
                    <a:pt x="19118" y="266198"/>
                  </a:cubicBezTo>
                  <a:cubicBezTo>
                    <a:pt x="65600" y="276485"/>
                    <a:pt x="136752" y="243338"/>
                    <a:pt x="180472" y="226669"/>
                  </a:cubicBezTo>
                  <a:cubicBezTo>
                    <a:pt x="189997" y="222287"/>
                    <a:pt x="218572" y="212286"/>
                    <a:pt x="226287" y="203333"/>
                  </a:cubicBezTo>
                  <a:cubicBezTo>
                    <a:pt x="236574" y="141992"/>
                    <a:pt x="229811" y="80460"/>
                    <a:pt x="233431" y="21786"/>
                  </a:cubicBezTo>
                  <a:cubicBezTo>
                    <a:pt x="248480" y="-20600"/>
                    <a:pt x="274865" y="8261"/>
                    <a:pt x="301154" y="29501"/>
                  </a:cubicBezTo>
                  <a:cubicBezTo>
                    <a:pt x="302868" y="33026"/>
                    <a:pt x="308869" y="36931"/>
                    <a:pt x="314203" y="44837"/>
                  </a:cubicBezTo>
                  <a:lnTo>
                    <a:pt x="316775" y="44837"/>
                  </a:lnTo>
                  <a:cubicBezTo>
                    <a:pt x="327824" y="62553"/>
                    <a:pt x="330967" y="70649"/>
                    <a:pt x="313727" y="87128"/>
                  </a:cubicBezTo>
                  <a:cubicBezTo>
                    <a:pt x="302087" y="116974"/>
                    <a:pt x="296963" y="148960"/>
                    <a:pt x="298677" y="180949"/>
                  </a:cubicBezTo>
                  <a:cubicBezTo>
                    <a:pt x="330586" y="176472"/>
                    <a:pt x="349826" y="148469"/>
                    <a:pt x="386879" y="147992"/>
                  </a:cubicBezTo>
                  <a:cubicBezTo>
                    <a:pt x="396899" y="163097"/>
                    <a:pt x="393108" y="183433"/>
                    <a:pt x="378306" y="193903"/>
                  </a:cubicBezTo>
                  <a:cubicBezTo>
                    <a:pt x="351350" y="206762"/>
                    <a:pt x="322109" y="218382"/>
                    <a:pt x="291533" y="232003"/>
                  </a:cubicBezTo>
                  <a:cubicBezTo>
                    <a:pt x="284390" y="262959"/>
                    <a:pt x="272483" y="300869"/>
                    <a:pt x="250290" y="326015"/>
                  </a:cubicBezTo>
                  <a:cubicBezTo>
                    <a:pt x="243194" y="333429"/>
                    <a:pt x="235593" y="340336"/>
                    <a:pt x="227525" y="346684"/>
                  </a:cubicBezTo>
                  <a:cubicBezTo>
                    <a:pt x="207713" y="358114"/>
                    <a:pt x="189425" y="372211"/>
                    <a:pt x="168280" y="378212"/>
                  </a:cubicBezTo>
                  <a:cubicBezTo>
                    <a:pt x="108272" y="394976"/>
                    <a:pt x="107606" y="392118"/>
                    <a:pt x="96842" y="39364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AED42C25-85D7-4A52-9076-358B5CC05412}"/>
                </a:ext>
              </a:extLst>
            </p:cNvPr>
            <p:cNvSpPr/>
            <p:nvPr/>
          </p:nvSpPr>
          <p:spPr>
            <a:xfrm>
              <a:off x="5671565" y="3360367"/>
              <a:ext cx="237574" cy="270562"/>
            </a:xfrm>
            <a:custGeom>
              <a:avLst/>
              <a:gdLst>
                <a:gd name="connsiteX0" fmla="*/ 54007 w 237574"/>
                <a:gd name="connsiteY0" fmla="*/ 270562 h 270562"/>
                <a:gd name="connsiteX1" fmla="*/ 0 w 237574"/>
                <a:gd name="connsiteY1" fmla="*/ 217127 h 270562"/>
                <a:gd name="connsiteX2" fmla="*/ 6382 w 237574"/>
                <a:gd name="connsiteY2" fmla="*/ 199791 h 270562"/>
                <a:gd name="connsiteX3" fmla="*/ 156972 w 237574"/>
                <a:gd name="connsiteY3" fmla="*/ 78157 h 270562"/>
                <a:gd name="connsiteX4" fmla="*/ 204597 w 237574"/>
                <a:gd name="connsiteY4" fmla="*/ 11482 h 270562"/>
                <a:gd name="connsiteX5" fmla="*/ 207359 w 237574"/>
                <a:gd name="connsiteY5" fmla="*/ 10625 h 270562"/>
                <a:gd name="connsiteX6" fmla="*/ 207359 w 237574"/>
                <a:gd name="connsiteY6" fmla="*/ 8339 h 270562"/>
                <a:gd name="connsiteX7" fmla="*/ 237553 w 237574"/>
                <a:gd name="connsiteY7" fmla="*/ 12244 h 270562"/>
                <a:gd name="connsiteX8" fmla="*/ 204788 w 237574"/>
                <a:gd name="connsiteY8" fmla="*/ 55011 h 270562"/>
                <a:gd name="connsiteX9" fmla="*/ 170593 w 237574"/>
                <a:gd name="connsiteY9" fmla="*/ 132164 h 270562"/>
                <a:gd name="connsiteX10" fmla="*/ 149828 w 237574"/>
                <a:gd name="connsiteY10" fmla="*/ 164073 h 270562"/>
                <a:gd name="connsiteX11" fmla="*/ 109442 w 237574"/>
                <a:gd name="connsiteY11" fmla="*/ 220175 h 270562"/>
                <a:gd name="connsiteX12" fmla="*/ 66199 w 237574"/>
                <a:gd name="connsiteY12" fmla="*/ 268848 h 270562"/>
                <a:gd name="connsiteX13" fmla="*/ 53721 w 237574"/>
                <a:gd name="connsiteY13" fmla="*/ 270276 h 27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7574" h="270562">
                  <a:moveTo>
                    <a:pt x="54007" y="270562"/>
                  </a:moveTo>
                  <a:cubicBezTo>
                    <a:pt x="32004" y="260275"/>
                    <a:pt x="11906" y="233796"/>
                    <a:pt x="0" y="217127"/>
                  </a:cubicBezTo>
                  <a:cubicBezTo>
                    <a:pt x="2000" y="211221"/>
                    <a:pt x="4096" y="205316"/>
                    <a:pt x="6382" y="199791"/>
                  </a:cubicBezTo>
                  <a:cubicBezTo>
                    <a:pt x="58388" y="160834"/>
                    <a:pt x="109823" y="124734"/>
                    <a:pt x="156972" y="78157"/>
                  </a:cubicBezTo>
                  <a:cubicBezTo>
                    <a:pt x="171164" y="56154"/>
                    <a:pt x="189833" y="33294"/>
                    <a:pt x="204597" y="11482"/>
                  </a:cubicBezTo>
                  <a:cubicBezTo>
                    <a:pt x="205473" y="11070"/>
                    <a:pt x="206403" y="10781"/>
                    <a:pt x="207359" y="10625"/>
                  </a:cubicBezTo>
                  <a:cubicBezTo>
                    <a:pt x="207359" y="9672"/>
                    <a:pt x="207359" y="9006"/>
                    <a:pt x="207359" y="8339"/>
                  </a:cubicBezTo>
                  <a:cubicBezTo>
                    <a:pt x="220694" y="-2043"/>
                    <a:pt x="226409" y="-4806"/>
                    <a:pt x="237553" y="12244"/>
                  </a:cubicBezTo>
                  <a:cubicBezTo>
                    <a:pt x="238411" y="26436"/>
                    <a:pt x="212884" y="41581"/>
                    <a:pt x="204788" y="55011"/>
                  </a:cubicBezTo>
                  <a:cubicBezTo>
                    <a:pt x="195263" y="80443"/>
                    <a:pt x="183547" y="106256"/>
                    <a:pt x="170593" y="132164"/>
                  </a:cubicBezTo>
                  <a:cubicBezTo>
                    <a:pt x="166402" y="136831"/>
                    <a:pt x="166402" y="136831"/>
                    <a:pt x="149828" y="164073"/>
                  </a:cubicBezTo>
                  <a:cubicBezTo>
                    <a:pt x="132956" y="180065"/>
                    <a:pt x="119253" y="199099"/>
                    <a:pt x="109442" y="220175"/>
                  </a:cubicBezTo>
                  <a:cubicBezTo>
                    <a:pt x="93059" y="229700"/>
                    <a:pt x="86011" y="258751"/>
                    <a:pt x="66199" y="268848"/>
                  </a:cubicBezTo>
                  <a:cubicBezTo>
                    <a:pt x="62014" y="269072"/>
                    <a:pt x="57847" y="269550"/>
                    <a:pt x="53721" y="27027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DF6CFE3C-502C-4F07-98E8-912F4ECFF055}"/>
                </a:ext>
              </a:extLst>
            </p:cNvPr>
            <p:cNvSpPr/>
            <p:nvPr/>
          </p:nvSpPr>
          <p:spPr>
            <a:xfrm>
              <a:off x="5973793" y="3356081"/>
              <a:ext cx="132684" cy="92920"/>
            </a:xfrm>
            <a:custGeom>
              <a:avLst/>
              <a:gdLst>
                <a:gd name="connsiteX0" fmla="*/ 58674 w 132684"/>
                <a:gd name="connsiteY0" fmla="*/ 92635 h 92920"/>
                <a:gd name="connsiteX1" fmla="*/ 0 w 132684"/>
                <a:gd name="connsiteY1" fmla="*/ 52154 h 92920"/>
                <a:gd name="connsiteX2" fmla="*/ 5239 w 132684"/>
                <a:gd name="connsiteY2" fmla="*/ 33104 h 92920"/>
                <a:gd name="connsiteX3" fmla="*/ 18193 w 132684"/>
                <a:gd name="connsiteY3" fmla="*/ 28246 h 92920"/>
                <a:gd name="connsiteX4" fmla="*/ 51054 w 132684"/>
                <a:gd name="connsiteY4" fmla="*/ 26151 h 92920"/>
                <a:gd name="connsiteX5" fmla="*/ 132588 w 132684"/>
                <a:gd name="connsiteY5" fmla="*/ 3481 h 92920"/>
                <a:gd name="connsiteX6" fmla="*/ 58674 w 132684"/>
                <a:gd name="connsiteY6" fmla="*/ 92921 h 9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684" h="92920">
                  <a:moveTo>
                    <a:pt x="58674" y="92635"/>
                  </a:moveTo>
                  <a:cubicBezTo>
                    <a:pt x="26575" y="91302"/>
                    <a:pt x="17526" y="70728"/>
                    <a:pt x="0" y="52154"/>
                  </a:cubicBezTo>
                  <a:cubicBezTo>
                    <a:pt x="0" y="43677"/>
                    <a:pt x="4572" y="38628"/>
                    <a:pt x="5239" y="33104"/>
                  </a:cubicBezTo>
                  <a:cubicBezTo>
                    <a:pt x="9868" y="32483"/>
                    <a:pt x="14297" y="30822"/>
                    <a:pt x="18193" y="28246"/>
                  </a:cubicBezTo>
                  <a:cubicBezTo>
                    <a:pt x="31718" y="26341"/>
                    <a:pt x="36481" y="27103"/>
                    <a:pt x="51054" y="26151"/>
                  </a:cubicBezTo>
                  <a:cubicBezTo>
                    <a:pt x="69533" y="21960"/>
                    <a:pt x="116777" y="-10521"/>
                    <a:pt x="132588" y="3481"/>
                  </a:cubicBezTo>
                  <a:cubicBezTo>
                    <a:pt x="134969" y="42343"/>
                    <a:pt x="92583" y="81681"/>
                    <a:pt x="58674" y="9292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166F3E7E-6432-4F6C-B324-B913A7B136B4}"/>
                </a:ext>
              </a:extLst>
            </p:cNvPr>
            <p:cNvSpPr/>
            <p:nvPr/>
          </p:nvSpPr>
          <p:spPr>
            <a:xfrm>
              <a:off x="5770816" y="3288345"/>
              <a:ext cx="81605" cy="98935"/>
            </a:xfrm>
            <a:custGeom>
              <a:avLst/>
              <a:gdLst>
                <a:gd name="connsiteX0" fmla="*/ 15621 w 81605"/>
                <a:gd name="connsiteY0" fmla="*/ 98935 h 98935"/>
                <a:gd name="connsiteX1" fmla="*/ 0 w 81605"/>
                <a:gd name="connsiteY1" fmla="*/ 22735 h 98935"/>
                <a:gd name="connsiteX2" fmla="*/ 60198 w 81605"/>
                <a:gd name="connsiteY2" fmla="*/ 11972 h 98935"/>
                <a:gd name="connsiteX3" fmla="*/ 71914 w 81605"/>
                <a:gd name="connsiteY3" fmla="*/ 74647 h 98935"/>
                <a:gd name="connsiteX4" fmla="*/ 15621 w 81605"/>
                <a:gd name="connsiteY4" fmla="*/ 98554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05" h="98935">
                  <a:moveTo>
                    <a:pt x="15621" y="98935"/>
                  </a:moveTo>
                  <a:cubicBezTo>
                    <a:pt x="3334" y="88172"/>
                    <a:pt x="952" y="38737"/>
                    <a:pt x="0" y="22735"/>
                  </a:cubicBezTo>
                  <a:cubicBezTo>
                    <a:pt x="9525" y="-4982"/>
                    <a:pt x="36957" y="-5840"/>
                    <a:pt x="60198" y="11972"/>
                  </a:cubicBezTo>
                  <a:cubicBezTo>
                    <a:pt x="78677" y="36166"/>
                    <a:pt x="91250" y="46357"/>
                    <a:pt x="71914" y="74647"/>
                  </a:cubicBezTo>
                  <a:cubicBezTo>
                    <a:pt x="49911" y="93697"/>
                    <a:pt x="40196" y="95030"/>
                    <a:pt x="15621" y="9855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9497FAB3-1348-4151-BA37-3B3D331ACC9E}"/>
                </a:ext>
              </a:extLst>
            </p:cNvPr>
            <p:cNvSpPr/>
            <p:nvPr/>
          </p:nvSpPr>
          <p:spPr>
            <a:xfrm>
              <a:off x="5977032" y="3219369"/>
              <a:ext cx="151257" cy="144003"/>
            </a:xfrm>
            <a:custGeom>
              <a:avLst/>
              <a:gdLst>
                <a:gd name="connsiteX0" fmla="*/ 46673 w 151257"/>
                <a:gd name="connsiteY0" fmla="*/ 144004 h 144003"/>
                <a:gd name="connsiteX1" fmla="*/ 58198 w 151257"/>
                <a:gd name="connsiteY1" fmla="*/ 88949 h 144003"/>
                <a:gd name="connsiteX2" fmla="*/ 34290 w 151257"/>
                <a:gd name="connsiteY2" fmla="*/ 93426 h 144003"/>
                <a:gd name="connsiteX3" fmla="*/ 1619 w 151257"/>
                <a:gd name="connsiteY3" fmla="*/ 42562 h 144003"/>
                <a:gd name="connsiteX4" fmla="*/ 32671 w 151257"/>
                <a:gd name="connsiteY4" fmla="*/ 29037 h 144003"/>
                <a:gd name="connsiteX5" fmla="*/ 96584 w 151257"/>
                <a:gd name="connsiteY5" fmla="*/ 1319 h 144003"/>
                <a:gd name="connsiteX6" fmla="*/ 151257 w 151257"/>
                <a:gd name="connsiteY6" fmla="*/ 49516 h 144003"/>
                <a:gd name="connsiteX7" fmla="*/ 114776 w 151257"/>
                <a:gd name="connsiteY7" fmla="*/ 108190 h 144003"/>
                <a:gd name="connsiteX8" fmla="*/ 61151 w 151257"/>
                <a:gd name="connsiteY8" fmla="*/ 141432 h 144003"/>
                <a:gd name="connsiteX9" fmla="*/ 46673 w 151257"/>
                <a:gd name="connsiteY9" fmla="*/ 144004 h 14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257" h="144003">
                  <a:moveTo>
                    <a:pt x="46673" y="144004"/>
                  </a:moveTo>
                  <a:cubicBezTo>
                    <a:pt x="43339" y="128859"/>
                    <a:pt x="64103" y="96379"/>
                    <a:pt x="58198" y="88949"/>
                  </a:cubicBezTo>
                  <a:cubicBezTo>
                    <a:pt x="50483" y="90092"/>
                    <a:pt x="42482" y="92950"/>
                    <a:pt x="34290" y="93426"/>
                  </a:cubicBezTo>
                  <a:cubicBezTo>
                    <a:pt x="15240" y="83901"/>
                    <a:pt x="-6096" y="60660"/>
                    <a:pt x="1619" y="42562"/>
                  </a:cubicBezTo>
                  <a:cubicBezTo>
                    <a:pt x="15907" y="26370"/>
                    <a:pt x="10382" y="30466"/>
                    <a:pt x="32671" y="29037"/>
                  </a:cubicBezTo>
                  <a:cubicBezTo>
                    <a:pt x="53912" y="19512"/>
                    <a:pt x="75057" y="10463"/>
                    <a:pt x="96584" y="1319"/>
                  </a:cubicBezTo>
                  <a:cubicBezTo>
                    <a:pt x="132588" y="-5444"/>
                    <a:pt x="149066" y="14273"/>
                    <a:pt x="151257" y="49516"/>
                  </a:cubicBezTo>
                  <a:cubicBezTo>
                    <a:pt x="144875" y="72280"/>
                    <a:pt x="129635" y="90283"/>
                    <a:pt x="114776" y="108190"/>
                  </a:cubicBezTo>
                  <a:cubicBezTo>
                    <a:pt x="95726" y="118572"/>
                    <a:pt x="78391" y="130097"/>
                    <a:pt x="61151" y="141432"/>
                  </a:cubicBezTo>
                  <a:cubicBezTo>
                    <a:pt x="56283" y="142025"/>
                    <a:pt x="51445" y="142884"/>
                    <a:pt x="46673" y="14400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9302C06F-6E62-45C5-A975-1A8E7E8915D4}"/>
                </a:ext>
              </a:extLst>
            </p:cNvPr>
            <p:cNvSpPr/>
            <p:nvPr/>
          </p:nvSpPr>
          <p:spPr>
            <a:xfrm>
              <a:off x="5815869" y="3155156"/>
              <a:ext cx="85078" cy="106298"/>
            </a:xfrm>
            <a:custGeom>
              <a:avLst/>
              <a:gdLst>
                <a:gd name="connsiteX0" fmla="*/ 11144 w 85078"/>
                <a:gd name="connsiteY0" fmla="*/ 106299 h 106298"/>
                <a:gd name="connsiteX1" fmla="*/ 10668 w 85078"/>
                <a:gd name="connsiteY1" fmla="*/ 89344 h 106298"/>
                <a:gd name="connsiteX2" fmla="*/ 0 w 85078"/>
                <a:gd name="connsiteY2" fmla="*/ 48292 h 106298"/>
                <a:gd name="connsiteX3" fmla="*/ 21527 w 85078"/>
                <a:gd name="connsiteY3" fmla="*/ 0 h 106298"/>
                <a:gd name="connsiteX4" fmla="*/ 82963 w 85078"/>
                <a:gd name="connsiteY4" fmla="*/ 70199 h 106298"/>
                <a:gd name="connsiteX5" fmla="*/ 11144 w 85078"/>
                <a:gd name="connsiteY5" fmla="*/ 106299 h 106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078" h="106298">
                  <a:moveTo>
                    <a:pt x="11144" y="106299"/>
                  </a:moveTo>
                  <a:cubicBezTo>
                    <a:pt x="3524" y="99631"/>
                    <a:pt x="6763" y="96012"/>
                    <a:pt x="10668" y="89344"/>
                  </a:cubicBezTo>
                  <a:cubicBezTo>
                    <a:pt x="9811" y="74486"/>
                    <a:pt x="1143" y="62484"/>
                    <a:pt x="0" y="48292"/>
                  </a:cubicBezTo>
                  <a:cubicBezTo>
                    <a:pt x="4858" y="22193"/>
                    <a:pt x="0" y="12573"/>
                    <a:pt x="21527" y="0"/>
                  </a:cubicBezTo>
                  <a:cubicBezTo>
                    <a:pt x="38291" y="7525"/>
                    <a:pt x="96869" y="37433"/>
                    <a:pt x="82963" y="70199"/>
                  </a:cubicBezTo>
                  <a:cubicBezTo>
                    <a:pt x="66866" y="90583"/>
                    <a:pt x="34385" y="103537"/>
                    <a:pt x="11144" y="10629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C939FBC1-F316-40F7-BE7E-E0B349A76888}"/>
                </a:ext>
              </a:extLst>
            </p:cNvPr>
            <p:cNvSpPr/>
            <p:nvPr/>
          </p:nvSpPr>
          <p:spPr>
            <a:xfrm>
              <a:off x="5024453" y="3195126"/>
              <a:ext cx="583507" cy="460092"/>
            </a:xfrm>
            <a:custGeom>
              <a:avLst/>
              <a:gdLst>
                <a:gd name="connsiteX0" fmla="*/ 43608 w 583507"/>
                <a:gd name="connsiteY0" fmla="*/ 460093 h 460092"/>
                <a:gd name="connsiteX1" fmla="*/ 20462 w 583507"/>
                <a:gd name="connsiteY1" fmla="*/ 360747 h 460092"/>
                <a:gd name="connsiteX2" fmla="*/ 31797 w 583507"/>
                <a:gd name="connsiteY2" fmla="*/ 346745 h 460092"/>
                <a:gd name="connsiteX3" fmla="*/ 31797 w 583507"/>
                <a:gd name="connsiteY3" fmla="*/ 344173 h 460092"/>
                <a:gd name="connsiteX4" fmla="*/ 116284 w 583507"/>
                <a:gd name="connsiteY4" fmla="*/ 229873 h 460092"/>
                <a:gd name="connsiteX5" fmla="*/ 143144 w 583507"/>
                <a:gd name="connsiteY5" fmla="*/ 199012 h 460092"/>
                <a:gd name="connsiteX6" fmla="*/ 146097 w 583507"/>
                <a:gd name="connsiteY6" fmla="*/ 233588 h 460092"/>
                <a:gd name="connsiteX7" fmla="*/ 168862 w 583507"/>
                <a:gd name="connsiteY7" fmla="*/ 232159 h 460092"/>
                <a:gd name="connsiteX8" fmla="*/ 246395 w 583507"/>
                <a:gd name="connsiteY8" fmla="*/ 172723 h 460092"/>
                <a:gd name="connsiteX9" fmla="*/ 250396 w 583507"/>
                <a:gd name="connsiteY9" fmla="*/ 141767 h 460092"/>
                <a:gd name="connsiteX10" fmla="*/ 193246 w 583507"/>
                <a:gd name="connsiteY10" fmla="*/ 127956 h 460092"/>
                <a:gd name="connsiteX11" fmla="*/ 254968 w 583507"/>
                <a:gd name="connsiteY11" fmla="*/ 80902 h 460092"/>
                <a:gd name="connsiteX12" fmla="*/ 268398 w 583507"/>
                <a:gd name="connsiteY12" fmla="*/ 18418 h 460092"/>
                <a:gd name="connsiteX13" fmla="*/ 322309 w 583507"/>
                <a:gd name="connsiteY13" fmla="*/ 59757 h 460092"/>
                <a:gd name="connsiteX14" fmla="*/ 324405 w 583507"/>
                <a:gd name="connsiteY14" fmla="*/ 105477 h 460092"/>
                <a:gd name="connsiteX15" fmla="*/ 318785 w 583507"/>
                <a:gd name="connsiteY15" fmla="*/ 133099 h 460092"/>
                <a:gd name="connsiteX16" fmla="*/ 326596 w 583507"/>
                <a:gd name="connsiteY16" fmla="*/ 133671 h 460092"/>
                <a:gd name="connsiteX17" fmla="*/ 390508 w 583507"/>
                <a:gd name="connsiteY17" fmla="*/ 90999 h 460092"/>
                <a:gd name="connsiteX18" fmla="*/ 416988 w 583507"/>
                <a:gd name="connsiteY18" fmla="*/ 5941 h 460092"/>
                <a:gd name="connsiteX19" fmla="*/ 490140 w 583507"/>
                <a:gd name="connsiteY19" fmla="*/ 24324 h 460092"/>
                <a:gd name="connsiteX20" fmla="*/ 531764 w 583507"/>
                <a:gd name="connsiteY20" fmla="*/ 5274 h 460092"/>
                <a:gd name="connsiteX21" fmla="*/ 548719 w 583507"/>
                <a:gd name="connsiteY21" fmla="*/ 3464 h 460092"/>
                <a:gd name="connsiteX22" fmla="*/ 555577 w 583507"/>
                <a:gd name="connsiteY22" fmla="*/ 31087 h 460092"/>
                <a:gd name="connsiteX23" fmla="*/ 469852 w 583507"/>
                <a:gd name="connsiteY23" fmla="*/ 111763 h 460092"/>
                <a:gd name="connsiteX24" fmla="*/ 497569 w 583507"/>
                <a:gd name="connsiteY24" fmla="*/ 81188 h 460092"/>
                <a:gd name="connsiteX25" fmla="*/ 573769 w 583507"/>
                <a:gd name="connsiteY25" fmla="*/ 97095 h 460092"/>
                <a:gd name="connsiteX26" fmla="*/ 554719 w 583507"/>
                <a:gd name="connsiteY26" fmla="*/ 147768 h 460092"/>
                <a:gd name="connsiteX27" fmla="*/ 547957 w 583507"/>
                <a:gd name="connsiteY27" fmla="*/ 158150 h 460092"/>
                <a:gd name="connsiteX28" fmla="*/ 547004 w 583507"/>
                <a:gd name="connsiteY28" fmla="*/ 280070 h 460092"/>
                <a:gd name="connsiteX29" fmla="*/ 518429 w 583507"/>
                <a:gd name="connsiteY29" fmla="*/ 323599 h 460092"/>
                <a:gd name="connsiteX30" fmla="*/ 518429 w 583507"/>
                <a:gd name="connsiteY30" fmla="*/ 325790 h 460092"/>
                <a:gd name="connsiteX31" fmla="*/ 515857 w 583507"/>
                <a:gd name="connsiteY31" fmla="*/ 325790 h 460092"/>
                <a:gd name="connsiteX32" fmla="*/ 471757 w 583507"/>
                <a:gd name="connsiteY32" fmla="*/ 342173 h 460092"/>
                <a:gd name="connsiteX33" fmla="*/ 472900 w 583507"/>
                <a:gd name="connsiteY33" fmla="*/ 170056 h 460092"/>
                <a:gd name="connsiteX34" fmla="*/ 469947 w 583507"/>
                <a:gd name="connsiteY34" fmla="*/ 170914 h 460092"/>
                <a:gd name="connsiteX35" fmla="*/ 414416 w 583507"/>
                <a:gd name="connsiteY35" fmla="*/ 269307 h 460092"/>
                <a:gd name="connsiteX36" fmla="*/ 367458 w 583507"/>
                <a:gd name="connsiteY36" fmla="*/ 239017 h 460092"/>
                <a:gd name="connsiteX37" fmla="*/ 378602 w 583507"/>
                <a:gd name="connsiteY37" fmla="*/ 227968 h 460092"/>
                <a:gd name="connsiteX38" fmla="*/ 387365 w 583507"/>
                <a:gd name="connsiteY38" fmla="*/ 130337 h 460092"/>
                <a:gd name="connsiteX39" fmla="*/ 325548 w 583507"/>
                <a:gd name="connsiteY39" fmla="*/ 188821 h 460092"/>
                <a:gd name="connsiteX40" fmla="*/ 298497 w 583507"/>
                <a:gd name="connsiteY40" fmla="*/ 210442 h 460092"/>
                <a:gd name="connsiteX41" fmla="*/ 281542 w 583507"/>
                <a:gd name="connsiteY41" fmla="*/ 275784 h 460092"/>
                <a:gd name="connsiteX42" fmla="*/ 266874 w 583507"/>
                <a:gd name="connsiteY42" fmla="*/ 307312 h 460092"/>
                <a:gd name="connsiteX43" fmla="*/ 264302 w 583507"/>
                <a:gd name="connsiteY43" fmla="*/ 307312 h 460092"/>
                <a:gd name="connsiteX44" fmla="*/ 212486 w 583507"/>
                <a:gd name="connsiteY44" fmla="*/ 335315 h 460092"/>
                <a:gd name="connsiteX45" fmla="*/ 212486 w 583507"/>
                <a:gd name="connsiteY45" fmla="*/ 325790 h 460092"/>
                <a:gd name="connsiteX46" fmla="*/ 236775 w 583507"/>
                <a:gd name="connsiteY46" fmla="*/ 254829 h 460092"/>
                <a:gd name="connsiteX47" fmla="*/ 178006 w 583507"/>
                <a:gd name="connsiteY47" fmla="*/ 283404 h 460092"/>
                <a:gd name="connsiteX48" fmla="*/ 144097 w 583507"/>
                <a:gd name="connsiteY48" fmla="*/ 272641 h 460092"/>
                <a:gd name="connsiteX49" fmla="*/ 144097 w 583507"/>
                <a:gd name="connsiteY49" fmla="*/ 270069 h 460092"/>
                <a:gd name="connsiteX50" fmla="*/ 130000 w 583507"/>
                <a:gd name="connsiteY50" fmla="*/ 263116 h 460092"/>
                <a:gd name="connsiteX51" fmla="*/ 118284 w 583507"/>
                <a:gd name="connsiteY51" fmla="*/ 301216 h 460092"/>
                <a:gd name="connsiteX52" fmla="*/ 63610 w 583507"/>
                <a:gd name="connsiteY52" fmla="*/ 448472 h 460092"/>
                <a:gd name="connsiteX53" fmla="*/ 43608 w 583507"/>
                <a:gd name="connsiteY53" fmla="*/ 460093 h 4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83507" h="460092">
                  <a:moveTo>
                    <a:pt x="43608" y="460093"/>
                  </a:moveTo>
                  <a:cubicBezTo>
                    <a:pt x="8842" y="446758"/>
                    <a:pt x="-21638" y="377701"/>
                    <a:pt x="20462" y="360747"/>
                  </a:cubicBezTo>
                  <a:cubicBezTo>
                    <a:pt x="21820" y="354553"/>
                    <a:pt x="26021" y="349363"/>
                    <a:pt x="31797" y="346745"/>
                  </a:cubicBezTo>
                  <a:cubicBezTo>
                    <a:pt x="31797" y="345602"/>
                    <a:pt x="31797" y="344840"/>
                    <a:pt x="31797" y="344173"/>
                  </a:cubicBezTo>
                  <a:cubicBezTo>
                    <a:pt x="65611" y="311407"/>
                    <a:pt x="87899" y="265687"/>
                    <a:pt x="116284" y="229873"/>
                  </a:cubicBezTo>
                  <a:cubicBezTo>
                    <a:pt x="123618" y="216157"/>
                    <a:pt x="127523" y="202918"/>
                    <a:pt x="143144" y="199012"/>
                  </a:cubicBezTo>
                  <a:cubicBezTo>
                    <a:pt x="150955" y="205966"/>
                    <a:pt x="148288" y="221587"/>
                    <a:pt x="146097" y="233588"/>
                  </a:cubicBezTo>
                  <a:cubicBezTo>
                    <a:pt x="149526" y="236636"/>
                    <a:pt x="161623" y="234445"/>
                    <a:pt x="168862" y="232159"/>
                  </a:cubicBezTo>
                  <a:cubicBezTo>
                    <a:pt x="192388" y="211871"/>
                    <a:pt x="223059" y="194059"/>
                    <a:pt x="246395" y="172723"/>
                  </a:cubicBezTo>
                  <a:cubicBezTo>
                    <a:pt x="247633" y="162246"/>
                    <a:pt x="248776" y="151768"/>
                    <a:pt x="250396" y="141767"/>
                  </a:cubicBezTo>
                  <a:cubicBezTo>
                    <a:pt x="234013" y="145768"/>
                    <a:pt x="180196" y="158341"/>
                    <a:pt x="193246" y="127956"/>
                  </a:cubicBezTo>
                  <a:cubicBezTo>
                    <a:pt x="213439" y="120050"/>
                    <a:pt x="244109" y="102619"/>
                    <a:pt x="254968" y="80902"/>
                  </a:cubicBezTo>
                  <a:cubicBezTo>
                    <a:pt x="260206" y="58804"/>
                    <a:pt x="257158" y="34230"/>
                    <a:pt x="268398" y="18418"/>
                  </a:cubicBezTo>
                  <a:cubicBezTo>
                    <a:pt x="290972" y="6703"/>
                    <a:pt x="317833" y="35278"/>
                    <a:pt x="322309" y="59757"/>
                  </a:cubicBezTo>
                  <a:cubicBezTo>
                    <a:pt x="331834" y="75759"/>
                    <a:pt x="359743" y="55852"/>
                    <a:pt x="324405" y="105477"/>
                  </a:cubicBezTo>
                  <a:cubicBezTo>
                    <a:pt x="316975" y="111001"/>
                    <a:pt x="317356" y="121765"/>
                    <a:pt x="318785" y="133099"/>
                  </a:cubicBezTo>
                  <a:lnTo>
                    <a:pt x="326596" y="133671"/>
                  </a:lnTo>
                  <a:cubicBezTo>
                    <a:pt x="346027" y="119574"/>
                    <a:pt x="367553" y="103858"/>
                    <a:pt x="390508" y="90999"/>
                  </a:cubicBezTo>
                  <a:cubicBezTo>
                    <a:pt x="396604" y="59281"/>
                    <a:pt x="401653" y="32706"/>
                    <a:pt x="416988" y="5941"/>
                  </a:cubicBezTo>
                  <a:cubicBezTo>
                    <a:pt x="438895" y="-9109"/>
                    <a:pt x="468804" y="7179"/>
                    <a:pt x="490140" y="24324"/>
                  </a:cubicBezTo>
                  <a:cubicBezTo>
                    <a:pt x="506713" y="23276"/>
                    <a:pt x="517000" y="16323"/>
                    <a:pt x="531764" y="5274"/>
                  </a:cubicBezTo>
                  <a:cubicBezTo>
                    <a:pt x="537197" y="3357"/>
                    <a:pt x="543004" y="2737"/>
                    <a:pt x="548719" y="3464"/>
                  </a:cubicBezTo>
                  <a:cubicBezTo>
                    <a:pt x="553191" y="11987"/>
                    <a:pt x="555542" y="21462"/>
                    <a:pt x="555577" y="31087"/>
                  </a:cubicBezTo>
                  <a:cubicBezTo>
                    <a:pt x="545004" y="63472"/>
                    <a:pt x="452230" y="74044"/>
                    <a:pt x="469852" y="111763"/>
                  </a:cubicBezTo>
                  <a:cubicBezTo>
                    <a:pt x="486139" y="110716"/>
                    <a:pt x="491664" y="92713"/>
                    <a:pt x="497569" y="81188"/>
                  </a:cubicBezTo>
                  <a:cubicBezTo>
                    <a:pt x="515762" y="71663"/>
                    <a:pt x="554719" y="83188"/>
                    <a:pt x="573769" y="97095"/>
                  </a:cubicBezTo>
                  <a:cubicBezTo>
                    <a:pt x="594915" y="122812"/>
                    <a:pt x="578437" y="131575"/>
                    <a:pt x="554719" y="147768"/>
                  </a:cubicBezTo>
                  <a:cubicBezTo>
                    <a:pt x="552338" y="151197"/>
                    <a:pt x="549957" y="154721"/>
                    <a:pt x="547957" y="158150"/>
                  </a:cubicBezTo>
                  <a:cubicBezTo>
                    <a:pt x="546337" y="209966"/>
                    <a:pt x="546337" y="209966"/>
                    <a:pt x="547004" y="280070"/>
                  </a:cubicBezTo>
                  <a:cubicBezTo>
                    <a:pt x="540739" y="296475"/>
                    <a:pt x="530990" y="311326"/>
                    <a:pt x="518429" y="323599"/>
                  </a:cubicBezTo>
                  <a:cubicBezTo>
                    <a:pt x="518429" y="324266"/>
                    <a:pt x="518429" y="325028"/>
                    <a:pt x="518429" y="325790"/>
                  </a:cubicBezTo>
                  <a:lnTo>
                    <a:pt x="515857" y="325790"/>
                  </a:lnTo>
                  <a:cubicBezTo>
                    <a:pt x="506332" y="341411"/>
                    <a:pt x="484901" y="356842"/>
                    <a:pt x="471757" y="342173"/>
                  </a:cubicBezTo>
                  <a:cubicBezTo>
                    <a:pt x="471757" y="285023"/>
                    <a:pt x="474805" y="224920"/>
                    <a:pt x="472900" y="170056"/>
                  </a:cubicBezTo>
                  <a:cubicBezTo>
                    <a:pt x="471862" y="170112"/>
                    <a:pt x="470853" y="170405"/>
                    <a:pt x="469947" y="170914"/>
                  </a:cubicBezTo>
                  <a:cubicBezTo>
                    <a:pt x="466708" y="199298"/>
                    <a:pt x="438133" y="251971"/>
                    <a:pt x="414416" y="269307"/>
                  </a:cubicBezTo>
                  <a:cubicBezTo>
                    <a:pt x="393688" y="271098"/>
                    <a:pt x="374374" y="258640"/>
                    <a:pt x="367458" y="239017"/>
                  </a:cubicBezTo>
                  <a:cubicBezTo>
                    <a:pt x="369649" y="233398"/>
                    <a:pt x="374030" y="231969"/>
                    <a:pt x="378602" y="227968"/>
                  </a:cubicBezTo>
                  <a:cubicBezTo>
                    <a:pt x="391080" y="202537"/>
                    <a:pt x="387365" y="155388"/>
                    <a:pt x="387365" y="130337"/>
                  </a:cubicBezTo>
                  <a:cubicBezTo>
                    <a:pt x="369363" y="132909"/>
                    <a:pt x="339073" y="173676"/>
                    <a:pt x="325548" y="188821"/>
                  </a:cubicBezTo>
                  <a:cubicBezTo>
                    <a:pt x="316023" y="196060"/>
                    <a:pt x="307260" y="203299"/>
                    <a:pt x="298497" y="210442"/>
                  </a:cubicBezTo>
                  <a:cubicBezTo>
                    <a:pt x="292115" y="231874"/>
                    <a:pt x="287067" y="252924"/>
                    <a:pt x="281542" y="275784"/>
                  </a:cubicBezTo>
                  <a:cubicBezTo>
                    <a:pt x="276589" y="286071"/>
                    <a:pt x="272017" y="296739"/>
                    <a:pt x="266874" y="307312"/>
                  </a:cubicBezTo>
                  <a:lnTo>
                    <a:pt x="264302" y="307312"/>
                  </a:lnTo>
                  <a:cubicBezTo>
                    <a:pt x="255920" y="321504"/>
                    <a:pt x="228679" y="358651"/>
                    <a:pt x="212486" y="335315"/>
                  </a:cubicBezTo>
                  <a:cubicBezTo>
                    <a:pt x="212237" y="332145"/>
                    <a:pt x="212237" y="328960"/>
                    <a:pt x="212486" y="325790"/>
                  </a:cubicBezTo>
                  <a:cubicBezTo>
                    <a:pt x="226720" y="304703"/>
                    <a:pt x="235101" y="280216"/>
                    <a:pt x="236775" y="254829"/>
                  </a:cubicBezTo>
                  <a:cubicBezTo>
                    <a:pt x="214772" y="262163"/>
                    <a:pt x="200104" y="282261"/>
                    <a:pt x="178006" y="283404"/>
                  </a:cubicBezTo>
                  <a:cubicBezTo>
                    <a:pt x="166300" y="281234"/>
                    <a:pt x="154910" y="277618"/>
                    <a:pt x="144097" y="272641"/>
                  </a:cubicBezTo>
                  <a:cubicBezTo>
                    <a:pt x="144097" y="271498"/>
                    <a:pt x="144097" y="270736"/>
                    <a:pt x="144097" y="270069"/>
                  </a:cubicBezTo>
                  <a:cubicBezTo>
                    <a:pt x="138667" y="266640"/>
                    <a:pt x="133238" y="261877"/>
                    <a:pt x="130000" y="263116"/>
                  </a:cubicBezTo>
                  <a:cubicBezTo>
                    <a:pt x="125904" y="275593"/>
                    <a:pt x="121903" y="288452"/>
                    <a:pt x="118284" y="301216"/>
                  </a:cubicBezTo>
                  <a:cubicBezTo>
                    <a:pt x="95777" y="348603"/>
                    <a:pt x="77482" y="397878"/>
                    <a:pt x="63610" y="448472"/>
                  </a:cubicBezTo>
                  <a:cubicBezTo>
                    <a:pt x="58595" y="454669"/>
                    <a:pt x="51475" y="458805"/>
                    <a:pt x="43608" y="46009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32BAE788-4457-48E1-8CDA-243679BC4C1F}"/>
                </a:ext>
              </a:extLst>
            </p:cNvPr>
            <p:cNvSpPr/>
            <p:nvPr/>
          </p:nvSpPr>
          <p:spPr>
            <a:xfrm>
              <a:off x="5102325" y="3261645"/>
              <a:ext cx="74535" cy="119729"/>
            </a:xfrm>
            <a:custGeom>
              <a:avLst/>
              <a:gdLst>
                <a:gd name="connsiteX0" fmla="*/ 9265 w 74535"/>
                <a:gd name="connsiteY0" fmla="*/ 119729 h 119729"/>
                <a:gd name="connsiteX1" fmla="*/ 11170 w 74535"/>
                <a:gd name="connsiteY1" fmla="*/ 85249 h 119729"/>
                <a:gd name="connsiteX2" fmla="*/ 12599 w 74535"/>
                <a:gd name="connsiteY2" fmla="*/ 953 h 119729"/>
                <a:gd name="connsiteX3" fmla="*/ 22124 w 74535"/>
                <a:gd name="connsiteY3" fmla="*/ 0 h 119729"/>
                <a:gd name="connsiteX4" fmla="*/ 71559 w 74535"/>
                <a:gd name="connsiteY4" fmla="*/ 51911 h 119729"/>
                <a:gd name="connsiteX5" fmla="*/ 8884 w 74535"/>
                <a:gd name="connsiteY5" fmla="*/ 119729 h 11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35" h="119729">
                  <a:moveTo>
                    <a:pt x="9265" y="119729"/>
                  </a:moveTo>
                  <a:cubicBezTo>
                    <a:pt x="2407" y="110204"/>
                    <a:pt x="10789" y="96774"/>
                    <a:pt x="11170" y="85249"/>
                  </a:cubicBezTo>
                  <a:cubicBezTo>
                    <a:pt x="312" y="52768"/>
                    <a:pt x="-7880" y="28099"/>
                    <a:pt x="12599" y="953"/>
                  </a:cubicBezTo>
                  <a:cubicBezTo>
                    <a:pt x="15754" y="461"/>
                    <a:pt x="18934" y="143"/>
                    <a:pt x="22124" y="0"/>
                  </a:cubicBezTo>
                  <a:cubicBezTo>
                    <a:pt x="40774" y="15097"/>
                    <a:pt x="57390" y="32546"/>
                    <a:pt x="71559" y="51911"/>
                  </a:cubicBezTo>
                  <a:cubicBezTo>
                    <a:pt x="87275" y="90868"/>
                    <a:pt x="36983" y="108395"/>
                    <a:pt x="8884" y="11972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CBE9B25E-FD0E-4D22-9834-F432B04D71B8}"/>
                </a:ext>
              </a:extLst>
            </p:cNvPr>
            <p:cNvSpPr/>
            <p:nvPr/>
          </p:nvSpPr>
          <p:spPr>
            <a:xfrm>
              <a:off x="5126330" y="3134296"/>
              <a:ext cx="84575" cy="120872"/>
            </a:xfrm>
            <a:custGeom>
              <a:avLst/>
              <a:gdLst>
                <a:gd name="connsiteX0" fmla="*/ 16598 w 84575"/>
                <a:gd name="connsiteY0" fmla="*/ 120777 h 120872"/>
                <a:gd name="connsiteX1" fmla="*/ 7073 w 84575"/>
                <a:gd name="connsiteY1" fmla="*/ 113252 h 120872"/>
                <a:gd name="connsiteX2" fmla="*/ 13169 w 84575"/>
                <a:gd name="connsiteY2" fmla="*/ 92583 h 120872"/>
                <a:gd name="connsiteX3" fmla="*/ 28790 w 84575"/>
                <a:gd name="connsiteY3" fmla="*/ 0 h 120872"/>
                <a:gd name="connsiteX4" fmla="*/ 43554 w 84575"/>
                <a:gd name="connsiteY4" fmla="*/ 23432 h 120872"/>
                <a:gd name="connsiteX5" fmla="*/ 68223 w 84575"/>
                <a:gd name="connsiteY5" fmla="*/ 101822 h 120872"/>
                <a:gd name="connsiteX6" fmla="*/ 16788 w 84575"/>
                <a:gd name="connsiteY6" fmla="*/ 120872 h 12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575" h="120872">
                  <a:moveTo>
                    <a:pt x="16598" y="120777"/>
                  </a:moveTo>
                  <a:cubicBezTo>
                    <a:pt x="8311" y="118015"/>
                    <a:pt x="8502" y="116110"/>
                    <a:pt x="7073" y="113252"/>
                  </a:cubicBezTo>
                  <a:cubicBezTo>
                    <a:pt x="10978" y="105251"/>
                    <a:pt x="14788" y="100584"/>
                    <a:pt x="13169" y="92583"/>
                  </a:cubicBezTo>
                  <a:cubicBezTo>
                    <a:pt x="-6834" y="62008"/>
                    <a:pt x="-5881" y="15430"/>
                    <a:pt x="28790" y="0"/>
                  </a:cubicBezTo>
                  <a:cubicBezTo>
                    <a:pt x="38886" y="1238"/>
                    <a:pt x="39077" y="9525"/>
                    <a:pt x="43554" y="23432"/>
                  </a:cubicBezTo>
                  <a:cubicBezTo>
                    <a:pt x="66033" y="45339"/>
                    <a:pt x="107752" y="72295"/>
                    <a:pt x="68223" y="101822"/>
                  </a:cubicBezTo>
                  <a:cubicBezTo>
                    <a:pt x="51459" y="109157"/>
                    <a:pt x="33457" y="114967"/>
                    <a:pt x="16788" y="12087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37A6E815-BE11-4F60-9EAE-F0500705FE11}"/>
                </a:ext>
              </a:extLst>
            </p:cNvPr>
            <p:cNvSpPr/>
            <p:nvPr/>
          </p:nvSpPr>
          <p:spPr>
            <a:xfrm>
              <a:off x="6782610" y="3289035"/>
              <a:ext cx="58530" cy="85481"/>
            </a:xfrm>
            <a:custGeom>
              <a:avLst/>
              <a:gdLst>
                <a:gd name="connsiteX0" fmla="*/ 24240 w 58530"/>
                <a:gd name="connsiteY0" fmla="*/ 85481 h 85481"/>
                <a:gd name="connsiteX1" fmla="*/ 4238 w 58530"/>
                <a:gd name="connsiteY1" fmla="*/ 3757 h 85481"/>
                <a:gd name="connsiteX2" fmla="*/ 58530 w 58530"/>
                <a:gd name="connsiteY2" fmla="*/ 46238 h 85481"/>
                <a:gd name="connsiteX3" fmla="*/ 24240 w 58530"/>
                <a:gd name="connsiteY3" fmla="*/ 85481 h 8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30" h="85481">
                  <a:moveTo>
                    <a:pt x="24240" y="85481"/>
                  </a:moveTo>
                  <a:cubicBezTo>
                    <a:pt x="-6907" y="75956"/>
                    <a:pt x="-1096" y="24521"/>
                    <a:pt x="4238" y="3757"/>
                  </a:cubicBezTo>
                  <a:cubicBezTo>
                    <a:pt x="27002" y="-10721"/>
                    <a:pt x="56911" y="19473"/>
                    <a:pt x="58530" y="46238"/>
                  </a:cubicBezTo>
                  <a:cubicBezTo>
                    <a:pt x="52720" y="75766"/>
                    <a:pt x="53006" y="80052"/>
                    <a:pt x="24240" y="8548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4CB19DF4-6F1A-462D-B4A2-9260D1EE7D17}"/>
                </a:ext>
              </a:extLst>
            </p:cNvPr>
            <p:cNvSpPr/>
            <p:nvPr/>
          </p:nvSpPr>
          <p:spPr>
            <a:xfrm>
              <a:off x="6752367" y="3057511"/>
              <a:ext cx="413897" cy="553416"/>
            </a:xfrm>
            <a:custGeom>
              <a:avLst/>
              <a:gdLst>
                <a:gd name="connsiteX0" fmla="*/ 223266 w 413897"/>
                <a:gd name="connsiteY0" fmla="*/ 553416 h 553416"/>
                <a:gd name="connsiteX1" fmla="*/ 220599 w 413897"/>
                <a:gd name="connsiteY1" fmla="*/ 551797 h 553416"/>
                <a:gd name="connsiteX2" fmla="*/ 106871 w 413897"/>
                <a:gd name="connsiteY2" fmla="*/ 537700 h 553416"/>
                <a:gd name="connsiteX3" fmla="*/ 104965 w 413897"/>
                <a:gd name="connsiteY3" fmla="*/ 529794 h 553416"/>
                <a:gd name="connsiteX4" fmla="*/ 171640 w 413897"/>
                <a:gd name="connsiteY4" fmla="*/ 498838 h 553416"/>
                <a:gd name="connsiteX5" fmla="*/ 174498 w 413897"/>
                <a:gd name="connsiteY5" fmla="*/ 452070 h 553416"/>
                <a:gd name="connsiteX6" fmla="*/ 82391 w 413897"/>
                <a:gd name="connsiteY6" fmla="*/ 493790 h 553416"/>
                <a:gd name="connsiteX7" fmla="*/ 0 w 413897"/>
                <a:gd name="connsiteY7" fmla="*/ 449879 h 553416"/>
                <a:gd name="connsiteX8" fmla="*/ 44101 w 413897"/>
                <a:gd name="connsiteY8" fmla="*/ 428544 h 553416"/>
                <a:gd name="connsiteX9" fmla="*/ 174593 w 413897"/>
                <a:gd name="connsiteY9" fmla="*/ 376823 h 553416"/>
                <a:gd name="connsiteX10" fmla="*/ 188595 w 413897"/>
                <a:gd name="connsiteY10" fmla="*/ 367964 h 553416"/>
                <a:gd name="connsiteX11" fmla="*/ 234601 w 413897"/>
                <a:gd name="connsiteY11" fmla="*/ 328340 h 553416"/>
                <a:gd name="connsiteX12" fmla="*/ 280225 w 413897"/>
                <a:gd name="connsiteY12" fmla="*/ 301861 h 553416"/>
                <a:gd name="connsiteX13" fmla="*/ 283273 w 413897"/>
                <a:gd name="connsiteY13" fmla="*/ 291860 h 553416"/>
                <a:gd name="connsiteX14" fmla="*/ 148495 w 413897"/>
                <a:gd name="connsiteY14" fmla="*/ 367488 h 553416"/>
                <a:gd name="connsiteX15" fmla="*/ 98393 w 413897"/>
                <a:gd name="connsiteY15" fmla="*/ 363392 h 553416"/>
                <a:gd name="connsiteX16" fmla="*/ 62770 w 413897"/>
                <a:gd name="connsiteY16" fmla="*/ 353201 h 553416"/>
                <a:gd name="connsiteX17" fmla="*/ 106013 w 413897"/>
                <a:gd name="connsiteY17" fmla="*/ 329102 h 553416"/>
                <a:gd name="connsiteX18" fmla="*/ 231553 w 413897"/>
                <a:gd name="connsiteY18" fmla="*/ 256522 h 553416"/>
                <a:gd name="connsiteX19" fmla="*/ 227457 w 413897"/>
                <a:gd name="connsiteY19" fmla="*/ 244806 h 553416"/>
                <a:gd name="connsiteX20" fmla="*/ 231743 w 413897"/>
                <a:gd name="connsiteY20" fmla="*/ 224804 h 553416"/>
                <a:gd name="connsiteX21" fmla="*/ 220218 w 413897"/>
                <a:gd name="connsiteY21" fmla="*/ 232900 h 553416"/>
                <a:gd name="connsiteX22" fmla="*/ 164021 w 413897"/>
                <a:gd name="connsiteY22" fmla="*/ 242425 h 553416"/>
                <a:gd name="connsiteX23" fmla="*/ 121253 w 413897"/>
                <a:gd name="connsiteY23" fmla="*/ 280525 h 553416"/>
                <a:gd name="connsiteX24" fmla="*/ 94583 w 413897"/>
                <a:gd name="connsiteY24" fmla="*/ 214898 h 553416"/>
                <a:gd name="connsiteX25" fmla="*/ 83725 w 413897"/>
                <a:gd name="connsiteY25" fmla="*/ 181751 h 553416"/>
                <a:gd name="connsiteX26" fmla="*/ 67532 w 413897"/>
                <a:gd name="connsiteY26" fmla="*/ 119838 h 553416"/>
                <a:gd name="connsiteX27" fmla="*/ 102965 w 413897"/>
                <a:gd name="connsiteY27" fmla="*/ 127839 h 553416"/>
                <a:gd name="connsiteX28" fmla="*/ 140494 w 413897"/>
                <a:gd name="connsiteY28" fmla="*/ 163748 h 553416"/>
                <a:gd name="connsiteX29" fmla="*/ 143065 w 413897"/>
                <a:gd name="connsiteY29" fmla="*/ 163748 h 553416"/>
                <a:gd name="connsiteX30" fmla="*/ 165449 w 413897"/>
                <a:gd name="connsiteY30" fmla="*/ 231471 h 553416"/>
                <a:gd name="connsiteX31" fmla="*/ 185166 w 413897"/>
                <a:gd name="connsiteY31" fmla="*/ 196419 h 553416"/>
                <a:gd name="connsiteX32" fmla="*/ 190309 w 413897"/>
                <a:gd name="connsiteY32" fmla="*/ 161558 h 553416"/>
                <a:gd name="connsiteX33" fmla="*/ 212026 w 413897"/>
                <a:gd name="connsiteY33" fmla="*/ 160891 h 553416"/>
                <a:gd name="connsiteX34" fmla="*/ 209074 w 413897"/>
                <a:gd name="connsiteY34" fmla="*/ 153461 h 553416"/>
                <a:gd name="connsiteX35" fmla="*/ 200406 w 413897"/>
                <a:gd name="connsiteY35" fmla="*/ 131078 h 553416"/>
                <a:gd name="connsiteX36" fmla="*/ 180651 w 413897"/>
                <a:gd name="connsiteY36" fmla="*/ 93981 h 553416"/>
                <a:gd name="connsiteX37" fmla="*/ 181832 w 413897"/>
                <a:gd name="connsiteY37" fmla="*/ 90787 h 553416"/>
                <a:gd name="connsiteX38" fmla="*/ 261366 w 413897"/>
                <a:gd name="connsiteY38" fmla="*/ 69070 h 553416"/>
                <a:gd name="connsiteX39" fmla="*/ 329470 w 413897"/>
                <a:gd name="connsiteY39" fmla="*/ 1347 h 553416"/>
                <a:gd name="connsiteX40" fmla="*/ 344805 w 413897"/>
                <a:gd name="connsiteY40" fmla="*/ 53830 h 553416"/>
                <a:gd name="connsiteX41" fmla="*/ 333280 w 413897"/>
                <a:gd name="connsiteY41" fmla="*/ 79262 h 553416"/>
                <a:gd name="connsiteX42" fmla="*/ 342805 w 413897"/>
                <a:gd name="connsiteY42" fmla="*/ 79262 h 553416"/>
                <a:gd name="connsiteX43" fmla="*/ 389287 w 413897"/>
                <a:gd name="connsiteY43" fmla="*/ 88310 h 553416"/>
                <a:gd name="connsiteX44" fmla="*/ 410718 w 413897"/>
                <a:gd name="connsiteY44" fmla="*/ 128792 h 553416"/>
                <a:gd name="connsiteX45" fmla="*/ 360045 w 413897"/>
                <a:gd name="connsiteY45" fmla="*/ 226899 h 553416"/>
                <a:gd name="connsiteX46" fmla="*/ 360045 w 413897"/>
                <a:gd name="connsiteY46" fmla="*/ 231281 h 553416"/>
                <a:gd name="connsiteX47" fmla="*/ 372237 w 413897"/>
                <a:gd name="connsiteY47" fmla="*/ 234138 h 553416"/>
                <a:gd name="connsiteX48" fmla="*/ 374618 w 413897"/>
                <a:gd name="connsiteY48" fmla="*/ 283859 h 553416"/>
                <a:gd name="connsiteX49" fmla="*/ 322135 w 413897"/>
                <a:gd name="connsiteY49" fmla="*/ 306719 h 553416"/>
                <a:gd name="connsiteX50" fmla="*/ 243840 w 413897"/>
                <a:gd name="connsiteY50" fmla="*/ 347200 h 553416"/>
                <a:gd name="connsiteX51" fmla="*/ 245650 w 413897"/>
                <a:gd name="connsiteY51" fmla="*/ 364250 h 553416"/>
                <a:gd name="connsiteX52" fmla="*/ 285655 w 413897"/>
                <a:gd name="connsiteY52" fmla="*/ 363583 h 553416"/>
                <a:gd name="connsiteX53" fmla="*/ 290036 w 413897"/>
                <a:gd name="connsiteY53" fmla="*/ 415970 h 553416"/>
                <a:gd name="connsiteX54" fmla="*/ 254222 w 413897"/>
                <a:gd name="connsiteY54" fmla="*/ 426257 h 553416"/>
                <a:gd name="connsiteX55" fmla="*/ 250222 w 413897"/>
                <a:gd name="connsiteY55" fmla="*/ 448641 h 553416"/>
                <a:gd name="connsiteX56" fmla="*/ 223552 w 413897"/>
                <a:gd name="connsiteY56" fmla="*/ 553416 h 553416"/>
                <a:gd name="connsiteX57" fmla="*/ 307943 w 413897"/>
                <a:gd name="connsiteY57" fmla="*/ 200039 h 553416"/>
                <a:gd name="connsiteX58" fmla="*/ 329470 w 413897"/>
                <a:gd name="connsiteY58" fmla="*/ 154700 h 553416"/>
                <a:gd name="connsiteX59" fmla="*/ 287274 w 413897"/>
                <a:gd name="connsiteY59" fmla="*/ 144222 h 553416"/>
                <a:gd name="connsiteX60" fmla="*/ 272415 w 413897"/>
                <a:gd name="connsiteY60" fmla="*/ 174321 h 553416"/>
                <a:gd name="connsiteX61" fmla="*/ 276606 w 413897"/>
                <a:gd name="connsiteY61" fmla="*/ 176226 h 553416"/>
                <a:gd name="connsiteX62" fmla="*/ 272605 w 413897"/>
                <a:gd name="connsiteY62" fmla="*/ 177941 h 553416"/>
                <a:gd name="connsiteX63" fmla="*/ 273558 w 413897"/>
                <a:gd name="connsiteY63" fmla="*/ 180322 h 553416"/>
                <a:gd name="connsiteX64" fmla="*/ 285369 w 413897"/>
                <a:gd name="connsiteY64" fmla="*/ 172416 h 553416"/>
                <a:gd name="connsiteX65" fmla="*/ 305276 w 413897"/>
                <a:gd name="connsiteY65" fmla="*/ 198800 h 553416"/>
                <a:gd name="connsiteX66" fmla="*/ 307943 w 413897"/>
                <a:gd name="connsiteY66" fmla="*/ 200039 h 55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13897" h="553416">
                  <a:moveTo>
                    <a:pt x="223266" y="553416"/>
                  </a:moveTo>
                  <a:cubicBezTo>
                    <a:pt x="222409" y="552821"/>
                    <a:pt x="221523" y="552281"/>
                    <a:pt x="220599" y="551797"/>
                  </a:cubicBezTo>
                  <a:cubicBezTo>
                    <a:pt x="182128" y="554909"/>
                    <a:pt x="143418" y="550111"/>
                    <a:pt x="106871" y="537700"/>
                  </a:cubicBezTo>
                  <a:cubicBezTo>
                    <a:pt x="105404" y="535338"/>
                    <a:pt x="104737" y="532566"/>
                    <a:pt x="104965" y="529794"/>
                  </a:cubicBezTo>
                  <a:cubicBezTo>
                    <a:pt x="126016" y="517602"/>
                    <a:pt x="155638" y="520936"/>
                    <a:pt x="171640" y="498838"/>
                  </a:cubicBezTo>
                  <a:cubicBezTo>
                    <a:pt x="174555" y="483431"/>
                    <a:pt x="175517" y="467718"/>
                    <a:pt x="174498" y="452070"/>
                  </a:cubicBezTo>
                  <a:cubicBezTo>
                    <a:pt x="134969" y="454451"/>
                    <a:pt x="113824" y="482455"/>
                    <a:pt x="82391" y="493790"/>
                  </a:cubicBezTo>
                  <a:cubicBezTo>
                    <a:pt x="55531" y="495504"/>
                    <a:pt x="7810" y="471215"/>
                    <a:pt x="0" y="449879"/>
                  </a:cubicBezTo>
                  <a:cubicBezTo>
                    <a:pt x="0" y="415304"/>
                    <a:pt x="7144" y="430829"/>
                    <a:pt x="44101" y="428544"/>
                  </a:cubicBezTo>
                  <a:cubicBezTo>
                    <a:pt x="88106" y="420733"/>
                    <a:pt x="132017" y="395492"/>
                    <a:pt x="174593" y="376823"/>
                  </a:cubicBezTo>
                  <a:cubicBezTo>
                    <a:pt x="178689" y="373052"/>
                    <a:pt x="183432" y="370051"/>
                    <a:pt x="188595" y="367964"/>
                  </a:cubicBezTo>
                  <a:cubicBezTo>
                    <a:pt x="198120" y="339389"/>
                    <a:pt x="204692" y="334246"/>
                    <a:pt x="234601" y="328340"/>
                  </a:cubicBezTo>
                  <a:cubicBezTo>
                    <a:pt x="250250" y="320290"/>
                    <a:pt x="265471" y="311453"/>
                    <a:pt x="280225" y="301861"/>
                  </a:cubicBezTo>
                  <a:cubicBezTo>
                    <a:pt x="281064" y="298477"/>
                    <a:pt x="282083" y="295138"/>
                    <a:pt x="283273" y="291860"/>
                  </a:cubicBezTo>
                  <a:cubicBezTo>
                    <a:pt x="231553" y="297956"/>
                    <a:pt x="189738" y="339485"/>
                    <a:pt x="148495" y="367488"/>
                  </a:cubicBezTo>
                  <a:cubicBezTo>
                    <a:pt x="131864" y="372418"/>
                    <a:pt x="113995" y="370958"/>
                    <a:pt x="98393" y="363392"/>
                  </a:cubicBezTo>
                  <a:cubicBezTo>
                    <a:pt x="89344" y="364631"/>
                    <a:pt x="37814" y="373679"/>
                    <a:pt x="62770" y="353201"/>
                  </a:cubicBezTo>
                  <a:cubicBezTo>
                    <a:pt x="78105" y="347200"/>
                    <a:pt x="89725" y="336246"/>
                    <a:pt x="106013" y="329102"/>
                  </a:cubicBezTo>
                  <a:cubicBezTo>
                    <a:pt x="144780" y="303004"/>
                    <a:pt x="189643" y="280620"/>
                    <a:pt x="231553" y="256522"/>
                  </a:cubicBezTo>
                  <a:cubicBezTo>
                    <a:pt x="231372" y="252299"/>
                    <a:pt x="229953" y="248222"/>
                    <a:pt x="227457" y="244806"/>
                  </a:cubicBezTo>
                  <a:cubicBezTo>
                    <a:pt x="227571" y="237923"/>
                    <a:pt x="229029" y="231128"/>
                    <a:pt x="231743" y="224804"/>
                  </a:cubicBezTo>
                  <a:cubicBezTo>
                    <a:pt x="223838" y="227566"/>
                    <a:pt x="221647" y="226994"/>
                    <a:pt x="220218" y="232900"/>
                  </a:cubicBezTo>
                  <a:cubicBezTo>
                    <a:pt x="195358" y="243854"/>
                    <a:pt x="184785" y="266333"/>
                    <a:pt x="164021" y="242425"/>
                  </a:cubicBezTo>
                  <a:cubicBezTo>
                    <a:pt x="159849" y="263236"/>
                    <a:pt x="142408" y="278774"/>
                    <a:pt x="121253" y="280525"/>
                  </a:cubicBezTo>
                  <a:cubicBezTo>
                    <a:pt x="99060" y="269190"/>
                    <a:pt x="98488" y="232138"/>
                    <a:pt x="94583" y="214898"/>
                  </a:cubicBezTo>
                  <a:cubicBezTo>
                    <a:pt x="92964" y="212802"/>
                    <a:pt x="89916" y="198515"/>
                    <a:pt x="83725" y="181751"/>
                  </a:cubicBezTo>
                  <a:cubicBezTo>
                    <a:pt x="73723" y="161367"/>
                    <a:pt x="55150" y="138507"/>
                    <a:pt x="67532" y="119838"/>
                  </a:cubicBezTo>
                  <a:cubicBezTo>
                    <a:pt x="83248" y="110313"/>
                    <a:pt x="89630" y="106503"/>
                    <a:pt x="102965" y="127839"/>
                  </a:cubicBezTo>
                  <a:cubicBezTo>
                    <a:pt x="117043" y="138055"/>
                    <a:pt x="129664" y="150135"/>
                    <a:pt x="140494" y="163748"/>
                  </a:cubicBezTo>
                  <a:lnTo>
                    <a:pt x="143065" y="163748"/>
                  </a:lnTo>
                  <a:cubicBezTo>
                    <a:pt x="150019" y="182798"/>
                    <a:pt x="167259" y="207373"/>
                    <a:pt x="165449" y="231471"/>
                  </a:cubicBezTo>
                  <a:cubicBezTo>
                    <a:pt x="177070" y="224518"/>
                    <a:pt x="194024" y="211183"/>
                    <a:pt x="185166" y="196419"/>
                  </a:cubicBezTo>
                  <a:cubicBezTo>
                    <a:pt x="166116" y="185942"/>
                    <a:pt x="176879" y="167844"/>
                    <a:pt x="190309" y="161558"/>
                  </a:cubicBezTo>
                  <a:cubicBezTo>
                    <a:pt x="197548" y="162109"/>
                    <a:pt x="204835" y="161885"/>
                    <a:pt x="212026" y="160891"/>
                  </a:cubicBezTo>
                  <a:cubicBezTo>
                    <a:pt x="212398" y="158070"/>
                    <a:pt x="211283" y="155257"/>
                    <a:pt x="209074" y="153461"/>
                  </a:cubicBezTo>
                  <a:cubicBezTo>
                    <a:pt x="193072" y="147937"/>
                    <a:pt x="196120" y="143936"/>
                    <a:pt x="200406" y="131078"/>
                  </a:cubicBezTo>
                  <a:cubicBezTo>
                    <a:pt x="184709" y="126289"/>
                    <a:pt x="175860" y="109679"/>
                    <a:pt x="180651" y="93981"/>
                  </a:cubicBezTo>
                  <a:cubicBezTo>
                    <a:pt x="180984" y="92895"/>
                    <a:pt x="181375" y="91828"/>
                    <a:pt x="181832" y="90787"/>
                  </a:cubicBezTo>
                  <a:cubicBezTo>
                    <a:pt x="236029" y="77261"/>
                    <a:pt x="236029" y="77261"/>
                    <a:pt x="261366" y="69070"/>
                  </a:cubicBezTo>
                  <a:cubicBezTo>
                    <a:pt x="278416" y="48210"/>
                    <a:pt x="296704" y="-9511"/>
                    <a:pt x="329470" y="1347"/>
                  </a:cubicBezTo>
                  <a:cubicBezTo>
                    <a:pt x="341109" y="16234"/>
                    <a:pt x="346596" y="35018"/>
                    <a:pt x="344805" y="53830"/>
                  </a:cubicBezTo>
                  <a:cubicBezTo>
                    <a:pt x="339719" y="61686"/>
                    <a:pt x="335832" y="70258"/>
                    <a:pt x="333280" y="79262"/>
                  </a:cubicBezTo>
                  <a:cubicBezTo>
                    <a:pt x="336452" y="79082"/>
                    <a:pt x="339633" y="79082"/>
                    <a:pt x="342805" y="79262"/>
                  </a:cubicBezTo>
                  <a:cubicBezTo>
                    <a:pt x="365474" y="68022"/>
                    <a:pt x="375856" y="54592"/>
                    <a:pt x="389287" y="88310"/>
                  </a:cubicBezTo>
                  <a:cubicBezTo>
                    <a:pt x="411099" y="100121"/>
                    <a:pt x="418909" y="97073"/>
                    <a:pt x="410718" y="128792"/>
                  </a:cubicBezTo>
                  <a:cubicBezTo>
                    <a:pt x="394906" y="160700"/>
                    <a:pt x="377666" y="194895"/>
                    <a:pt x="360045" y="226899"/>
                  </a:cubicBezTo>
                  <a:cubicBezTo>
                    <a:pt x="359855" y="228354"/>
                    <a:pt x="359855" y="229826"/>
                    <a:pt x="360045" y="231281"/>
                  </a:cubicBezTo>
                  <a:cubicBezTo>
                    <a:pt x="364141" y="232138"/>
                    <a:pt x="368141" y="232995"/>
                    <a:pt x="372237" y="234138"/>
                  </a:cubicBezTo>
                  <a:cubicBezTo>
                    <a:pt x="374485" y="250610"/>
                    <a:pt x="375285" y="267247"/>
                    <a:pt x="374618" y="283859"/>
                  </a:cubicBezTo>
                  <a:cubicBezTo>
                    <a:pt x="360997" y="303956"/>
                    <a:pt x="343852" y="303861"/>
                    <a:pt x="322135" y="306719"/>
                  </a:cubicBezTo>
                  <a:cubicBezTo>
                    <a:pt x="294608" y="320435"/>
                    <a:pt x="269843" y="331770"/>
                    <a:pt x="243840" y="347200"/>
                  </a:cubicBezTo>
                  <a:cubicBezTo>
                    <a:pt x="243145" y="352947"/>
                    <a:pt x="243754" y="358778"/>
                    <a:pt x="245650" y="364250"/>
                  </a:cubicBezTo>
                  <a:cubicBezTo>
                    <a:pt x="258699" y="364250"/>
                    <a:pt x="272129" y="363678"/>
                    <a:pt x="285655" y="363583"/>
                  </a:cubicBezTo>
                  <a:cubicBezTo>
                    <a:pt x="300418" y="373108"/>
                    <a:pt x="299180" y="400159"/>
                    <a:pt x="290036" y="415970"/>
                  </a:cubicBezTo>
                  <a:cubicBezTo>
                    <a:pt x="277530" y="416957"/>
                    <a:pt x="265347" y="420457"/>
                    <a:pt x="254222" y="426257"/>
                  </a:cubicBezTo>
                  <a:cubicBezTo>
                    <a:pt x="252889" y="433592"/>
                    <a:pt x="251555" y="440926"/>
                    <a:pt x="250222" y="448641"/>
                  </a:cubicBezTo>
                  <a:cubicBezTo>
                    <a:pt x="251174" y="477216"/>
                    <a:pt x="266129" y="546558"/>
                    <a:pt x="223552" y="553416"/>
                  </a:cubicBezTo>
                  <a:moveTo>
                    <a:pt x="307943" y="200039"/>
                  </a:moveTo>
                  <a:cubicBezTo>
                    <a:pt x="321278" y="186513"/>
                    <a:pt x="330613" y="173178"/>
                    <a:pt x="329470" y="154700"/>
                  </a:cubicBezTo>
                  <a:cubicBezTo>
                    <a:pt x="318325" y="145175"/>
                    <a:pt x="298894" y="143555"/>
                    <a:pt x="287274" y="144222"/>
                  </a:cubicBezTo>
                  <a:cubicBezTo>
                    <a:pt x="285845" y="149461"/>
                    <a:pt x="285845" y="149461"/>
                    <a:pt x="272415" y="174321"/>
                  </a:cubicBezTo>
                  <a:cubicBezTo>
                    <a:pt x="273777" y="175028"/>
                    <a:pt x="275177" y="175663"/>
                    <a:pt x="276606" y="176226"/>
                  </a:cubicBezTo>
                  <a:cubicBezTo>
                    <a:pt x="275168" y="176522"/>
                    <a:pt x="273806" y="177105"/>
                    <a:pt x="272605" y="177941"/>
                  </a:cubicBezTo>
                  <a:cubicBezTo>
                    <a:pt x="272805" y="178777"/>
                    <a:pt x="273129" y="179579"/>
                    <a:pt x="273558" y="180322"/>
                  </a:cubicBezTo>
                  <a:cubicBezTo>
                    <a:pt x="279463" y="181179"/>
                    <a:pt x="283083" y="176512"/>
                    <a:pt x="285369" y="172416"/>
                  </a:cubicBezTo>
                  <a:cubicBezTo>
                    <a:pt x="306324" y="168892"/>
                    <a:pt x="306800" y="176512"/>
                    <a:pt x="305276" y="198800"/>
                  </a:cubicBezTo>
                  <a:cubicBezTo>
                    <a:pt x="306200" y="199127"/>
                    <a:pt x="307096" y="199542"/>
                    <a:pt x="307943" y="20003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24C72830-75F2-425D-B8E1-5F077BE071E5}"/>
                </a:ext>
              </a:extLst>
            </p:cNvPr>
            <p:cNvSpPr/>
            <p:nvPr/>
          </p:nvSpPr>
          <p:spPr>
            <a:xfrm>
              <a:off x="5129212" y="3700462"/>
              <a:ext cx="78105" cy="99155"/>
            </a:xfrm>
            <a:custGeom>
              <a:avLst/>
              <a:gdLst>
                <a:gd name="connsiteX0" fmla="*/ 0 w 78105"/>
                <a:gd name="connsiteY0" fmla="*/ 87535 h 99155"/>
                <a:gd name="connsiteX1" fmla="*/ 61246 w 78105"/>
                <a:gd name="connsiteY1" fmla="*/ 11811 h 99155"/>
                <a:gd name="connsiteX2" fmla="*/ 4858 w 78105"/>
                <a:gd name="connsiteY2" fmla="*/ 11811 h 99155"/>
                <a:gd name="connsiteX3" fmla="*/ 4858 w 78105"/>
                <a:gd name="connsiteY3" fmla="*/ 5906 h 99155"/>
                <a:gd name="connsiteX4" fmla="*/ 4858 w 78105"/>
                <a:gd name="connsiteY4" fmla="*/ 0 h 99155"/>
                <a:gd name="connsiteX5" fmla="*/ 78105 w 78105"/>
                <a:gd name="connsiteY5" fmla="*/ 0 h 99155"/>
                <a:gd name="connsiteX6" fmla="*/ 78105 w 78105"/>
                <a:gd name="connsiteY6" fmla="*/ 5810 h 99155"/>
                <a:gd name="connsiteX7" fmla="*/ 78105 w 78105"/>
                <a:gd name="connsiteY7" fmla="*/ 11621 h 99155"/>
                <a:gd name="connsiteX8" fmla="*/ 16859 w 78105"/>
                <a:gd name="connsiteY8" fmla="*/ 87344 h 99155"/>
                <a:gd name="connsiteX9" fmla="*/ 78010 w 78105"/>
                <a:gd name="connsiteY9" fmla="*/ 87344 h 99155"/>
                <a:gd name="connsiteX10" fmla="*/ 78010 w 78105"/>
                <a:gd name="connsiteY10" fmla="*/ 93250 h 99155"/>
                <a:gd name="connsiteX11" fmla="*/ 78010 w 78105"/>
                <a:gd name="connsiteY11" fmla="*/ 99155 h 99155"/>
                <a:gd name="connsiteX12" fmla="*/ 0 w 78105"/>
                <a:gd name="connsiteY12" fmla="*/ 99155 h 99155"/>
                <a:gd name="connsiteX13" fmla="*/ 0 w 78105"/>
                <a:gd name="connsiteY13" fmla="*/ 93345 h 99155"/>
                <a:gd name="connsiteX14" fmla="*/ 0 w 78105"/>
                <a:gd name="connsiteY14" fmla="*/ 8753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105" h="99155">
                  <a:moveTo>
                    <a:pt x="0" y="87535"/>
                  </a:moveTo>
                  <a:lnTo>
                    <a:pt x="61246" y="11811"/>
                  </a:lnTo>
                  <a:lnTo>
                    <a:pt x="4858" y="11811"/>
                  </a:lnTo>
                  <a:lnTo>
                    <a:pt x="4858" y="5906"/>
                  </a:lnTo>
                  <a:lnTo>
                    <a:pt x="4858" y="0"/>
                  </a:lnTo>
                  <a:lnTo>
                    <a:pt x="78105" y="0"/>
                  </a:lnTo>
                  <a:lnTo>
                    <a:pt x="78105" y="5810"/>
                  </a:lnTo>
                  <a:lnTo>
                    <a:pt x="78105" y="11621"/>
                  </a:lnTo>
                  <a:lnTo>
                    <a:pt x="16859" y="87344"/>
                  </a:lnTo>
                  <a:lnTo>
                    <a:pt x="78010" y="87344"/>
                  </a:lnTo>
                  <a:lnTo>
                    <a:pt x="78010" y="93250"/>
                  </a:lnTo>
                  <a:lnTo>
                    <a:pt x="78010" y="99155"/>
                  </a:lnTo>
                  <a:lnTo>
                    <a:pt x="0" y="99155"/>
                  </a:lnTo>
                  <a:lnTo>
                    <a:pt x="0" y="93345"/>
                  </a:lnTo>
                  <a:lnTo>
                    <a:pt x="0" y="875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66131C1E-04D9-4A11-8AB5-DA0AD7826870}"/>
                </a:ext>
              </a:extLst>
            </p:cNvPr>
            <p:cNvSpPr/>
            <p:nvPr/>
          </p:nvSpPr>
          <p:spPr>
            <a:xfrm>
              <a:off x="5237701" y="3700462"/>
              <a:ext cx="78676" cy="99155"/>
            </a:xfrm>
            <a:custGeom>
              <a:avLst/>
              <a:gdLst>
                <a:gd name="connsiteX0" fmla="*/ 0 w 78676"/>
                <a:gd name="connsiteY0" fmla="*/ 0 h 99155"/>
                <a:gd name="connsiteX1" fmla="*/ 6763 w 78676"/>
                <a:gd name="connsiteY1" fmla="*/ 0 h 99155"/>
                <a:gd name="connsiteX2" fmla="*/ 13430 w 78676"/>
                <a:gd name="connsiteY2" fmla="*/ 0 h 99155"/>
                <a:gd name="connsiteX3" fmla="*/ 13430 w 78676"/>
                <a:gd name="connsiteY3" fmla="*/ 40672 h 99155"/>
                <a:gd name="connsiteX4" fmla="*/ 65246 w 78676"/>
                <a:gd name="connsiteY4" fmla="*/ 40672 h 99155"/>
                <a:gd name="connsiteX5" fmla="*/ 65246 w 78676"/>
                <a:gd name="connsiteY5" fmla="*/ 0 h 99155"/>
                <a:gd name="connsiteX6" fmla="*/ 71914 w 78676"/>
                <a:gd name="connsiteY6" fmla="*/ 0 h 99155"/>
                <a:gd name="connsiteX7" fmla="*/ 78677 w 78676"/>
                <a:gd name="connsiteY7" fmla="*/ 0 h 99155"/>
                <a:gd name="connsiteX8" fmla="*/ 78677 w 78676"/>
                <a:gd name="connsiteY8" fmla="*/ 99155 h 99155"/>
                <a:gd name="connsiteX9" fmla="*/ 72009 w 78676"/>
                <a:gd name="connsiteY9" fmla="*/ 99155 h 99155"/>
                <a:gd name="connsiteX10" fmla="*/ 65246 w 78676"/>
                <a:gd name="connsiteY10" fmla="*/ 99155 h 99155"/>
                <a:gd name="connsiteX11" fmla="*/ 65246 w 78676"/>
                <a:gd name="connsiteY11" fmla="*/ 52483 h 99155"/>
                <a:gd name="connsiteX12" fmla="*/ 13430 w 78676"/>
                <a:gd name="connsiteY12" fmla="*/ 52483 h 99155"/>
                <a:gd name="connsiteX13" fmla="*/ 13430 w 78676"/>
                <a:gd name="connsiteY13" fmla="*/ 99155 h 99155"/>
                <a:gd name="connsiteX14" fmla="*/ 6763 w 78676"/>
                <a:gd name="connsiteY14" fmla="*/ 99155 h 99155"/>
                <a:gd name="connsiteX15" fmla="*/ 0 w 78676"/>
                <a:gd name="connsiteY15" fmla="*/ 99155 h 99155"/>
                <a:gd name="connsiteX16" fmla="*/ 0 w 78676"/>
                <a:gd name="connsiteY1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8676" h="99155">
                  <a:moveTo>
                    <a:pt x="0" y="0"/>
                  </a:moveTo>
                  <a:lnTo>
                    <a:pt x="6763" y="0"/>
                  </a:lnTo>
                  <a:lnTo>
                    <a:pt x="13430" y="0"/>
                  </a:lnTo>
                  <a:lnTo>
                    <a:pt x="13430" y="40672"/>
                  </a:lnTo>
                  <a:lnTo>
                    <a:pt x="65246" y="40672"/>
                  </a:lnTo>
                  <a:lnTo>
                    <a:pt x="65246" y="0"/>
                  </a:lnTo>
                  <a:lnTo>
                    <a:pt x="71914" y="0"/>
                  </a:lnTo>
                  <a:lnTo>
                    <a:pt x="78677" y="0"/>
                  </a:lnTo>
                  <a:lnTo>
                    <a:pt x="78677" y="99155"/>
                  </a:lnTo>
                  <a:lnTo>
                    <a:pt x="72009" y="99155"/>
                  </a:lnTo>
                  <a:lnTo>
                    <a:pt x="65246" y="99155"/>
                  </a:lnTo>
                  <a:lnTo>
                    <a:pt x="65246" y="52483"/>
                  </a:lnTo>
                  <a:lnTo>
                    <a:pt x="13430" y="52483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52421CC9-0F59-4CB2-A346-F4CFE9E6D167}"/>
                </a:ext>
              </a:extLst>
            </p:cNvPr>
            <p:cNvSpPr/>
            <p:nvPr/>
          </p:nvSpPr>
          <p:spPr>
            <a:xfrm>
              <a:off x="5352573" y="3700462"/>
              <a:ext cx="73342" cy="99155"/>
            </a:xfrm>
            <a:custGeom>
              <a:avLst/>
              <a:gdLst>
                <a:gd name="connsiteX0" fmla="*/ 0 w 73342"/>
                <a:gd name="connsiteY0" fmla="*/ 99155 h 99155"/>
                <a:gd name="connsiteX1" fmla="*/ 0 w 73342"/>
                <a:gd name="connsiteY1" fmla="*/ 0 h 99155"/>
                <a:gd name="connsiteX2" fmla="*/ 72580 w 73342"/>
                <a:gd name="connsiteY2" fmla="*/ 0 h 99155"/>
                <a:gd name="connsiteX3" fmla="*/ 72580 w 73342"/>
                <a:gd name="connsiteY3" fmla="*/ 5906 h 99155"/>
                <a:gd name="connsiteX4" fmla="*/ 72580 w 73342"/>
                <a:gd name="connsiteY4" fmla="*/ 11811 h 99155"/>
                <a:gd name="connsiteX5" fmla="*/ 13525 w 73342"/>
                <a:gd name="connsiteY5" fmla="*/ 11811 h 99155"/>
                <a:gd name="connsiteX6" fmla="*/ 13525 w 73342"/>
                <a:gd name="connsiteY6" fmla="*/ 42196 h 99155"/>
                <a:gd name="connsiteX7" fmla="*/ 67532 w 73342"/>
                <a:gd name="connsiteY7" fmla="*/ 42196 h 99155"/>
                <a:gd name="connsiteX8" fmla="*/ 67532 w 73342"/>
                <a:gd name="connsiteY8" fmla="*/ 48101 h 99155"/>
                <a:gd name="connsiteX9" fmla="*/ 67532 w 73342"/>
                <a:gd name="connsiteY9" fmla="*/ 54007 h 99155"/>
                <a:gd name="connsiteX10" fmla="*/ 13525 w 73342"/>
                <a:gd name="connsiteY10" fmla="*/ 54007 h 99155"/>
                <a:gd name="connsiteX11" fmla="*/ 13525 w 73342"/>
                <a:gd name="connsiteY11" fmla="*/ 87344 h 99155"/>
                <a:gd name="connsiteX12" fmla="*/ 73343 w 73342"/>
                <a:gd name="connsiteY12" fmla="*/ 87344 h 99155"/>
                <a:gd name="connsiteX13" fmla="*/ 73343 w 73342"/>
                <a:gd name="connsiteY13" fmla="*/ 93250 h 99155"/>
                <a:gd name="connsiteX14" fmla="*/ 73343 w 73342"/>
                <a:gd name="connsiteY14" fmla="*/ 99155 h 99155"/>
                <a:gd name="connsiteX15" fmla="*/ 0 w 73342"/>
                <a:gd name="connsiteY15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342" h="99155">
                  <a:moveTo>
                    <a:pt x="0" y="99155"/>
                  </a:moveTo>
                  <a:lnTo>
                    <a:pt x="0" y="0"/>
                  </a:lnTo>
                  <a:lnTo>
                    <a:pt x="72580" y="0"/>
                  </a:lnTo>
                  <a:lnTo>
                    <a:pt x="72580" y="5906"/>
                  </a:lnTo>
                  <a:lnTo>
                    <a:pt x="72580" y="11811"/>
                  </a:lnTo>
                  <a:lnTo>
                    <a:pt x="13525" y="11811"/>
                  </a:lnTo>
                  <a:lnTo>
                    <a:pt x="13525" y="42196"/>
                  </a:lnTo>
                  <a:lnTo>
                    <a:pt x="67532" y="42196"/>
                  </a:lnTo>
                  <a:lnTo>
                    <a:pt x="67532" y="48101"/>
                  </a:lnTo>
                  <a:lnTo>
                    <a:pt x="67532" y="54007"/>
                  </a:lnTo>
                  <a:lnTo>
                    <a:pt x="13525" y="54007"/>
                  </a:lnTo>
                  <a:lnTo>
                    <a:pt x="13525" y="87344"/>
                  </a:lnTo>
                  <a:lnTo>
                    <a:pt x="73343" y="87344"/>
                  </a:lnTo>
                  <a:lnTo>
                    <a:pt x="73343" y="93250"/>
                  </a:lnTo>
                  <a:lnTo>
                    <a:pt x="73343" y="99155"/>
                  </a:lnTo>
                  <a:lnTo>
                    <a:pt x="0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5879ED03-3301-47CD-B258-FEFF95FA7CB0}"/>
                </a:ext>
              </a:extLst>
            </p:cNvPr>
            <p:cNvSpPr/>
            <p:nvPr/>
          </p:nvSpPr>
          <p:spPr>
            <a:xfrm>
              <a:off x="5451772" y="3700367"/>
              <a:ext cx="57075" cy="102075"/>
            </a:xfrm>
            <a:custGeom>
              <a:avLst/>
              <a:gdLst>
                <a:gd name="connsiteX0" fmla="*/ 43485 w 57075"/>
                <a:gd name="connsiteY0" fmla="*/ 0 h 102075"/>
                <a:gd name="connsiteX1" fmla="*/ 57011 w 57075"/>
                <a:gd name="connsiteY1" fmla="*/ 0 h 102075"/>
                <a:gd name="connsiteX2" fmla="*/ 57011 w 57075"/>
                <a:gd name="connsiteY2" fmla="*/ 71533 h 102075"/>
                <a:gd name="connsiteX3" fmla="*/ 49581 w 57075"/>
                <a:gd name="connsiteY3" fmla="*/ 94107 h 102075"/>
                <a:gd name="connsiteX4" fmla="*/ 28531 w 57075"/>
                <a:gd name="connsiteY4" fmla="*/ 102013 h 102075"/>
                <a:gd name="connsiteX5" fmla="*/ 7100 w 57075"/>
                <a:gd name="connsiteY5" fmla="*/ 94679 h 102075"/>
                <a:gd name="connsiteX6" fmla="*/ 146 w 57075"/>
                <a:gd name="connsiteY6" fmla="*/ 74200 h 102075"/>
                <a:gd name="connsiteX7" fmla="*/ 146 w 57075"/>
                <a:gd name="connsiteY7" fmla="*/ 67342 h 102075"/>
                <a:gd name="connsiteX8" fmla="*/ 12719 w 57075"/>
                <a:gd name="connsiteY8" fmla="*/ 67342 h 102075"/>
                <a:gd name="connsiteX9" fmla="*/ 12719 w 57075"/>
                <a:gd name="connsiteY9" fmla="*/ 74200 h 102075"/>
                <a:gd name="connsiteX10" fmla="*/ 16625 w 57075"/>
                <a:gd name="connsiteY10" fmla="*/ 86392 h 102075"/>
                <a:gd name="connsiteX11" fmla="*/ 39241 w 57075"/>
                <a:gd name="connsiteY11" fmla="*/ 85600 h 102075"/>
                <a:gd name="connsiteX12" fmla="*/ 39389 w 57075"/>
                <a:gd name="connsiteY12" fmla="*/ 85439 h 102075"/>
                <a:gd name="connsiteX13" fmla="*/ 43485 w 57075"/>
                <a:gd name="connsiteY13" fmla="*/ 71533 h 10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075" h="102075">
                  <a:moveTo>
                    <a:pt x="43485" y="0"/>
                  </a:moveTo>
                  <a:lnTo>
                    <a:pt x="57011" y="0"/>
                  </a:lnTo>
                  <a:lnTo>
                    <a:pt x="57011" y="71533"/>
                  </a:lnTo>
                  <a:cubicBezTo>
                    <a:pt x="57533" y="79734"/>
                    <a:pt x="54872" y="87820"/>
                    <a:pt x="49581" y="94107"/>
                  </a:cubicBezTo>
                  <a:cubicBezTo>
                    <a:pt x="44037" y="99661"/>
                    <a:pt x="36360" y="102544"/>
                    <a:pt x="28531" y="102013"/>
                  </a:cubicBezTo>
                  <a:cubicBezTo>
                    <a:pt x="20696" y="102515"/>
                    <a:pt x="12984" y="99875"/>
                    <a:pt x="7100" y="94679"/>
                  </a:cubicBezTo>
                  <a:cubicBezTo>
                    <a:pt x="1885" y="89206"/>
                    <a:pt x="-659" y="81716"/>
                    <a:pt x="146" y="74200"/>
                  </a:cubicBezTo>
                  <a:lnTo>
                    <a:pt x="146" y="67342"/>
                  </a:lnTo>
                  <a:lnTo>
                    <a:pt x="12719" y="67342"/>
                  </a:lnTo>
                  <a:lnTo>
                    <a:pt x="12719" y="74200"/>
                  </a:lnTo>
                  <a:cubicBezTo>
                    <a:pt x="12408" y="78615"/>
                    <a:pt x="13806" y="82980"/>
                    <a:pt x="16625" y="86392"/>
                  </a:cubicBezTo>
                  <a:cubicBezTo>
                    <a:pt x="23088" y="92418"/>
                    <a:pt x="33214" y="92064"/>
                    <a:pt x="39241" y="85600"/>
                  </a:cubicBezTo>
                  <a:cubicBezTo>
                    <a:pt x="39291" y="85547"/>
                    <a:pt x="39341" y="85494"/>
                    <a:pt x="39389" y="85439"/>
                  </a:cubicBezTo>
                  <a:cubicBezTo>
                    <a:pt x="42335" y="81424"/>
                    <a:pt x="43785" y="76504"/>
                    <a:pt x="43485" y="715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FE6C119D-3DEF-420D-879F-C1B7357C8739}"/>
                </a:ext>
              </a:extLst>
            </p:cNvPr>
            <p:cNvSpPr/>
            <p:nvPr/>
          </p:nvSpPr>
          <p:spPr>
            <a:xfrm>
              <a:off x="5545073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668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668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73D064A8-D2A8-4F70-A9B1-6F8F950CC705}"/>
                </a:ext>
              </a:extLst>
            </p:cNvPr>
            <p:cNvSpPr/>
            <p:nvPr/>
          </p:nvSpPr>
          <p:spPr>
            <a:xfrm>
              <a:off x="5586412" y="3700367"/>
              <a:ext cx="89058" cy="99250"/>
            </a:xfrm>
            <a:custGeom>
              <a:avLst/>
              <a:gdLst>
                <a:gd name="connsiteX0" fmla="*/ 38100 w 89058"/>
                <a:gd name="connsiteY0" fmla="*/ 0 h 99250"/>
                <a:gd name="connsiteX1" fmla="*/ 53435 w 89058"/>
                <a:gd name="connsiteY1" fmla="*/ 0 h 99250"/>
                <a:gd name="connsiteX2" fmla="*/ 89059 w 89058"/>
                <a:gd name="connsiteY2" fmla="*/ 99251 h 99250"/>
                <a:gd name="connsiteX3" fmla="*/ 74295 w 89058"/>
                <a:gd name="connsiteY3" fmla="*/ 99251 h 99250"/>
                <a:gd name="connsiteX4" fmla="*/ 64198 w 89058"/>
                <a:gd name="connsiteY4" fmla="*/ 70676 h 99250"/>
                <a:gd name="connsiteX5" fmla="*/ 24479 w 89058"/>
                <a:gd name="connsiteY5" fmla="*/ 70676 h 99250"/>
                <a:gd name="connsiteX6" fmla="*/ 14097 w 89058"/>
                <a:gd name="connsiteY6" fmla="*/ 99251 h 99250"/>
                <a:gd name="connsiteX7" fmla="*/ 0 w 89058"/>
                <a:gd name="connsiteY7" fmla="*/ 99251 h 99250"/>
                <a:gd name="connsiteX8" fmla="*/ 28575 w 89058"/>
                <a:gd name="connsiteY8" fmla="*/ 58674 h 99250"/>
                <a:gd name="connsiteX9" fmla="*/ 60008 w 89058"/>
                <a:gd name="connsiteY9" fmla="*/ 58674 h 99250"/>
                <a:gd name="connsiteX10" fmla="*/ 44672 w 89058"/>
                <a:gd name="connsiteY10" fmla="*/ 14383 h 99250"/>
                <a:gd name="connsiteX11" fmla="*/ 44672 w 89058"/>
                <a:gd name="connsiteY11" fmla="*/ 14383 h 9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058" h="99250">
                  <a:moveTo>
                    <a:pt x="38100" y="0"/>
                  </a:moveTo>
                  <a:lnTo>
                    <a:pt x="53435" y="0"/>
                  </a:lnTo>
                  <a:lnTo>
                    <a:pt x="89059" y="99251"/>
                  </a:lnTo>
                  <a:lnTo>
                    <a:pt x="74295" y="99251"/>
                  </a:lnTo>
                  <a:lnTo>
                    <a:pt x="64198" y="70676"/>
                  </a:lnTo>
                  <a:lnTo>
                    <a:pt x="24479" y="70676"/>
                  </a:lnTo>
                  <a:lnTo>
                    <a:pt x="14097" y="99251"/>
                  </a:lnTo>
                  <a:lnTo>
                    <a:pt x="0" y="99251"/>
                  </a:lnTo>
                  <a:close/>
                  <a:moveTo>
                    <a:pt x="28575" y="58674"/>
                  </a:moveTo>
                  <a:lnTo>
                    <a:pt x="60008" y="58674"/>
                  </a:lnTo>
                  <a:lnTo>
                    <a:pt x="44672" y="14383"/>
                  </a:lnTo>
                  <a:lnTo>
                    <a:pt x="44672" y="14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4C74DD63-42B6-47AD-A21F-939022C04B4D}"/>
                </a:ext>
              </a:extLst>
            </p:cNvPr>
            <p:cNvSpPr/>
            <p:nvPr/>
          </p:nvSpPr>
          <p:spPr>
            <a:xfrm>
              <a:off x="5701283" y="3700462"/>
              <a:ext cx="78771" cy="99155"/>
            </a:xfrm>
            <a:custGeom>
              <a:avLst/>
              <a:gdLst>
                <a:gd name="connsiteX0" fmla="*/ 12954 w 78771"/>
                <a:gd name="connsiteY0" fmla="*/ 99155 h 99155"/>
                <a:gd name="connsiteX1" fmla="*/ 6477 w 78771"/>
                <a:gd name="connsiteY1" fmla="*/ 99155 h 99155"/>
                <a:gd name="connsiteX2" fmla="*/ 0 w 78771"/>
                <a:gd name="connsiteY2" fmla="*/ 99155 h 99155"/>
                <a:gd name="connsiteX3" fmla="*/ 0 w 78771"/>
                <a:gd name="connsiteY3" fmla="*/ 0 h 99155"/>
                <a:gd name="connsiteX4" fmla="*/ 8001 w 78771"/>
                <a:gd name="connsiteY4" fmla="*/ 0 h 99155"/>
                <a:gd name="connsiteX5" fmla="*/ 16097 w 78771"/>
                <a:gd name="connsiteY5" fmla="*/ 0 h 99155"/>
                <a:gd name="connsiteX6" fmla="*/ 65818 w 78771"/>
                <a:gd name="connsiteY6" fmla="*/ 80581 h 99155"/>
                <a:gd name="connsiteX7" fmla="*/ 65818 w 78771"/>
                <a:gd name="connsiteY7" fmla="*/ 0 h 99155"/>
                <a:gd name="connsiteX8" fmla="*/ 72295 w 78771"/>
                <a:gd name="connsiteY8" fmla="*/ 0 h 99155"/>
                <a:gd name="connsiteX9" fmla="*/ 78772 w 78771"/>
                <a:gd name="connsiteY9" fmla="*/ 0 h 99155"/>
                <a:gd name="connsiteX10" fmla="*/ 78772 w 78771"/>
                <a:gd name="connsiteY10" fmla="*/ 99155 h 99155"/>
                <a:gd name="connsiteX11" fmla="*/ 71438 w 78771"/>
                <a:gd name="connsiteY11" fmla="*/ 99155 h 99155"/>
                <a:gd name="connsiteX12" fmla="*/ 64103 w 78771"/>
                <a:gd name="connsiteY12" fmla="*/ 99155 h 99155"/>
                <a:gd name="connsiteX13" fmla="*/ 12954 w 78771"/>
                <a:gd name="connsiteY13" fmla="*/ 18193 h 99155"/>
                <a:gd name="connsiteX14" fmla="*/ 12954 w 78771"/>
                <a:gd name="connsiteY14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771" h="99155">
                  <a:moveTo>
                    <a:pt x="12954" y="99155"/>
                  </a:moveTo>
                  <a:lnTo>
                    <a:pt x="6477" y="99155"/>
                  </a:lnTo>
                  <a:lnTo>
                    <a:pt x="0" y="99155"/>
                  </a:lnTo>
                  <a:lnTo>
                    <a:pt x="0" y="0"/>
                  </a:lnTo>
                  <a:lnTo>
                    <a:pt x="8001" y="0"/>
                  </a:lnTo>
                  <a:lnTo>
                    <a:pt x="16097" y="0"/>
                  </a:lnTo>
                  <a:lnTo>
                    <a:pt x="65818" y="80581"/>
                  </a:lnTo>
                  <a:lnTo>
                    <a:pt x="65818" y="0"/>
                  </a:lnTo>
                  <a:lnTo>
                    <a:pt x="72295" y="0"/>
                  </a:lnTo>
                  <a:lnTo>
                    <a:pt x="78772" y="0"/>
                  </a:lnTo>
                  <a:lnTo>
                    <a:pt x="78772" y="99155"/>
                  </a:lnTo>
                  <a:lnTo>
                    <a:pt x="71438" y="99155"/>
                  </a:lnTo>
                  <a:lnTo>
                    <a:pt x="64103" y="99155"/>
                  </a:lnTo>
                  <a:lnTo>
                    <a:pt x="12954" y="18193"/>
                  </a:lnTo>
                  <a:lnTo>
                    <a:pt x="12954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34021BE4-F548-42C7-AF69-219ECBB67425}"/>
                </a:ext>
              </a:extLst>
            </p:cNvPr>
            <p:cNvSpPr/>
            <p:nvPr/>
          </p:nvSpPr>
          <p:spPr>
            <a:xfrm>
              <a:off x="5816118" y="3697606"/>
              <a:ext cx="91000" cy="104707"/>
            </a:xfrm>
            <a:custGeom>
              <a:avLst/>
              <a:gdLst>
                <a:gd name="connsiteX0" fmla="*/ 46519 w 91000"/>
                <a:gd name="connsiteY0" fmla="*/ 104678 h 104707"/>
                <a:gd name="connsiteX1" fmla="*/ 13086 w 91000"/>
                <a:gd name="connsiteY1" fmla="*/ 90295 h 104707"/>
                <a:gd name="connsiteX2" fmla="*/ 13086 w 91000"/>
                <a:gd name="connsiteY2" fmla="*/ 14095 h 104707"/>
                <a:gd name="connsiteX3" fmla="*/ 75094 w 91000"/>
                <a:gd name="connsiteY3" fmla="*/ 9238 h 104707"/>
                <a:gd name="connsiteX4" fmla="*/ 88810 w 91000"/>
                <a:gd name="connsiteY4" fmla="*/ 32574 h 104707"/>
                <a:gd name="connsiteX5" fmla="*/ 76237 w 91000"/>
                <a:gd name="connsiteY5" fmla="*/ 32574 h 104707"/>
                <a:gd name="connsiteX6" fmla="*/ 66712 w 91000"/>
                <a:gd name="connsiteY6" fmla="*/ 17334 h 104707"/>
                <a:gd name="connsiteX7" fmla="*/ 46709 w 91000"/>
                <a:gd name="connsiteY7" fmla="*/ 12000 h 104707"/>
                <a:gd name="connsiteX8" fmla="*/ 23278 w 91000"/>
                <a:gd name="connsiteY8" fmla="*/ 23239 h 104707"/>
                <a:gd name="connsiteX9" fmla="*/ 13753 w 91000"/>
                <a:gd name="connsiteY9" fmla="*/ 52672 h 104707"/>
                <a:gd name="connsiteX10" fmla="*/ 22420 w 91000"/>
                <a:gd name="connsiteY10" fmla="*/ 82675 h 104707"/>
                <a:gd name="connsiteX11" fmla="*/ 47376 w 91000"/>
                <a:gd name="connsiteY11" fmla="*/ 93343 h 104707"/>
                <a:gd name="connsiteX12" fmla="*/ 72141 w 91000"/>
                <a:gd name="connsiteY12" fmla="*/ 82104 h 104707"/>
                <a:gd name="connsiteX13" fmla="*/ 74903 w 91000"/>
                <a:gd name="connsiteY13" fmla="*/ 78389 h 104707"/>
                <a:gd name="connsiteX14" fmla="*/ 77570 w 91000"/>
                <a:gd name="connsiteY14" fmla="*/ 71055 h 104707"/>
                <a:gd name="connsiteX15" fmla="*/ 78713 w 91000"/>
                <a:gd name="connsiteY15" fmla="*/ 62101 h 104707"/>
                <a:gd name="connsiteX16" fmla="*/ 78713 w 91000"/>
                <a:gd name="connsiteY16" fmla="*/ 60863 h 104707"/>
                <a:gd name="connsiteX17" fmla="*/ 47662 w 91000"/>
                <a:gd name="connsiteY17" fmla="*/ 60863 h 104707"/>
                <a:gd name="connsiteX18" fmla="*/ 47662 w 91000"/>
                <a:gd name="connsiteY18" fmla="*/ 49433 h 104707"/>
                <a:gd name="connsiteX19" fmla="*/ 91000 w 91000"/>
                <a:gd name="connsiteY19" fmla="*/ 49433 h 104707"/>
                <a:gd name="connsiteX20" fmla="*/ 91000 w 91000"/>
                <a:gd name="connsiteY20" fmla="*/ 101916 h 104707"/>
                <a:gd name="connsiteX21" fmla="*/ 82714 w 91000"/>
                <a:gd name="connsiteY21" fmla="*/ 101916 h 104707"/>
                <a:gd name="connsiteX22" fmla="*/ 79380 w 91000"/>
                <a:gd name="connsiteY22" fmla="*/ 89438 h 104707"/>
                <a:gd name="connsiteX23" fmla="*/ 78713 w 91000"/>
                <a:gd name="connsiteY23" fmla="*/ 90295 h 104707"/>
                <a:gd name="connsiteX24" fmla="*/ 46519 w 91000"/>
                <a:gd name="connsiteY24" fmla="*/ 104678 h 10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000" h="104707">
                  <a:moveTo>
                    <a:pt x="46519" y="104678"/>
                  </a:moveTo>
                  <a:cubicBezTo>
                    <a:pt x="33779" y="105156"/>
                    <a:pt x="21500" y="99874"/>
                    <a:pt x="13086" y="90295"/>
                  </a:cubicBezTo>
                  <a:cubicBezTo>
                    <a:pt x="-4362" y="67892"/>
                    <a:pt x="-4362" y="36499"/>
                    <a:pt x="13086" y="14095"/>
                  </a:cubicBezTo>
                  <a:cubicBezTo>
                    <a:pt x="29698" y="-2661"/>
                    <a:pt x="56075" y="-4727"/>
                    <a:pt x="75094" y="9238"/>
                  </a:cubicBezTo>
                  <a:cubicBezTo>
                    <a:pt x="82664" y="14813"/>
                    <a:pt x="87621" y="23247"/>
                    <a:pt x="88810" y="32574"/>
                  </a:cubicBezTo>
                  <a:lnTo>
                    <a:pt x="76237" y="32574"/>
                  </a:lnTo>
                  <a:cubicBezTo>
                    <a:pt x="75265" y="26410"/>
                    <a:pt x="71826" y="20909"/>
                    <a:pt x="66712" y="17334"/>
                  </a:cubicBezTo>
                  <a:cubicBezTo>
                    <a:pt x="60743" y="13560"/>
                    <a:pt x="53764" y="11700"/>
                    <a:pt x="46709" y="12000"/>
                  </a:cubicBezTo>
                  <a:cubicBezTo>
                    <a:pt x="37548" y="11772"/>
                    <a:pt x="28835" y="15953"/>
                    <a:pt x="23278" y="23239"/>
                  </a:cubicBezTo>
                  <a:cubicBezTo>
                    <a:pt x="16786" y="31649"/>
                    <a:pt x="13419" y="42053"/>
                    <a:pt x="13753" y="52672"/>
                  </a:cubicBezTo>
                  <a:cubicBezTo>
                    <a:pt x="13095" y="63373"/>
                    <a:pt x="16158" y="73973"/>
                    <a:pt x="22420" y="82675"/>
                  </a:cubicBezTo>
                  <a:cubicBezTo>
                    <a:pt x="28563" y="90006"/>
                    <a:pt x="37833" y="93968"/>
                    <a:pt x="47376" y="93343"/>
                  </a:cubicBezTo>
                  <a:cubicBezTo>
                    <a:pt x="56934" y="93677"/>
                    <a:pt x="66098" y="89518"/>
                    <a:pt x="72141" y="82104"/>
                  </a:cubicBezTo>
                  <a:cubicBezTo>
                    <a:pt x="73167" y="80947"/>
                    <a:pt x="74091" y="79704"/>
                    <a:pt x="74903" y="78389"/>
                  </a:cubicBezTo>
                  <a:cubicBezTo>
                    <a:pt x="76190" y="76108"/>
                    <a:pt x="77091" y="73629"/>
                    <a:pt x="77570" y="71055"/>
                  </a:cubicBezTo>
                  <a:cubicBezTo>
                    <a:pt x="78305" y="68126"/>
                    <a:pt x="78688" y="65121"/>
                    <a:pt x="78713" y="62101"/>
                  </a:cubicBezTo>
                  <a:lnTo>
                    <a:pt x="78713" y="60863"/>
                  </a:lnTo>
                  <a:lnTo>
                    <a:pt x="47662" y="60863"/>
                  </a:lnTo>
                  <a:lnTo>
                    <a:pt x="47662" y="49433"/>
                  </a:lnTo>
                  <a:lnTo>
                    <a:pt x="91000" y="49433"/>
                  </a:lnTo>
                  <a:lnTo>
                    <a:pt x="91000" y="101916"/>
                  </a:lnTo>
                  <a:lnTo>
                    <a:pt x="82714" y="101916"/>
                  </a:lnTo>
                  <a:lnTo>
                    <a:pt x="79380" y="89438"/>
                  </a:lnTo>
                  <a:lnTo>
                    <a:pt x="78713" y="90295"/>
                  </a:lnTo>
                  <a:cubicBezTo>
                    <a:pt x="70796" y="99827"/>
                    <a:pt x="58901" y="105142"/>
                    <a:pt x="46519" y="10467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163F6460-0548-4BE0-9EF8-9A357A23E5C4}"/>
                </a:ext>
              </a:extLst>
            </p:cNvPr>
            <p:cNvSpPr/>
            <p:nvPr/>
          </p:nvSpPr>
          <p:spPr>
            <a:xfrm>
              <a:off x="6000329" y="3700367"/>
              <a:ext cx="78048" cy="101926"/>
            </a:xfrm>
            <a:custGeom>
              <a:avLst/>
              <a:gdLst>
                <a:gd name="connsiteX0" fmla="*/ 77668 w 78048"/>
                <a:gd name="connsiteY0" fmla="*/ 62865 h 101926"/>
                <a:gd name="connsiteX1" fmla="*/ 34300 w 78048"/>
                <a:gd name="connsiteY1" fmla="*/ 101868 h 101926"/>
                <a:gd name="connsiteX2" fmla="*/ 9659 w 78048"/>
                <a:gd name="connsiteY2" fmla="*/ 92012 h 101926"/>
                <a:gd name="connsiteX3" fmla="*/ 134 w 78048"/>
                <a:gd name="connsiteY3" fmla="*/ 62865 h 101926"/>
                <a:gd name="connsiteX4" fmla="*/ 134 w 78048"/>
                <a:gd name="connsiteY4" fmla="*/ 0 h 101926"/>
                <a:gd name="connsiteX5" fmla="*/ 13565 w 78048"/>
                <a:gd name="connsiteY5" fmla="*/ 0 h 101926"/>
                <a:gd name="connsiteX6" fmla="*/ 13565 w 78048"/>
                <a:gd name="connsiteY6" fmla="*/ 62008 h 101926"/>
                <a:gd name="connsiteX7" fmla="*/ 20137 w 78048"/>
                <a:gd name="connsiteY7" fmla="*/ 82963 h 101926"/>
                <a:gd name="connsiteX8" fmla="*/ 39187 w 78048"/>
                <a:gd name="connsiteY8" fmla="*/ 90202 h 101926"/>
                <a:gd name="connsiteX9" fmla="*/ 58237 w 78048"/>
                <a:gd name="connsiteY9" fmla="*/ 82963 h 101926"/>
                <a:gd name="connsiteX10" fmla="*/ 64714 w 78048"/>
                <a:gd name="connsiteY10" fmla="*/ 62008 h 101926"/>
                <a:gd name="connsiteX11" fmla="*/ 64714 w 78048"/>
                <a:gd name="connsiteY11" fmla="*/ 95 h 101926"/>
                <a:gd name="connsiteX12" fmla="*/ 78049 w 78048"/>
                <a:gd name="connsiteY12" fmla="*/ 95 h 10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48" h="101926">
                  <a:moveTo>
                    <a:pt x="77668" y="62865"/>
                  </a:moveTo>
                  <a:cubicBezTo>
                    <a:pt x="76458" y="85611"/>
                    <a:pt x="57046" y="103073"/>
                    <a:pt x="34300" y="101868"/>
                  </a:cubicBezTo>
                  <a:cubicBezTo>
                    <a:pt x="25223" y="101387"/>
                    <a:pt x="16565" y="97922"/>
                    <a:pt x="9659" y="92012"/>
                  </a:cubicBezTo>
                  <a:cubicBezTo>
                    <a:pt x="2697" y="83973"/>
                    <a:pt x="-742" y="73466"/>
                    <a:pt x="134" y="62865"/>
                  </a:cubicBezTo>
                  <a:lnTo>
                    <a:pt x="134" y="0"/>
                  </a:lnTo>
                  <a:lnTo>
                    <a:pt x="13565" y="0"/>
                  </a:lnTo>
                  <a:lnTo>
                    <a:pt x="13565" y="62008"/>
                  </a:lnTo>
                  <a:cubicBezTo>
                    <a:pt x="13022" y="69573"/>
                    <a:pt x="15365" y="77064"/>
                    <a:pt x="20137" y="82963"/>
                  </a:cubicBezTo>
                  <a:cubicBezTo>
                    <a:pt x="25099" y="88074"/>
                    <a:pt x="32081" y="90725"/>
                    <a:pt x="39187" y="90202"/>
                  </a:cubicBezTo>
                  <a:cubicBezTo>
                    <a:pt x="46283" y="90672"/>
                    <a:pt x="53236" y="88030"/>
                    <a:pt x="58237" y="82963"/>
                  </a:cubicBezTo>
                  <a:cubicBezTo>
                    <a:pt x="62942" y="77033"/>
                    <a:pt x="65247" y="69556"/>
                    <a:pt x="64714" y="62008"/>
                  </a:cubicBezTo>
                  <a:lnTo>
                    <a:pt x="64714" y="95"/>
                  </a:lnTo>
                  <a:lnTo>
                    <a:pt x="78049" y="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E84A44E7-70D7-432C-BA95-C777625BC169}"/>
                </a:ext>
              </a:extLst>
            </p:cNvPr>
            <p:cNvSpPr/>
            <p:nvPr/>
          </p:nvSpPr>
          <p:spPr>
            <a:xfrm>
              <a:off x="6116001" y="3700462"/>
              <a:ext cx="78771" cy="99155"/>
            </a:xfrm>
            <a:custGeom>
              <a:avLst/>
              <a:gdLst>
                <a:gd name="connsiteX0" fmla="*/ 12954 w 78771"/>
                <a:gd name="connsiteY0" fmla="*/ 99155 h 99155"/>
                <a:gd name="connsiteX1" fmla="*/ 6477 w 78771"/>
                <a:gd name="connsiteY1" fmla="*/ 99155 h 99155"/>
                <a:gd name="connsiteX2" fmla="*/ 0 w 78771"/>
                <a:gd name="connsiteY2" fmla="*/ 99155 h 99155"/>
                <a:gd name="connsiteX3" fmla="*/ 0 w 78771"/>
                <a:gd name="connsiteY3" fmla="*/ 0 h 99155"/>
                <a:gd name="connsiteX4" fmla="*/ 8001 w 78771"/>
                <a:gd name="connsiteY4" fmla="*/ 0 h 99155"/>
                <a:gd name="connsiteX5" fmla="*/ 16097 w 78771"/>
                <a:gd name="connsiteY5" fmla="*/ 0 h 99155"/>
                <a:gd name="connsiteX6" fmla="*/ 65818 w 78771"/>
                <a:gd name="connsiteY6" fmla="*/ 80581 h 99155"/>
                <a:gd name="connsiteX7" fmla="*/ 65818 w 78771"/>
                <a:gd name="connsiteY7" fmla="*/ 0 h 99155"/>
                <a:gd name="connsiteX8" fmla="*/ 72295 w 78771"/>
                <a:gd name="connsiteY8" fmla="*/ 0 h 99155"/>
                <a:gd name="connsiteX9" fmla="*/ 78772 w 78771"/>
                <a:gd name="connsiteY9" fmla="*/ 0 h 99155"/>
                <a:gd name="connsiteX10" fmla="*/ 78772 w 78771"/>
                <a:gd name="connsiteY10" fmla="*/ 99155 h 99155"/>
                <a:gd name="connsiteX11" fmla="*/ 71438 w 78771"/>
                <a:gd name="connsiteY11" fmla="*/ 99155 h 99155"/>
                <a:gd name="connsiteX12" fmla="*/ 64008 w 78771"/>
                <a:gd name="connsiteY12" fmla="*/ 99155 h 99155"/>
                <a:gd name="connsiteX13" fmla="*/ 12954 w 78771"/>
                <a:gd name="connsiteY13" fmla="*/ 18193 h 99155"/>
                <a:gd name="connsiteX14" fmla="*/ 12954 w 78771"/>
                <a:gd name="connsiteY14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771" h="99155">
                  <a:moveTo>
                    <a:pt x="12954" y="99155"/>
                  </a:moveTo>
                  <a:lnTo>
                    <a:pt x="6477" y="99155"/>
                  </a:lnTo>
                  <a:lnTo>
                    <a:pt x="0" y="99155"/>
                  </a:lnTo>
                  <a:lnTo>
                    <a:pt x="0" y="0"/>
                  </a:lnTo>
                  <a:lnTo>
                    <a:pt x="8001" y="0"/>
                  </a:lnTo>
                  <a:lnTo>
                    <a:pt x="16097" y="0"/>
                  </a:lnTo>
                  <a:lnTo>
                    <a:pt x="65818" y="80581"/>
                  </a:lnTo>
                  <a:lnTo>
                    <a:pt x="65818" y="0"/>
                  </a:lnTo>
                  <a:lnTo>
                    <a:pt x="72295" y="0"/>
                  </a:lnTo>
                  <a:lnTo>
                    <a:pt x="78772" y="0"/>
                  </a:lnTo>
                  <a:lnTo>
                    <a:pt x="78772" y="99155"/>
                  </a:lnTo>
                  <a:lnTo>
                    <a:pt x="71438" y="99155"/>
                  </a:lnTo>
                  <a:lnTo>
                    <a:pt x="64008" y="99155"/>
                  </a:lnTo>
                  <a:lnTo>
                    <a:pt x="12954" y="18193"/>
                  </a:lnTo>
                  <a:lnTo>
                    <a:pt x="12954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3680C120-00EB-43B7-81D8-FFAC2C3C3D79}"/>
                </a:ext>
              </a:extLst>
            </p:cNvPr>
            <p:cNvSpPr/>
            <p:nvPr/>
          </p:nvSpPr>
          <p:spPr>
            <a:xfrm>
              <a:off x="6231635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668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668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7D811158-A4FA-421C-A89D-BA25D566F328}"/>
                </a:ext>
              </a:extLst>
            </p:cNvPr>
            <p:cNvSpPr/>
            <p:nvPr/>
          </p:nvSpPr>
          <p:spPr>
            <a:xfrm>
              <a:off x="6271354" y="3700462"/>
              <a:ext cx="86677" cy="99155"/>
            </a:xfrm>
            <a:custGeom>
              <a:avLst/>
              <a:gdLst>
                <a:gd name="connsiteX0" fmla="*/ 0 w 86677"/>
                <a:gd name="connsiteY0" fmla="*/ 0 h 99155"/>
                <a:gd name="connsiteX1" fmla="*/ 7429 w 86677"/>
                <a:gd name="connsiteY1" fmla="*/ 0 h 99155"/>
                <a:gd name="connsiteX2" fmla="*/ 14954 w 86677"/>
                <a:gd name="connsiteY2" fmla="*/ 0 h 99155"/>
                <a:gd name="connsiteX3" fmla="*/ 43339 w 86677"/>
                <a:gd name="connsiteY3" fmla="*/ 84773 h 99155"/>
                <a:gd name="connsiteX4" fmla="*/ 43434 w 86677"/>
                <a:gd name="connsiteY4" fmla="*/ 84773 h 99155"/>
                <a:gd name="connsiteX5" fmla="*/ 71818 w 86677"/>
                <a:gd name="connsiteY5" fmla="*/ 0 h 99155"/>
                <a:gd name="connsiteX6" fmla="*/ 79248 w 86677"/>
                <a:gd name="connsiteY6" fmla="*/ 0 h 99155"/>
                <a:gd name="connsiteX7" fmla="*/ 86677 w 86677"/>
                <a:gd name="connsiteY7" fmla="*/ 0 h 99155"/>
                <a:gd name="connsiteX8" fmla="*/ 50578 w 86677"/>
                <a:gd name="connsiteY8" fmla="*/ 99155 h 99155"/>
                <a:gd name="connsiteX9" fmla="*/ 43339 w 86677"/>
                <a:gd name="connsiteY9" fmla="*/ 99155 h 99155"/>
                <a:gd name="connsiteX10" fmla="*/ 36100 w 86677"/>
                <a:gd name="connsiteY10" fmla="*/ 99155 h 99155"/>
                <a:gd name="connsiteX11" fmla="*/ 0 w 86677"/>
                <a:gd name="connsiteY11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677" h="99155">
                  <a:moveTo>
                    <a:pt x="0" y="0"/>
                  </a:moveTo>
                  <a:lnTo>
                    <a:pt x="7429" y="0"/>
                  </a:lnTo>
                  <a:lnTo>
                    <a:pt x="14954" y="0"/>
                  </a:lnTo>
                  <a:lnTo>
                    <a:pt x="43339" y="84773"/>
                  </a:lnTo>
                  <a:lnTo>
                    <a:pt x="43434" y="84773"/>
                  </a:lnTo>
                  <a:lnTo>
                    <a:pt x="71818" y="0"/>
                  </a:lnTo>
                  <a:lnTo>
                    <a:pt x="79248" y="0"/>
                  </a:lnTo>
                  <a:lnTo>
                    <a:pt x="86677" y="0"/>
                  </a:lnTo>
                  <a:lnTo>
                    <a:pt x="50578" y="99155"/>
                  </a:lnTo>
                  <a:lnTo>
                    <a:pt x="43339" y="99155"/>
                  </a:lnTo>
                  <a:lnTo>
                    <a:pt x="3610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4C59C916-24EA-43B6-AB03-B9F8C0CF4671}"/>
                </a:ext>
              </a:extLst>
            </p:cNvPr>
            <p:cNvSpPr/>
            <p:nvPr/>
          </p:nvSpPr>
          <p:spPr>
            <a:xfrm>
              <a:off x="6383749" y="3700462"/>
              <a:ext cx="73342" cy="99155"/>
            </a:xfrm>
            <a:custGeom>
              <a:avLst/>
              <a:gdLst>
                <a:gd name="connsiteX0" fmla="*/ 0 w 73342"/>
                <a:gd name="connsiteY0" fmla="*/ 99155 h 99155"/>
                <a:gd name="connsiteX1" fmla="*/ 0 w 73342"/>
                <a:gd name="connsiteY1" fmla="*/ 0 h 99155"/>
                <a:gd name="connsiteX2" fmla="*/ 72485 w 73342"/>
                <a:gd name="connsiteY2" fmla="*/ 0 h 99155"/>
                <a:gd name="connsiteX3" fmla="*/ 72485 w 73342"/>
                <a:gd name="connsiteY3" fmla="*/ 5906 h 99155"/>
                <a:gd name="connsiteX4" fmla="*/ 72485 w 73342"/>
                <a:gd name="connsiteY4" fmla="*/ 11811 h 99155"/>
                <a:gd name="connsiteX5" fmla="*/ 13430 w 73342"/>
                <a:gd name="connsiteY5" fmla="*/ 11811 h 99155"/>
                <a:gd name="connsiteX6" fmla="*/ 13430 w 73342"/>
                <a:gd name="connsiteY6" fmla="*/ 42196 h 99155"/>
                <a:gd name="connsiteX7" fmla="*/ 67342 w 73342"/>
                <a:gd name="connsiteY7" fmla="*/ 42196 h 99155"/>
                <a:gd name="connsiteX8" fmla="*/ 67342 w 73342"/>
                <a:gd name="connsiteY8" fmla="*/ 48101 h 99155"/>
                <a:gd name="connsiteX9" fmla="*/ 67342 w 73342"/>
                <a:gd name="connsiteY9" fmla="*/ 54007 h 99155"/>
                <a:gd name="connsiteX10" fmla="*/ 13430 w 73342"/>
                <a:gd name="connsiteY10" fmla="*/ 54007 h 99155"/>
                <a:gd name="connsiteX11" fmla="*/ 13430 w 73342"/>
                <a:gd name="connsiteY11" fmla="*/ 87344 h 99155"/>
                <a:gd name="connsiteX12" fmla="*/ 73342 w 73342"/>
                <a:gd name="connsiteY12" fmla="*/ 87344 h 99155"/>
                <a:gd name="connsiteX13" fmla="*/ 73342 w 73342"/>
                <a:gd name="connsiteY13" fmla="*/ 93250 h 99155"/>
                <a:gd name="connsiteX14" fmla="*/ 73342 w 73342"/>
                <a:gd name="connsiteY14" fmla="*/ 99155 h 99155"/>
                <a:gd name="connsiteX15" fmla="*/ 0 w 73342"/>
                <a:gd name="connsiteY15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342" h="99155">
                  <a:moveTo>
                    <a:pt x="0" y="99155"/>
                  </a:moveTo>
                  <a:lnTo>
                    <a:pt x="0" y="0"/>
                  </a:lnTo>
                  <a:lnTo>
                    <a:pt x="72485" y="0"/>
                  </a:lnTo>
                  <a:lnTo>
                    <a:pt x="72485" y="5906"/>
                  </a:lnTo>
                  <a:lnTo>
                    <a:pt x="72485" y="11811"/>
                  </a:lnTo>
                  <a:lnTo>
                    <a:pt x="13430" y="11811"/>
                  </a:lnTo>
                  <a:lnTo>
                    <a:pt x="13430" y="42196"/>
                  </a:lnTo>
                  <a:lnTo>
                    <a:pt x="67342" y="42196"/>
                  </a:lnTo>
                  <a:lnTo>
                    <a:pt x="67342" y="48101"/>
                  </a:lnTo>
                  <a:lnTo>
                    <a:pt x="67342" y="54007"/>
                  </a:lnTo>
                  <a:lnTo>
                    <a:pt x="13430" y="54007"/>
                  </a:lnTo>
                  <a:lnTo>
                    <a:pt x="13430" y="87344"/>
                  </a:lnTo>
                  <a:lnTo>
                    <a:pt x="73342" y="87344"/>
                  </a:lnTo>
                  <a:lnTo>
                    <a:pt x="73342" y="93250"/>
                  </a:lnTo>
                  <a:lnTo>
                    <a:pt x="73342" y="99155"/>
                  </a:lnTo>
                  <a:lnTo>
                    <a:pt x="0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DA175735-1646-4461-9E13-7CBD42475581}"/>
                </a:ext>
              </a:extLst>
            </p:cNvPr>
            <p:cNvSpPr/>
            <p:nvPr/>
          </p:nvSpPr>
          <p:spPr>
            <a:xfrm>
              <a:off x="6492811" y="3700289"/>
              <a:ext cx="82486" cy="99327"/>
            </a:xfrm>
            <a:custGeom>
              <a:avLst/>
              <a:gdLst>
                <a:gd name="connsiteX0" fmla="*/ 0 w 82486"/>
                <a:gd name="connsiteY0" fmla="*/ 77 h 99327"/>
                <a:gd name="connsiteX1" fmla="*/ 46101 w 82486"/>
                <a:gd name="connsiteY1" fmla="*/ 77 h 99327"/>
                <a:gd name="connsiteX2" fmla="*/ 70104 w 82486"/>
                <a:gd name="connsiteY2" fmla="*/ 7031 h 99327"/>
                <a:gd name="connsiteX3" fmla="*/ 78296 w 82486"/>
                <a:gd name="connsiteY3" fmla="*/ 27033 h 99327"/>
                <a:gd name="connsiteX4" fmla="*/ 69723 w 82486"/>
                <a:gd name="connsiteY4" fmla="*/ 47417 h 99327"/>
                <a:gd name="connsiteX5" fmla="*/ 65151 w 82486"/>
                <a:gd name="connsiteY5" fmla="*/ 50750 h 99327"/>
                <a:gd name="connsiteX6" fmla="*/ 67342 w 82486"/>
                <a:gd name="connsiteY6" fmla="*/ 51703 h 99327"/>
                <a:gd name="connsiteX7" fmla="*/ 76867 w 82486"/>
                <a:gd name="connsiteY7" fmla="*/ 69229 h 99327"/>
                <a:gd name="connsiteX8" fmla="*/ 77438 w 82486"/>
                <a:gd name="connsiteY8" fmla="*/ 87326 h 99327"/>
                <a:gd name="connsiteX9" fmla="*/ 78581 w 82486"/>
                <a:gd name="connsiteY9" fmla="*/ 93708 h 99327"/>
                <a:gd name="connsiteX10" fmla="*/ 82487 w 82486"/>
                <a:gd name="connsiteY10" fmla="*/ 97137 h 99327"/>
                <a:gd name="connsiteX11" fmla="*/ 82487 w 82486"/>
                <a:gd name="connsiteY11" fmla="*/ 99233 h 99327"/>
                <a:gd name="connsiteX12" fmla="*/ 66008 w 82486"/>
                <a:gd name="connsiteY12" fmla="*/ 99233 h 99327"/>
                <a:gd name="connsiteX13" fmla="*/ 64865 w 82486"/>
                <a:gd name="connsiteY13" fmla="*/ 92946 h 99327"/>
                <a:gd name="connsiteX14" fmla="*/ 64103 w 82486"/>
                <a:gd name="connsiteY14" fmla="*/ 81516 h 99327"/>
                <a:gd name="connsiteX15" fmla="*/ 64103 w 82486"/>
                <a:gd name="connsiteY15" fmla="*/ 73706 h 99327"/>
                <a:gd name="connsiteX16" fmla="*/ 59531 w 82486"/>
                <a:gd name="connsiteY16" fmla="*/ 60561 h 99327"/>
                <a:gd name="connsiteX17" fmla="*/ 45625 w 82486"/>
                <a:gd name="connsiteY17" fmla="*/ 56561 h 99327"/>
                <a:gd name="connsiteX18" fmla="*/ 13811 w 82486"/>
                <a:gd name="connsiteY18" fmla="*/ 56561 h 99327"/>
                <a:gd name="connsiteX19" fmla="*/ 13811 w 82486"/>
                <a:gd name="connsiteY19" fmla="*/ 99328 h 99327"/>
                <a:gd name="connsiteX20" fmla="*/ 381 w 82486"/>
                <a:gd name="connsiteY20" fmla="*/ 99328 h 99327"/>
                <a:gd name="connsiteX21" fmla="*/ 13430 w 82486"/>
                <a:gd name="connsiteY21" fmla="*/ 44940 h 99327"/>
                <a:gd name="connsiteX22" fmla="*/ 46577 w 82486"/>
                <a:gd name="connsiteY22" fmla="*/ 44940 h 99327"/>
                <a:gd name="connsiteX23" fmla="*/ 60293 w 82486"/>
                <a:gd name="connsiteY23" fmla="*/ 40844 h 99327"/>
                <a:gd name="connsiteX24" fmla="*/ 64579 w 82486"/>
                <a:gd name="connsiteY24" fmla="*/ 27986 h 99327"/>
                <a:gd name="connsiteX25" fmla="*/ 60008 w 82486"/>
                <a:gd name="connsiteY25" fmla="*/ 15413 h 99327"/>
                <a:gd name="connsiteX26" fmla="*/ 45625 w 82486"/>
                <a:gd name="connsiteY26" fmla="*/ 11412 h 99327"/>
                <a:gd name="connsiteX27" fmla="*/ 13430 w 82486"/>
                <a:gd name="connsiteY27" fmla="*/ 11412 h 9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486" h="99327">
                  <a:moveTo>
                    <a:pt x="0" y="77"/>
                  </a:moveTo>
                  <a:lnTo>
                    <a:pt x="46101" y="77"/>
                  </a:lnTo>
                  <a:cubicBezTo>
                    <a:pt x="54664" y="-479"/>
                    <a:pt x="63160" y="1981"/>
                    <a:pt x="70104" y="7031"/>
                  </a:cubicBezTo>
                  <a:cubicBezTo>
                    <a:pt x="75762" y="12084"/>
                    <a:pt x="78791" y="19461"/>
                    <a:pt x="78296" y="27033"/>
                  </a:cubicBezTo>
                  <a:cubicBezTo>
                    <a:pt x="78724" y="34784"/>
                    <a:pt x="75562" y="42302"/>
                    <a:pt x="69723" y="47417"/>
                  </a:cubicBezTo>
                  <a:cubicBezTo>
                    <a:pt x="68304" y="48664"/>
                    <a:pt x="66770" y="49780"/>
                    <a:pt x="65151" y="50750"/>
                  </a:cubicBezTo>
                  <a:lnTo>
                    <a:pt x="67342" y="51703"/>
                  </a:lnTo>
                  <a:cubicBezTo>
                    <a:pt x="73562" y="55283"/>
                    <a:pt x="77248" y="62058"/>
                    <a:pt x="76867" y="69229"/>
                  </a:cubicBezTo>
                  <a:lnTo>
                    <a:pt x="77438" y="87326"/>
                  </a:lnTo>
                  <a:cubicBezTo>
                    <a:pt x="77324" y="89513"/>
                    <a:pt x="77714" y="91696"/>
                    <a:pt x="78581" y="93708"/>
                  </a:cubicBezTo>
                  <a:cubicBezTo>
                    <a:pt x="79486" y="95241"/>
                    <a:pt x="80848" y="96443"/>
                    <a:pt x="82487" y="97137"/>
                  </a:cubicBezTo>
                  <a:lnTo>
                    <a:pt x="82487" y="99233"/>
                  </a:lnTo>
                  <a:lnTo>
                    <a:pt x="66008" y="99233"/>
                  </a:lnTo>
                  <a:cubicBezTo>
                    <a:pt x="65370" y="97192"/>
                    <a:pt x="64989" y="95081"/>
                    <a:pt x="64865" y="92946"/>
                  </a:cubicBezTo>
                  <a:cubicBezTo>
                    <a:pt x="64865" y="89517"/>
                    <a:pt x="64198" y="85707"/>
                    <a:pt x="64103" y="81516"/>
                  </a:cubicBezTo>
                  <a:lnTo>
                    <a:pt x="64103" y="73706"/>
                  </a:lnTo>
                  <a:cubicBezTo>
                    <a:pt x="64427" y="68885"/>
                    <a:pt x="62779" y="64141"/>
                    <a:pt x="59531" y="60561"/>
                  </a:cubicBezTo>
                  <a:cubicBezTo>
                    <a:pt x="55559" y="57530"/>
                    <a:pt x="50597" y="56102"/>
                    <a:pt x="45625" y="56561"/>
                  </a:cubicBezTo>
                  <a:lnTo>
                    <a:pt x="13811" y="56561"/>
                  </a:lnTo>
                  <a:lnTo>
                    <a:pt x="13811" y="99328"/>
                  </a:lnTo>
                  <a:lnTo>
                    <a:pt x="381" y="99328"/>
                  </a:lnTo>
                  <a:close/>
                  <a:moveTo>
                    <a:pt x="13430" y="44940"/>
                  </a:moveTo>
                  <a:lnTo>
                    <a:pt x="46577" y="44940"/>
                  </a:lnTo>
                  <a:cubicBezTo>
                    <a:pt x="51502" y="45331"/>
                    <a:pt x="56388" y="43871"/>
                    <a:pt x="60293" y="40844"/>
                  </a:cubicBezTo>
                  <a:cubicBezTo>
                    <a:pt x="63456" y="37347"/>
                    <a:pt x="65008" y="32682"/>
                    <a:pt x="64579" y="27986"/>
                  </a:cubicBezTo>
                  <a:cubicBezTo>
                    <a:pt x="65018" y="23321"/>
                    <a:pt x="63341" y="18706"/>
                    <a:pt x="60008" y="15413"/>
                  </a:cubicBezTo>
                  <a:cubicBezTo>
                    <a:pt x="55845" y="12398"/>
                    <a:pt x="50740" y="10979"/>
                    <a:pt x="45625" y="11412"/>
                  </a:cubicBezTo>
                  <a:lnTo>
                    <a:pt x="13430" y="114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D3B2CD99-DFBB-475D-9B8C-36AB79BCF712}"/>
                </a:ext>
              </a:extLst>
            </p:cNvPr>
            <p:cNvSpPr/>
            <p:nvPr/>
          </p:nvSpPr>
          <p:spPr>
            <a:xfrm>
              <a:off x="6603458" y="3698017"/>
              <a:ext cx="79332" cy="104333"/>
            </a:xfrm>
            <a:custGeom>
              <a:avLst/>
              <a:gdLst>
                <a:gd name="connsiteX0" fmla="*/ 64613 w 79332"/>
                <a:gd name="connsiteY0" fmla="*/ 31211 h 104333"/>
                <a:gd name="connsiteX1" fmla="*/ 57183 w 79332"/>
                <a:gd name="connsiteY1" fmla="*/ 16638 h 104333"/>
                <a:gd name="connsiteX2" fmla="*/ 39657 w 79332"/>
                <a:gd name="connsiteY2" fmla="*/ 11589 h 104333"/>
                <a:gd name="connsiteX3" fmla="*/ 22417 w 79332"/>
                <a:gd name="connsiteY3" fmla="*/ 15971 h 104333"/>
                <a:gd name="connsiteX4" fmla="*/ 16607 w 79332"/>
                <a:gd name="connsiteY4" fmla="*/ 28830 h 104333"/>
                <a:gd name="connsiteX5" fmla="*/ 20512 w 79332"/>
                <a:gd name="connsiteY5" fmla="*/ 37402 h 104333"/>
                <a:gd name="connsiteX6" fmla="*/ 36228 w 79332"/>
                <a:gd name="connsiteY6" fmla="*/ 42927 h 104333"/>
                <a:gd name="connsiteX7" fmla="*/ 53564 w 79332"/>
                <a:gd name="connsiteY7" fmla="*/ 47118 h 104333"/>
                <a:gd name="connsiteX8" fmla="*/ 73280 w 79332"/>
                <a:gd name="connsiteY8" fmla="*/ 56643 h 104333"/>
                <a:gd name="connsiteX9" fmla="*/ 79281 w 79332"/>
                <a:gd name="connsiteY9" fmla="*/ 74835 h 104333"/>
                <a:gd name="connsiteX10" fmla="*/ 68804 w 79332"/>
                <a:gd name="connsiteY10" fmla="*/ 96457 h 104333"/>
                <a:gd name="connsiteX11" fmla="*/ 41086 w 79332"/>
                <a:gd name="connsiteY11" fmla="*/ 104268 h 104333"/>
                <a:gd name="connsiteX12" fmla="*/ 10701 w 79332"/>
                <a:gd name="connsiteY12" fmla="*/ 94743 h 104333"/>
                <a:gd name="connsiteX13" fmla="*/ 33 w 79332"/>
                <a:gd name="connsiteY13" fmla="*/ 70168 h 104333"/>
                <a:gd name="connsiteX14" fmla="*/ 33 w 79332"/>
                <a:gd name="connsiteY14" fmla="*/ 69406 h 104333"/>
                <a:gd name="connsiteX15" fmla="*/ 12416 w 79332"/>
                <a:gd name="connsiteY15" fmla="*/ 69406 h 104333"/>
                <a:gd name="connsiteX16" fmla="*/ 20226 w 79332"/>
                <a:gd name="connsiteY16" fmla="*/ 86075 h 104333"/>
                <a:gd name="connsiteX17" fmla="*/ 41086 w 79332"/>
                <a:gd name="connsiteY17" fmla="*/ 91980 h 104333"/>
                <a:gd name="connsiteX18" fmla="*/ 60136 w 79332"/>
                <a:gd name="connsiteY18" fmla="*/ 87694 h 104333"/>
                <a:gd name="connsiteX19" fmla="*/ 66613 w 79332"/>
                <a:gd name="connsiteY19" fmla="*/ 75216 h 104333"/>
                <a:gd name="connsiteX20" fmla="*/ 62327 w 79332"/>
                <a:gd name="connsiteY20" fmla="*/ 64644 h 104333"/>
                <a:gd name="connsiteX21" fmla="*/ 45467 w 79332"/>
                <a:gd name="connsiteY21" fmla="*/ 58167 h 104333"/>
                <a:gd name="connsiteX22" fmla="*/ 28132 w 79332"/>
                <a:gd name="connsiteY22" fmla="*/ 54833 h 104333"/>
                <a:gd name="connsiteX23" fmla="*/ 9082 w 79332"/>
                <a:gd name="connsiteY23" fmla="*/ 46260 h 104333"/>
                <a:gd name="connsiteX24" fmla="*/ 3557 w 79332"/>
                <a:gd name="connsiteY24" fmla="*/ 30925 h 104333"/>
                <a:gd name="connsiteX25" fmla="*/ 13082 w 79332"/>
                <a:gd name="connsiteY25" fmla="*/ 8351 h 104333"/>
                <a:gd name="connsiteX26" fmla="*/ 39276 w 79332"/>
                <a:gd name="connsiteY26" fmla="*/ 64 h 104333"/>
                <a:gd name="connsiteX27" fmla="*/ 65946 w 79332"/>
                <a:gd name="connsiteY27" fmla="*/ 8351 h 104333"/>
                <a:gd name="connsiteX28" fmla="*/ 76519 w 79332"/>
                <a:gd name="connsiteY28" fmla="*/ 31497 h 10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9332" h="104333">
                  <a:moveTo>
                    <a:pt x="64613" y="31211"/>
                  </a:moveTo>
                  <a:cubicBezTo>
                    <a:pt x="64298" y="25523"/>
                    <a:pt x="61603" y="20230"/>
                    <a:pt x="57183" y="16638"/>
                  </a:cubicBezTo>
                  <a:cubicBezTo>
                    <a:pt x="52049" y="13086"/>
                    <a:pt x="45896" y="11312"/>
                    <a:pt x="39657" y="11589"/>
                  </a:cubicBezTo>
                  <a:cubicBezTo>
                    <a:pt x="33590" y="11179"/>
                    <a:pt x="27551" y="12713"/>
                    <a:pt x="22417" y="15971"/>
                  </a:cubicBezTo>
                  <a:cubicBezTo>
                    <a:pt x="18454" y="19016"/>
                    <a:pt x="16273" y="23841"/>
                    <a:pt x="16607" y="28830"/>
                  </a:cubicBezTo>
                  <a:cubicBezTo>
                    <a:pt x="16397" y="32160"/>
                    <a:pt x="17864" y="35375"/>
                    <a:pt x="20512" y="37402"/>
                  </a:cubicBezTo>
                  <a:cubicBezTo>
                    <a:pt x="25398" y="40135"/>
                    <a:pt x="30713" y="42004"/>
                    <a:pt x="36228" y="42927"/>
                  </a:cubicBezTo>
                  <a:lnTo>
                    <a:pt x="53564" y="47118"/>
                  </a:lnTo>
                  <a:cubicBezTo>
                    <a:pt x="60926" y="48295"/>
                    <a:pt x="67784" y="51607"/>
                    <a:pt x="73280" y="56643"/>
                  </a:cubicBezTo>
                  <a:cubicBezTo>
                    <a:pt x="77548" y="61708"/>
                    <a:pt x="79700" y="68225"/>
                    <a:pt x="79281" y="74835"/>
                  </a:cubicBezTo>
                  <a:cubicBezTo>
                    <a:pt x="79624" y="83342"/>
                    <a:pt x="75700" y="91458"/>
                    <a:pt x="68804" y="96457"/>
                  </a:cubicBezTo>
                  <a:cubicBezTo>
                    <a:pt x="60679" y="102055"/>
                    <a:pt x="50935" y="104802"/>
                    <a:pt x="41086" y="104268"/>
                  </a:cubicBezTo>
                  <a:cubicBezTo>
                    <a:pt x="30142" y="104819"/>
                    <a:pt x="19369" y="101441"/>
                    <a:pt x="10701" y="94743"/>
                  </a:cubicBezTo>
                  <a:cubicBezTo>
                    <a:pt x="3529" y="88646"/>
                    <a:pt x="-405" y="79570"/>
                    <a:pt x="33" y="70168"/>
                  </a:cubicBezTo>
                  <a:lnTo>
                    <a:pt x="33" y="69406"/>
                  </a:lnTo>
                  <a:lnTo>
                    <a:pt x="12416" y="69406"/>
                  </a:lnTo>
                  <a:cubicBezTo>
                    <a:pt x="12282" y="75876"/>
                    <a:pt x="15168" y="82039"/>
                    <a:pt x="20226" y="86075"/>
                  </a:cubicBezTo>
                  <a:cubicBezTo>
                    <a:pt x="26322" y="90326"/>
                    <a:pt x="33666" y="92405"/>
                    <a:pt x="41086" y="91980"/>
                  </a:cubicBezTo>
                  <a:cubicBezTo>
                    <a:pt x="47715" y="92445"/>
                    <a:pt x="54345" y="90955"/>
                    <a:pt x="60136" y="87694"/>
                  </a:cubicBezTo>
                  <a:cubicBezTo>
                    <a:pt x="64394" y="85013"/>
                    <a:pt x="66870" y="80241"/>
                    <a:pt x="66613" y="75216"/>
                  </a:cubicBezTo>
                  <a:cubicBezTo>
                    <a:pt x="66880" y="71222"/>
                    <a:pt x="65298" y="67324"/>
                    <a:pt x="62327" y="64644"/>
                  </a:cubicBezTo>
                  <a:cubicBezTo>
                    <a:pt x="57183" y="61414"/>
                    <a:pt x="51449" y="59214"/>
                    <a:pt x="45467" y="58167"/>
                  </a:cubicBezTo>
                  <a:lnTo>
                    <a:pt x="28132" y="54833"/>
                  </a:lnTo>
                  <a:cubicBezTo>
                    <a:pt x="21160" y="53645"/>
                    <a:pt x="14597" y="50694"/>
                    <a:pt x="9082" y="46260"/>
                  </a:cubicBezTo>
                  <a:cubicBezTo>
                    <a:pt x="5262" y="42092"/>
                    <a:pt x="3272" y="36570"/>
                    <a:pt x="3557" y="30925"/>
                  </a:cubicBezTo>
                  <a:cubicBezTo>
                    <a:pt x="3186" y="22352"/>
                    <a:pt x="6682" y="14064"/>
                    <a:pt x="13082" y="8351"/>
                  </a:cubicBezTo>
                  <a:cubicBezTo>
                    <a:pt x="20502" y="2467"/>
                    <a:pt x="29827" y="-482"/>
                    <a:pt x="39276" y="64"/>
                  </a:cubicBezTo>
                  <a:cubicBezTo>
                    <a:pt x="48868" y="-442"/>
                    <a:pt x="58326" y="2497"/>
                    <a:pt x="65946" y="8351"/>
                  </a:cubicBezTo>
                  <a:cubicBezTo>
                    <a:pt x="72680" y="14155"/>
                    <a:pt x="76538" y="22609"/>
                    <a:pt x="76519" y="314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A80AB682-12DA-4756-A5B7-8302BEB69E6F}"/>
                </a:ext>
              </a:extLst>
            </p:cNvPr>
            <p:cNvSpPr/>
            <p:nvPr/>
          </p:nvSpPr>
          <p:spPr>
            <a:xfrm>
              <a:off x="6715600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763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763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4DD3027D-DE86-43C4-A0C4-2EC31F6C81CD}"/>
                </a:ext>
              </a:extLst>
            </p:cNvPr>
            <p:cNvSpPr/>
            <p:nvPr/>
          </p:nvSpPr>
          <p:spPr>
            <a:xfrm>
              <a:off x="6757320" y="3700462"/>
              <a:ext cx="80486" cy="99250"/>
            </a:xfrm>
            <a:custGeom>
              <a:avLst/>
              <a:gdLst>
                <a:gd name="connsiteX0" fmla="*/ 33528 w 80486"/>
                <a:gd name="connsiteY0" fmla="*/ 11811 h 99250"/>
                <a:gd name="connsiteX1" fmla="*/ 0 w 80486"/>
                <a:gd name="connsiteY1" fmla="*/ 11811 h 99250"/>
                <a:gd name="connsiteX2" fmla="*/ 0 w 80486"/>
                <a:gd name="connsiteY2" fmla="*/ 5906 h 99250"/>
                <a:gd name="connsiteX3" fmla="*/ 0 w 80486"/>
                <a:gd name="connsiteY3" fmla="*/ 0 h 99250"/>
                <a:gd name="connsiteX4" fmla="*/ 80486 w 80486"/>
                <a:gd name="connsiteY4" fmla="*/ 0 h 99250"/>
                <a:gd name="connsiteX5" fmla="*/ 80486 w 80486"/>
                <a:gd name="connsiteY5" fmla="*/ 5906 h 99250"/>
                <a:gd name="connsiteX6" fmla="*/ 80486 w 80486"/>
                <a:gd name="connsiteY6" fmla="*/ 11811 h 99250"/>
                <a:gd name="connsiteX7" fmla="*/ 46958 w 80486"/>
                <a:gd name="connsiteY7" fmla="*/ 11811 h 99250"/>
                <a:gd name="connsiteX8" fmla="*/ 46958 w 80486"/>
                <a:gd name="connsiteY8" fmla="*/ 99250 h 99250"/>
                <a:gd name="connsiteX9" fmla="*/ 40291 w 80486"/>
                <a:gd name="connsiteY9" fmla="*/ 99250 h 99250"/>
                <a:gd name="connsiteX10" fmla="*/ 33528 w 80486"/>
                <a:gd name="connsiteY10" fmla="*/ 99250 h 99250"/>
                <a:gd name="connsiteX11" fmla="*/ 33528 w 80486"/>
                <a:gd name="connsiteY11" fmla="*/ 11811 h 9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86" h="99250">
                  <a:moveTo>
                    <a:pt x="33528" y="11811"/>
                  </a:moveTo>
                  <a:lnTo>
                    <a:pt x="0" y="11811"/>
                  </a:lnTo>
                  <a:lnTo>
                    <a:pt x="0" y="5906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5906"/>
                  </a:lnTo>
                  <a:lnTo>
                    <a:pt x="80486" y="11811"/>
                  </a:lnTo>
                  <a:lnTo>
                    <a:pt x="46958" y="11811"/>
                  </a:lnTo>
                  <a:lnTo>
                    <a:pt x="46958" y="99250"/>
                  </a:lnTo>
                  <a:lnTo>
                    <a:pt x="40291" y="99250"/>
                  </a:lnTo>
                  <a:lnTo>
                    <a:pt x="33528" y="99250"/>
                  </a:lnTo>
                  <a:lnTo>
                    <a:pt x="33528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346955E0-F030-4A7C-9D9C-827E11D96C3F}"/>
                </a:ext>
              </a:extLst>
            </p:cNvPr>
            <p:cNvSpPr/>
            <p:nvPr/>
          </p:nvSpPr>
          <p:spPr>
            <a:xfrm>
              <a:off x="6861047" y="3700462"/>
              <a:ext cx="88296" cy="99155"/>
            </a:xfrm>
            <a:custGeom>
              <a:avLst/>
              <a:gdLst>
                <a:gd name="connsiteX0" fmla="*/ 37433 w 88296"/>
                <a:gd name="connsiteY0" fmla="*/ 59531 h 99155"/>
                <a:gd name="connsiteX1" fmla="*/ 0 w 88296"/>
                <a:gd name="connsiteY1" fmla="*/ 0 h 99155"/>
                <a:gd name="connsiteX2" fmla="*/ 7810 w 88296"/>
                <a:gd name="connsiteY2" fmla="*/ 0 h 99155"/>
                <a:gd name="connsiteX3" fmla="*/ 15716 w 88296"/>
                <a:gd name="connsiteY3" fmla="*/ 0 h 99155"/>
                <a:gd name="connsiteX4" fmla="*/ 44196 w 88296"/>
                <a:gd name="connsiteY4" fmla="*/ 48101 h 99155"/>
                <a:gd name="connsiteX5" fmla="*/ 44196 w 88296"/>
                <a:gd name="connsiteY5" fmla="*/ 48101 h 99155"/>
                <a:gd name="connsiteX6" fmla="*/ 72771 w 88296"/>
                <a:gd name="connsiteY6" fmla="*/ 0 h 99155"/>
                <a:gd name="connsiteX7" fmla="*/ 80581 w 88296"/>
                <a:gd name="connsiteY7" fmla="*/ 0 h 99155"/>
                <a:gd name="connsiteX8" fmla="*/ 88297 w 88296"/>
                <a:gd name="connsiteY8" fmla="*/ 0 h 99155"/>
                <a:gd name="connsiteX9" fmla="*/ 50863 w 88296"/>
                <a:gd name="connsiteY9" fmla="*/ 59722 h 99155"/>
                <a:gd name="connsiteX10" fmla="*/ 50863 w 88296"/>
                <a:gd name="connsiteY10" fmla="*/ 99155 h 99155"/>
                <a:gd name="connsiteX11" fmla="*/ 44196 w 88296"/>
                <a:gd name="connsiteY11" fmla="*/ 99155 h 99155"/>
                <a:gd name="connsiteX12" fmla="*/ 37433 w 88296"/>
                <a:gd name="connsiteY12" fmla="*/ 99155 h 99155"/>
                <a:gd name="connsiteX13" fmla="*/ 37433 w 88296"/>
                <a:gd name="connsiteY13" fmla="*/ 59531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96" h="99155">
                  <a:moveTo>
                    <a:pt x="37433" y="59531"/>
                  </a:moveTo>
                  <a:lnTo>
                    <a:pt x="0" y="0"/>
                  </a:lnTo>
                  <a:lnTo>
                    <a:pt x="7810" y="0"/>
                  </a:lnTo>
                  <a:lnTo>
                    <a:pt x="15716" y="0"/>
                  </a:lnTo>
                  <a:lnTo>
                    <a:pt x="44196" y="48101"/>
                  </a:lnTo>
                  <a:lnTo>
                    <a:pt x="44196" y="48101"/>
                  </a:lnTo>
                  <a:lnTo>
                    <a:pt x="72771" y="0"/>
                  </a:lnTo>
                  <a:lnTo>
                    <a:pt x="80581" y="0"/>
                  </a:lnTo>
                  <a:lnTo>
                    <a:pt x="88297" y="0"/>
                  </a:lnTo>
                  <a:lnTo>
                    <a:pt x="50863" y="59722"/>
                  </a:lnTo>
                  <a:lnTo>
                    <a:pt x="50863" y="99155"/>
                  </a:lnTo>
                  <a:lnTo>
                    <a:pt x="44196" y="99155"/>
                  </a:lnTo>
                  <a:lnTo>
                    <a:pt x="37433" y="99155"/>
                  </a:lnTo>
                  <a:lnTo>
                    <a:pt x="37433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16" name="矩形: 圆角 46">
            <a:extLst>
              <a:ext uri="{FF2B5EF4-FFF2-40B4-BE49-F238E27FC236}">
                <a16:creationId xmlns:a16="http://schemas.microsoft.com/office/drawing/2014/main" id="{82013ED9-8D0E-48CB-92C0-5D921DE05580}"/>
              </a:ext>
            </a:extLst>
          </p:cNvPr>
          <p:cNvSpPr/>
          <p:nvPr userDrawn="1"/>
        </p:nvSpPr>
        <p:spPr>
          <a:xfrm>
            <a:off x="669925" y="5062696"/>
            <a:ext cx="2190751" cy="447676"/>
          </a:xfrm>
          <a:custGeom>
            <a:avLst/>
            <a:gdLst>
              <a:gd name="connsiteX0" fmla="*/ 0 w 2190750"/>
              <a:gd name="connsiteY0" fmla="*/ 223838 h 447675"/>
              <a:gd name="connsiteX1" fmla="*/ 223838 w 2190750"/>
              <a:gd name="connsiteY1" fmla="*/ 0 h 447675"/>
              <a:gd name="connsiteX2" fmla="*/ 1966913 w 2190750"/>
              <a:gd name="connsiteY2" fmla="*/ 0 h 447675"/>
              <a:gd name="connsiteX3" fmla="*/ 2190751 w 2190750"/>
              <a:gd name="connsiteY3" fmla="*/ 223838 h 447675"/>
              <a:gd name="connsiteX4" fmla="*/ 2190750 w 2190750"/>
              <a:gd name="connsiteY4" fmla="*/ 223838 h 447675"/>
              <a:gd name="connsiteX5" fmla="*/ 1966912 w 2190750"/>
              <a:gd name="connsiteY5" fmla="*/ 447676 h 447675"/>
              <a:gd name="connsiteX6" fmla="*/ 223838 w 2190750"/>
              <a:gd name="connsiteY6" fmla="*/ 447675 h 447675"/>
              <a:gd name="connsiteX7" fmla="*/ 0 w 2190750"/>
              <a:gd name="connsiteY7" fmla="*/ 223837 h 447675"/>
              <a:gd name="connsiteX8" fmla="*/ 0 w 2190750"/>
              <a:gd name="connsiteY8" fmla="*/ 223838 h 447675"/>
              <a:gd name="connsiteX0" fmla="*/ 660400 w 2851151"/>
              <a:gd name="connsiteY0" fmla="*/ 4577400 h 4801238"/>
              <a:gd name="connsiteX1" fmla="*/ 0 w 2851151"/>
              <a:gd name="connsiteY1" fmla="*/ 0 h 4801238"/>
              <a:gd name="connsiteX2" fmla="*/ 884238 w 2851151"/>
              <a:gd name="connsiteY2" fmla="*/ 4353562 h 4801238"/>
              <a:gd name="connsiteX3" fmla="*/ 2627313 w 2851151"/>
              <a:gd name="connsiteY3" fmla="*/ 4353562 h 4801238"/>
              <a:gd name="connsiteX4" fmla="*/ 2851151 w 2851151"/>
              <a:gd name="connsiteY4" fmla="*/ 4577400 h 4801238"/>
              <a:gd name="connsiteX5" fmla="*/ 2851150 w 2851151"/>
              <a:gd name="connsiteY5" fmla="*/ 4577400 h 4801238"/>
              <a:gd name="connsiteX6" fmla="*/ 2627312 w 2851151"/>
              <a:gd name="connsiteY6" fmla="*/ 4801238 h 4801238"/>
              <a:gd name="connsiteX7" fmla="*/ 884238 w 2851151"/>
              <a:gd name="connsiteY7" fmla="*/ 4801237 h 4801238"/>
              <a:gd name="connsiteX8" fmla="*/ 660400 w 2851151"/>
              <a:gd name="connsiteY8" fmla="*/ 4577399 h 4801238"/>
              <a:gd name="connsiteX9" fmla="*/ 660400 w 2851151"/>
              <a:gd name="connsiteY9" fmla="*/ 4577400 h 4801238"/>
              <a:gd name="connsiteX0" fmla="*/ 0 w 2190751"/>
              <a:gd name="connsiteY0" fmla="*/ 223838 h 447676"/>
              <a:gd name="connsiteX1" fmla="*/ 223838 w 2190751"/>
              <a:gd name="connsiteY1" fmla="*/ 0 h 447676"/>
              <a:gd name="connsiteX2" fmla="*/ 1966913 w 2190751"/>
              <a:gd name="connsiteY2" fmla="*/ 0 h 447676"/>
              <a:gd name="connsiteX3" fmla="*/ 2190751 w 2190751"/>
              <a:gd name="connsiteY3" fmla="*/ 223838 h 447676"/>
              <a:gd name="connsiteX4" fmla="*/ 2190750 w 2190751"/>
              <a:gd name="connsiteY4" fmla="*/ 223838 h 447676"/>
              <a:gd name="connsiteX5" fmla="*/ 1966912 w 2190751"/>
              <a:gd name="connsiteY5" fmla="*/ 447676 h 447676"/>
              <a:gd name="connsiteX6" fmla="*/ 223838 w 2190751"/>
              <a:gd name="connsiteY6" fmla="*/ 447675 h 447676"/>
              <a:gd name="connsiteX7" fmla="*/ 0 w 2190751"/>
              <a:gd name="connsiteY7" fmla="*/ 223837 h 447676"/>
              <a:gd name="connsiteX8" fmla="*/ 0 w 2190751"/>
              <a:gd name="connsiteY8" fmla="*/ 223838 h 44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0751" h="447676">
                <a:moveTo>
                  <a:pt x="0" y="223838"/>
                </a:moveTo>
                <a:cubicBezTo>
                  <a:pt x="0" y="100216"/>
                  <a:pt x="100216" y="0"/>
                  <a:pt x="223838" y="0"/>
                </a:cubicBezTo>
                <a:lnTo>
                  <a:pt x="1966913" y="0"/>
                </a:lnTo>
                <a:cubicBezTo>
                  <a:pt x="2090535" y="0"/>
                  <a:pt x="2190751" y="100216"/>
                  <a:pt x="2190751" y="223838"/>
                </a:cubicBezTo>
                <a:lnTo>
                  <a:pt x="2190750" y="223838"/>
                </a:lnTo>
                <a:cubicBezTo>
                  <a:pt x="2190750" y="347460"/>
                  <a:pt x="2090534" y="447676"/>
                  <a:pt x="1966912" y="447676"/>
                </a:cubicBezTo>
                <a:lnTo>
                  <a:pt x="223838" y="447675"/>
                </a:lnTo>
                <a:cubicBezTo>
                  <a:pt x="100216" y="447675"/>
                  <a:pt x="0" y="347459"/>
                  <a:pt x="0" y="223837"/>
                </a:cubicBezTo>
                <a:lnTo>
                  <a:pt x="0" y="223838"/>
                </a:lnTo>
                <a:close/>
              </a:path>
            </a:pathLst>
          </a:custGeom>
          <a:gradFill>
            <a:gsLst>
              <a:gs pos="88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2B390924-F0F6-4690-8FF2-BB32CA3BA340}"/>
              </a:ext>
            </a:extLst>
          </p:cNvPr>
          <p:cNvCxnSpPr>
            <a:cxnSpLocks/>
            <a:endCxn id="120" idx="5"/>
          </p:cNvCxnSpPr>
          <p:nvPr userDrawn="1"/>
        </p:nvCxnSpPr>
        <p:spPr>
          <a:xfrm>
            <a:off x="660400" y="6235700"/>
            <a:ext cx="10894216" cy="0"/>
          </a:xfrm>
          <a:prstGeom prst="line">
            <a:avLst/>
          </a:prstGeom>
          <a:noFill/>
          <a:ln>
            <a:gradFill>
              <a:gsLst>
                <a:gs pos="0">
                  <a:schemeClr val="accent5">
                    <a:lumMod val="20000"/>
                    <a:lumOff val="80000"/>
                    <a:alpha val="0"/>
                  </a:schemeClr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8C7FB8AF-C1F6-4285-A82B-CD5D65F72808}"/>
              </a:ext>
            </a:extLst>
          </p:cNvPr>
          <p:cNvGrpSpPr/>
          <p:nvPr userDrawn="1"/>
        </p:nvGrpSpPr>
        <p:grpSpPr>
          <a:xfrm>
            <a:off x="11518900" y="6175518"/>
            <a:ext cx="255020" cy="120364"/>
            <a:chOff x="11531600" y="6153108"/>
            <a:chExt cx="403792" cy="190584"/>
          </a:xfrm>
        </p:grpSpPr>
        <p:sp>
          <p:nvSpPr>
            <p:cNvPr id="120" name="平行四边形 119">
              <a:extLst>
                <a:ext uri="{FF2B5EF4-FFF2-40B4-BE49-F238E27FC236}">
                  <a16:creationId xmlns:a16="http://schemas.microsoft.com/office/drawing/2014/main" id="{96112B82-B2BE-4196-B339-345FBE4D8CEF}"/>
                </a:ext>
              </a:extLst>
            </p:cNvPr>
            <p:cNvSpPr/>
            <p:nvPr/>
          </p:nvSpPr>
          <p:spPr>
            <a:xfrm>
              <a:off x="11531600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1" name="平行四边形 120">
              <a:extLst>
                <a:ext uri="{FF2B5EF4-FFF2-40B4-BE49-F238E27FC236}">
                  <a16:creationId xmlns:a16="http://schemas.microsoft.com/office/drawing/2014/main" id="{B2AEE8E7-E77C-4028-AAFD-994D1849E9D4}"/>
                </a:ext>
              </a:extLst>
            </p:cNvPr>
            <p:cNvSpPr/>
            <p:nvPr/>
          </p:nvSpPr>
          <p:spPr>
            <a:xfrm>
              <a:off x="11638898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2" name="平行四边形 121">
              <a:extLst>
                <a:ext uri="{FF2B5EF4-FFF2-40B4-BE49-F238E27FC236}">
                  <a16:creationId xmlns:a16="http://schemas.microsoft.com/office/drawing/2014/main" id="{4E0AB20C-45D8-48FC-94E1-4A178C60BB07}"/>
                </a:ext>
              </a:extLst>
            </p:cNvPr>
            <p:cNvSpPr/>
            <p:nvPr/>
          </p:nvSpPr>
          <p:spPr>
            <a:xfrm>
              <a:off x="11746196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24" name="矩形: 圆角 46">
            <a:extLst>
              <a:ext uri="{FF2B5EF4-FFF2-40B4-BE49-F238E27FC236}">
                <a16:creationId xmlns:a16="http://schemas.microsoft.com/office/drawing/2014/main" id="{C85AC171-4EC8-4E64-80DF-77EF5BD3E780}"/>
              </a:ext>
            </a:extLst>
          </p:cNvPr>
          <p:cNvSpPr/>
          <p:nvPr userDrawn="1"/>
        </p:nvSpPr>
        <p:spPr>
          <a:xfrm>
            <a:off x="3136899" y="5062696"/>
            <a:ext cx="2190751" cy="447676"/>
          </a:xfrm>
          <a:custGeom>
            <a:avLst/>
            <a:gdLst>
              <a:gd name="connsiteX0" fmla="*/ 0 w 2190750"/>
              <a:gd name="connsiteY0" fmla="*/ 223838 h 447675"/>
              <a:gd name="connsiteX1" fmla="*/ 223838 w 2190750"/>
              <a:gd name="connsiteY1" fmla="*/ 0 h 447675"/>
              <a:gd name="connsiteX2" fmla="*/ 1966913 w 2190750"/>
              <a:gd name="connsiteY2" fmla="*/ 0 h 447675"/>
              <a:gd name="connsiteX3" fmla="*/ 2190751 w 2190750"/>
              <a:gd name="connsiteY3" fmla="*/ 223838 h 447675"/>
              <a:gd name="connsiteX4" fmla="*/ 2190750 w 2190750"/>
              <a:gd name="connsiteY4" fmla="*/ 223838 h 447675"/>
              <a:gd name="connsiteX5" fmla="*/ 1966912 w 2190750"/>
              <a:gd name="connsiteY5" fmla="*/ 447676 h 447675"/>
              <a:gd name="connsiteX6" fmla="*/ 223838 w 2190750"/>
              <a:gd name="connsiteY6" fmla="*/ 447675 h 447675"/>
              <a:gd name="connsiteX7" fmla="*/ 0 w 2190750"/>
              <a:gd name="connsiteY7" fmla="*/ 223837 h 447675"/>
              <a:gd name="connsiteX8" fmla="*/ 0 w 2190750"/>
              <a:gd name="connsiteY8" fmla="*/ 223838 h 447675"/>
              <a:gd name="connsiteX0" fmla="*/ 660400 w 2851151"/>
              <a:gd name="connsiteY0" fmla="*/ 4577400 h 4801238"/>
              <a:gd name="connsiteX1" fmla="*/ 0 w 2851151"/>
              <a:gd name="connsiteY1" fmla="*/ 0 h 4801238"/>
              <a:gd name="connsiteX2" fmla="*/ 884238 w 2851151"/>
              <a:gd name="connsiteY2" fmla="*/ 4353562 h 4801238"/>
              <a:gd name="connsiteX3" fmla="*/ 2627313 w 2851151"/>
              <a:gd name="connsiteY3" fmla="*/ 4353562 h 4801238"/>
              <a:gd name="connsiteX4" fmla="*/ 2851151 w 2851151"/>
              <a:gd name="connsiteY4" fmla="*/ 4577400 h 4801238"/>
              <a:gd name="connsiteX5" fmla="*/ 2851150 w 2851151"/>
              <a:gd name="connsiteY5" fmla="*/ 4577400 h 4801238"/>
              <a:gd name="connsiteX6" fmla="*/ 2627312 w 2851151"/>
              <a:gd name="connsiteY6" fmla="*/ 4801238 h 4801238"/>
              <a:gd name="connsiteX7" fmla="*/ 884238 w 2851151"/>
              <a:gd name="connsiteY7" fmla="*/ 4801237 h 4801238"/>
              <a:gd name="connsiteX8" fmla="*/ 660400 w 2851151"/>
              <a:gd name="connsiteY8" fmla="*/ 4577399 h 4801238"/>
              <a:gd name="connsiteX9" fmla="*/ 660400 w 2851151"/>
              <a:gd name="connsiteY9" fmla="*/ 4577400 h 4801238"/>
              <a:gd name="connsiteX0" fmla="*/ 0 w 2190751"/>
              <a:gd name="connsiteY0" fmla="*/ 223838 h 447676"/>
              <a:gd name="connsiteX1" fmla="*/ 223838 w 2190751"/>
              <a:gd name="connsiteY1" fmla="*/ 0 h 447676"/>
              <a:gd name="connsiteX2" fmla="*/ 1966913 w 2190751"/>
              <a:gd name="connsiteY2" fmla="*/ 0 h 447676"/>
              <a:gd name="connsiteX3" fmla="*/ 2190751 w 2190751"/>
              <a:gd name="connsiteY3" fmla="*/ 223838 h 447676"/>
              <a:gd name="connsiteX4" fmla="*/ 2190750 w 2190751"/>
              <a:gd name="connsiteY4" fmla="*/ 223838 h 447676"/>
              <a:gd name="connsiteX5" fmla="*/ 1966912 w 2190751"/>
              <a:gd name="connsiteY5" fmla="*/ 447676 h 447676"/>
              <a:gd name="connsiteX6" fmla="*/ 223838 w 2190751"/>
              <a:gd name="connsiteY6" fmla="*/ 447675 h 447676"/>
              <a:gd name="connsiteX7" fmla="*/ 0 w 2190751"/>
              <a:gd name="connsiteY7" fmla="*/ 223837 h 447676"/>
              <a:gd name="connsiteX8" fmla="*/ 0 w 2190751"/>
              <a:gd name="connsiteY8" fmla="*/ 223838 h 44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0751" h="447676">
                <a:moveTo>
                  <a:pt x="0" y="223838"/>
                </a:moveTo>
                <a:cubicBezTo>
                  <a:pt x="0" y="100216"/>
                  <a:pt x="100216" y="0"/>
                  <a:pt x="223838" y="0"/>
                </a:cubicBezTo>
                <a:lnTo>
                  <a:pt x="1966913" y="0"/>
                </a:lnTo>
                <a:cubicBezTo>
                  <a:pt x="2090535" y="0"/>
                  <a:pt x="2190751" y="100216"/>
                  <a:pt x="2190751" y="223838"/>
                </a:cubicBezTo>
                <a:lnTo>
                  <a:pt x="2190750" y="223838"/>
                </a:lnTo>
                <a:cubicBezTo>
                  <a:pt x="2190750" y="347460"/>
                  <a:pt x="2090534" y="447676"/>
                  <a:pt x="1966912" y="447676"/>
                </a:cubicBezTo>
                <a:lnTo>
                  <a:pt x="223838" y="447675"/>
                </a:lnTo>
                <a:cubicBezTo>
                  <a:pt x="100216" y="447675"/>
                  <a:pt x="0" y="347459"/>
                  <a:pt x="0" y="223837"/>
                </a:cubicBezTo>
                <a:lnTo>
                  <a:pt x="0" y="223838"/>
                </a:lnTo>
                <a:close/>
              </a:path>
            </a:pathLst>
          </a:custGeom>
          <a:gradFill>
            <a:gsLst>
              <a:gs pos="88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7D8895F4-AA00-4B4A-B4B0-F92383896335}"/>
              </a:ext>
            </a:extLst>
          </p:cNvPr>
          <p:cNvSpPr/>
          <p:nvPr userDrawn="1"/>
        </p:nvSpPr>
        <p:spPr>
          <a:xfrm>
            <a:off x="7889082" y="1786952"/>
            <a:ext cx="5132654" cy="4242850"/>
          </a:xfrm>
          <a:custGeom>
            <a:avLst/>
            <a:gdLst>
              <a:gd name="connsiteX0" fmla="*/ 1549536 w 1549535"/>
              <a:gd name="connsiteY0" fmla="*/ 37222 h 1280905"/>
              <a:gd name="connsiteX1" fmla="*/ 1147854 w 1549535"/>
              <a:gd name="connsiteY1" fmla="*/ 37222 h 1280905"/>
              <a:gd name="connsiteX2" fmla="*/ 926355 w 1549535"/>
              <a:gd name="connsiteY2" fmla="*/ 256043 h 1280905"/>
              <a:gd name="connsiteX3" fmla="*/ 858643 w 1549535"/>
              <a:gd name="connsiteY3" fmla="*/ 103021 h 1280905"/>
              <a:gd name="connsiteX4" fmla="*/ 972262 w 1549535"/>
              <a:gd name="connsiteY4" fmla="*/ 61131 h 1280905"/>
              <a:gd name="connsiteX5" fmla="*/ 671383 w 1549535"/>
              <a:gd name="connsiteY5" fmla="*/ 58645 h 1280905"/>
              <a:gd name="connsiteX6" fmla="*/ 622990 w 1549535"/>
              <a:gd name="connsiteY6" fmla="*/ 255278 h 1280905"/>
              <a:gd name="connsiteX7" fmla="*/ 407229 w 1549535"/>
              <a:gd name="connsiteY7" fmla="*/ 37222 h 1280905"/>
              <a:gd name="connsiteX8" fmla="*/ 0 w 1549535"/>
              <a:gd name="connsiteY8" fmla="*/ 37222 h 1280905"/>
              <a:gd name="connsiteX9" fmla="*/ 290741 w 1549535"/>
              <a:gd name="connsiteY9" fmla="*/ 156579 h 1280905"/>
              <a:gd name="connsiteX10" fmla="*/ 315416 w 1549535"/>
              <a:gd name="connsiteY10" fmla="*/ 221039 h 1280905"/>
              <a:gd name="connsiteX11" fmla="*/ 109984 w 1549535"/>
              <a:gd name="connsiteY11" fmla="*/ 221995 h 1280905"/>
              <a:gd name="connsiteX12" fmla="*/ 370886 w 1549535"/>
              <a:gd name="connsiteY12" fmla="*/ 333893 h 1280905"/>
              <a:gd name="connsiteX13" fmla="*/ 405890 w 1549535"/>
              <a:gd name="connsiteY13" fmla="*/ 410403 h 1280905"/>
              <a:gd name="connsiteX14" fmla="*/ 244452 w 1549535"/>
              <a:gd name="connsiteY14" fmla="*/ 416333 h 1280905"/>
              <a:gd name="connsiteX15" fmla="*/ 454857 w 1549535"/>
              <a:gd name="connsiteY15" fmla="*/ 522874 h 1280905"/>
              <a:gd name="connsiteX16" fmla="*/ 481827 w 1549535"/>
              <a:gd name="connsiteY16" fmla="*/ 591352 h 1280905"/>
              <a:gd name="connsiteX17" fmla="*/ 353289 w 1549535"/>
              <a:gd name="connsiteY17" fmla="*/ 591352 h 1280905"/>
              <a:gd name="connsiteX18" fmla="*/ 527351 w 1549535"/>
              <a:gd name="connsiteY18" fmla="*/ 698658 h 1280905"/>
              <a:gd name="connsiteX19" fmla="*/ 554704 w 1549535"/>
              <a:gd name="connsiteY19" fmla="*/ 773065 h 1280905"/>
              <a:gd name="connsiteX20" fmla="*/ 464995 w 1549535"/>
              <a:gd name="connsiteY20" fmla="*/ 773065 h 1280905"/>
              <a:gd name="connsiteX21" fmla="*/ 603097 w 1549535"/>
              <a:gd name="connsiteY21" fmla="*/ 871190 h 1280905"/>
              <a:gd name="connsiteX22" fmla="*/ 601949 w 1549535"/>
              <a:gd name="connsiteY22" fmla="*/ 1000493 h 1280905"/>
              <a:gd name="connsiteX23" fmla="*/ 774099 w 1549535"/>
              <a:gd name="connsiteY23" fmla="*/ 1280905 h 1280905"/>
              <a:gd name="connsiteX24" fmla="*/ 946248 w 1549535"/>
              <a:gd name="connsiteY24" fmla="*/ 1000493 h 1280905"/>
              <a:gd name="connsiteX25" fmla="*/ 945100 w 1549535"/>
              <a:gd name="connsiteY25" fmla="*/ 871190 h 1280905"/>
              <a:gd name="connsiteX26" fmla="*/ 1083011 w 1549535"/>
              <a:gd name="connsiteY26" fmla="*/ 773065 h 1280905"/>
              <a:gd name="connsiteX27" fmla="*/ 995406 w 1549535"/>
              <a:gd name="connsiteY27" fmla="*/ 773065 h 1280905"/>
              <a:gd name="connsiteX28" fmla="*/ 1022759 w 1549535"/>
              <a:gd name="connsiteY28" fmla="*/ 698467 h 1280905"/>
              <a:gd name="connsiteX29" fmla="*/ 1196630 w 1549535"/>
              <a:gd name="connsiteY29" fmla="*/ 591352 h 1280905"/>
              <a:gd name="connsiteX30" fmla="*/ 1068092 w 1549535"/>
              <a:gd name="connsiteY30" fmla="*/ 591352 h 1280905"/>
              <a:gd name="connsiteX31" fmla="*/ 1094488 w 1549535"/>
              <a:gd name="connsiteY31" fmla="*/ 523257 h 1280905"/>
              <a:gd name="connsiteX32" fmla="*/ 1304893 w 1549535"/>
              <a:gd name="connsiteY32" fmla="*/ 416716 h 1280905"/>
              <a:gd name="connsiteX33" fmla="*/ 1143455 w 1549535"/>
              <a:gd name="connsiteY33" fmla="*/ 410977 h 1280905"/>
              <a:gd name="connsiteX34" fmla="*/ 1178458 w 1549535"/>
              <a:gd name="connsiteY34" fmla="*/ 334466 h 1280905"/>
              <a:gd name="connsiteX35" fmla="*/ 1439552 w 1549535"/>
              <a:gd name="connsiteY35" fmla="*/ 222378 h 1280905"/>
              <a:gd name="connsiteX36" fmla="*/ 1234120 w 1549535"/>
              <a:gd name="connsiteY36" fmla="*/ 222378 h 1280905"/>
              <a:gd name="connsiteX37" fmla="*/ 1258604 w 1549535"/>
              <a:gd name="connsiteY37" fmla="*/ 157726 h 1280905"/>
              <a:gd name="connsiteX38" fmla="*/ 1549536 w 1549535"/>
              <a:gd name="connsiteY38" fmla="*/ 38561 h 128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549535" h="1280905">
                <a:moveTo>
                  <a:pt x="1549536" y="37222"/>
                </a:moveTo>
                <a:lnTo>
                  <a:pt x="1147854" y="37222"/>
                </a:lnTo>
                <a:cubicBezTo>
                  <a:pt x="1030792" y="37222"/>
                  <a:pt x="970731" y="151988"/>
                  <a:pt x="926355" y="256043"/>
                </a:cubicBezTo>
                <a:lnTo>
                  <a:pt x="858643" y="103021"/>
                </a:lnTo>
                <a:lnTo>
                  <a:pt x="972262" y="61131"/>
                </a:lnTo>
                <a:cubicBezTo>
                  <a:pt x="905888" y="-1799"/>
                  <a:pt x="698735" y="-36037"/>
                  <a:pt x="671383" y="58645"/>
                </a:cubicBezTo>
                <a:lnTo>
                  <a:pt x="622990" y="255278"/>
                </a:lnTo>
                <a:cubicBezTo>
                  <a:pt x="584734" y="166716"/>
                  <a:pt x="529838" y="37222"/>
                  <a:pt x="407229" y="37222"/>
                </a:cubicBezTo>
                <a:lnTo>
                  <a:pt x="0" y="37222"/>
                </a:lnTo>
                <a:cubicBezTo>
                  <a:pt x="52984" y="130948"/>
                  <a:pt x="103481" y="164612"/>
                  <a:pt x="290741" y="156579"/>
                </a:cubicBezTo>
                <a:lnTo>
                  <a:pt x="315416" y="221039"/>
                </a:lnTo>
                <a:lnTo>
                  <a:pt x="109984" y="221995"/>
                </a:lnTo>
                <a:cubicBezTo>
                  <a:pt x="170619" y="333893"/>
                  <a:pt x="205623" y="338483"/>
                  <a:pt x="370886" y="333893"/>
                </a:cubicBezTo>
                <a:lnTo>
                  <a:pt x="405890" y="410403"/>
                </a:lnTo>
                <a:lnTo>
                  <a:pt x="244452" y="416333"/>
                </a:lnTo>
                <a:cubicBezTo>
                  <a:pt x="279265" y="495330"/>
                  <a:pt x="315607" y="529186"/>
                  <a:pt x="454857" y="522874"/>
                </a:cubicBezTo>
                <a:lnTo>
                  <a:pt x="481827" y="591352"/>
                </a:lnTo>
                <a:lnTo>
                  <a:pt x="353289" y="591352"/>
                </a:lnTo>
                <a:cubicBezTo>
                  <a:pt x="401682" y="671114"/>
                  <a:pt x="425400" y="707457"/>
                  <a:pt x="527351" y="698658"/>
                </a:cubicBezTo>
                <a:lnTo>
                  <a:pt x="554704" y="773065"/>
                </a:lnTo>
                <a:lnTo>
                  <a:pt x="464995" y="773065"/>
                </a:lnTo>
                <a:cubicBezTo>
                  <a:pt x="503250" y="859140"/>
                  <a:pt x="548391" y="862582"/>
                  <a:pt x="603097" y="871190"/>
                </a:cubicBezTo>
                <a:cubicBezTo>
                  <a:pt x="652255" y="878841"/>
                  <a:pt x="659141" y="971037"/>
                  <a:pt x="601949" y="1000493"/>
                </a:cubicBezTo>
                <a:lnTo>
                  <a:pt x="774099" y="1280905"/>
                </a:lnTo>
                <a:lnTo>
                  <a:pt x="946248" y="1000493"/>
                </a:lnTo>
                <a:cubicBezTo>
                  <a:pt x="888865" y="970845"/>
                  <a:pt x="895942" y="878841"/>
                  <a:pt x="945100" y="871190"/>
                </a:cubicBezTo>
                <a:cubicBezTo>
                  <a:pt x="999806" y="862582"/>
                  <a:pt x="1044564" y="859140"/>
                  <a:pt x="1083011" y="773065"/>
                </a:cubicBezTo>
                <a:lnTo>
                  <a:pt x="995406" y="773065"/>
                </a:lnTo>
                <a:lnTo>
                  <a:pt x="1022759" y="698467"/>
                </a:lnTo>
                <a:cubicBezTo>
                  <a:pt x="1124518" y="707457"/>
                  <a:pt x="1148237" y="670923"/>
                  <a:pt x="1196630" y="591352"/>
                </a:cubicBezTo>
                <a:lnTo>
                  <a:pt x="1068092" y="591352"/>
                </a:lnTo>
                <a:lnTo>
                  <a:pt x="1094488" y="523257"/>
                </a:lnTo>
                <a:cubicBezTo>
                  <a:pt x="1233164" y="529760"/>
                  <a:pt x="1269698" y="495713"/>
                  <a:pt x="1304893" y="416716"/>
                </a:cubicBezTo>
                <a:lnTo>
                  <a:pt x="1143455" y="410977"/>
                </a:lnTo>
                <a:lnTo>
                  <a:pt x="1178458" y="334466"/>
                </a:lnTo>
                <a:cubicBezTo>
                  <a:pt x="1343722" y="339057"/>
                  <a:pt x="1378726" y="334466"/>
                  <a:pt x="1439552" y="222378"/>
                </a:cubicBezTo>
                <a:lnTo>
                  <a:pt x="1234120" y="222378"/>
                </a:lnTo>
                <a:lnTo>
                  <a:pt x="1258604" y="157726"/>
                </a:lnTo>
                <a:cubicBezTo>
                  <a:pt x="1445864" y="165760"/>
                  <a:pt x="1496361" y="132095"/>
                  <a:pt x="1549536" y="38561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>
                  <a:alpha val="0"/>
                </a:schemeClr>
              </a:gs>
            </a:gsLst>
            <a:lin ang="5400000" scaled="1"/>
          </a:gradFill>
          <a:ln w="1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3F074E42-4B50-48CB-AA16-666E4E8DA940}"/>
              </a:ext>
            </a:extLst>
          </p:cNvPr>
          <p:cNvGrpSpPr/>
          <p:nvPr userDrawn="1"/>
        </p:nvGrpSpPr>
        <p:grpSpPr>
          <a:xfrm>
            <a:off x="8811728" y="5150815"/>
            <a:ext cx="3287360" cy="859886"/>
            <a:chOff x="8600280" y="5095506"/>
            <a:chExt cx="3710256" cy="970504"/>
          </a:xfrm>
        </p:grpSpPr>
        <p:sp>
          <p:nvSpPr>
            <p:cNvPr id="128" name="椭圆 107">
              <a:extLst>
                <a:ext uri="{FF2B5EF4-FFF2-40B4-BE49-F238E27FC236}">
                  <a16:creationId xmlns:a16="http://schemas.microsoft.com/office/drawing/2014/main" id="{13829021-F298-4CA3-87DA-AE2353FCE998}"/>
                </a:ext>
              </a:extLst>
            </p:cNvPr>
            <p:cNvSpPr/>
            <p:nvPr/>
          </p:nvSpPr>
          <p:spPr>
            <a:xfrm>
              <a:off x="8797680" y="5340900"/>
              <a:ext cx="3315456" cy="540674"/>
            </a:xfrm>
            <a:custGeom>
              <a:avLst/>
              <a:gdLst>
                <a:gd name="connsiteX0" fmla="*/ 0 w 5999991"/>
                <a:gd name="connsiteY0" fmla="*/ 735519 h 1471037"/>
                <a:gd name="connsiteX1" fmla="*/ 2999996 w 5999991"/>
                <a:gd name="connsiteY1" fmla="*/ 0 h 1471037"/>
                <a:gd name="connsiteX2" fmla="*/ 5999992 w 5999991"/>
                <a:gd name="connsiteY2" fmla="*/ 735519 h 1471037"/>
                <a:gd name="connsiteX3" fmla="*/ 2999996 w 5999991"/>
                <a:gd name="connsiteY3" fmla="*/ 1471038 h 1471037"/>
                <a:gd name="connsiteX4" fmla="*/ 0 w 5999991"/>
                <a:gd name="connsiteY4" fmla="*/ 735519 h 1471037"/>
                <a:gd name="connsiteX0" fmla="*/ 7703309 w 13703301"/>
                <a:gd name="connsiteY0" fmla="*/ 4875719 h 5611238"/>
                <a:gd name="connsiteX1" fmla="*/ 0 w 13703301"/>
                <a:gd name="connsiteY1" fmla="*/ 0 h 5611238"/>
                <a:gd name="connsiteX2" fmla="*/ 10703305 w 13703301"/>
                <a:gd name="connsiteY2" fmla="*/ 4140200 h 5611238"/>
                <a:gd name="connsiteX3" fmla="*/ 13703301 w 13703301"/>
                <a:gd name="connsiteY3" fmla="*/ 4875719 h 5611238"/>
                <a:gd name="connsiteX4" fmla="*/ 10703305 w 13703301"/>
                <a:gd name="connsiteY4" fmla="*/ 5611238 h 5611238"/>
                <a:gd name="connsiteX5" fmla="*/ 7703309 w 13703301"/>
                <a:gd name="connsiteY5" fmla="*/ 4875719 h 5611238"/>
                <a:gd name="connsiteX0" fmla="*/ 0 w 5999992"/>
                <a:gd name="connsiteY0" fmla="*/ 735519 h 1471038"/>
                <a:gd name="connsiteX1" fmla="*/ 2999996 w 5999992"/>
                <a:gd name="connsiteY1" fmla="*/ 0 h 1471038"/>
                <a:gd name="connsiteX2" fmla="*/ 5999992 w 5999992"/>
                <a:gd name="connsiteY2" fmla="*/ 735519 h 1471038"/>
                <a:gd name="connsiteX3" fmla="*/ 2999996 w 5999992"/>
                <a:gd name="connsiteY3" fmla="*/ 1471038 h 1471038"/>
                <a:gd name="connsiteX4" fmla="*/ 0 w 5999992"/>
                <a:gd name="connsiteY4" fmla="*/ 735519 h 147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99992" h="1471038">
                  <a:moveTo>
                    <a:pt x="0" y="735519"/>
                  </a:moveTo>
                  <a:cubicBezTo>
                    <a:pt x="0" y="329303"/>
                    <a:pt x="1343144" y="0"/>
                    <a:pt x="2999996" y="0"/>
                  </a:cubicBezTo>
                  <a:cubicBezTo>
                    <a:pt x="4656848" y="0"/>
                    <a:pt x="5999992" y="329303"/>
                    <a:pt x="5999992" y="735519"/>
                  </a:cubicBezTo>
                  <a:cubicBezTo>
                    <a:pt x="5999992" y="1141735"/>
                    <a:pt x="4656848" y="1471038"/>
                    <a:pt x="2999996" y="1471038"/>
                  </a:cubicBezTo>
                  <a:cubicBezTo>
                    <a:pt x="1343144" y="1471038"/>
                    <a:pt x="0" y="1141735"/>
                    <a:pt x="0" y="73551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5000"/>
                  </a:schemeClr>
                </a:gs>
                <a:gs pos="52000">
                  <a:schemeClr val="accent1">
                    <a:alpha val="0"/>
                  </a:schemeClr>
                </a:gs>
              </a:gsLst>
              <a:lin ang="16200000" scaled="0"/>
              <a:tileRect/>
            </a:gradFill>
            <a:ln w="15875">
              <a:gradFill>
                <a:gsLst>
                  <a:gs pos="0">
                    <a:schemeClr val="accent1">
                      <a:alpha val="50000"/>
                    </a:schemeClr>
                  </a:gs>
                  <a:gs pos="64000">
                    <a:schemeClr val="accent1">
                      <a:alpha val="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129" name="椭圆 107">
              <a:extLst>
                <a:ext uri="{FF2B5EF4-FFF2-40B4-BE49-F238E27FC236}">
                  <a16:creationId xmlns:a16="http://schemas.microsoft.com/office/drawing/2014/main" id="{A518F1AF-ED3A-4BA7-BC70-F30915A1419E}"/>
                </a:ext>
              </a:extLst>
            </p:cNvPr>
            <p:cNvSpPr/>
            <p:nvPr/>
          </p:nvSpPr>
          <p:spPr>
            <a:xfrm>
              <a:off x="8600280" y="5095506"/>
              <a:ext cx="3710256" cy="605056"/>
            </a:xfrm>
            <a:custGeom>
              <a:avLst/>
              <a:gdLst>
                <a:gd name="connsiteX0" fmla="*/ 0 w 5999991"/>
                <a:gd name="connsiteY0" fmla="*/ 735519 h 1471037"/>
                <a:gd name="connsiteX1" fmla="*/ 2999996 w 5999991"/>
                <a:gd name="connsiteY1" fmla="*/ 0 h 1471037"/>
                <a:gd name="connsiteX2" fmla="*/ 5999992 w 5999991"/>
                <a:gd name="connsiteY2" fmla="*/ 735519 h 1471037"/>
                <a:gd name="connsiteX3" fmla="*/ 2999996 w 5999991"/>
                <a:gd name="connsiteY3" fmla="*/ 1471038 h 1471037"/>
                <a:gd name="connsiteX4" fmla="*/ 0 w 5999991"/>
                <a:gd name="connsiteY4" fmla="*/ 735519 h 1471037"/>
                <a:gd name="connsiteX0" fmla="*/ 7703309 w 13703301"/>
                <a:gd name="connsiteY0" fmla="*/ 4875719 h 5611238"/>
                <a:gd name="connsiteX1" fmla="*/ 0 w 13703301"/>
                <a:gd name="connsiteY1" fmla="*/ 0 h 5611238"/>
                <a:gd name="connsiteX2" fmla="*/ 10703305 w 13703301"/>
                <a:gd name="connsiteY2" fmla="*/ 4140200 h 5611238"/>
                <a:gd name="connsiteX3" fmla="*/ 13703301 w 13703301"/>
                <a:gd name="connsiteY3" fmla="*/ 4875719 h 5611238"/>
                <a:gd name="connsiteX4" fmla="*/ 10703305 w 13703301"/>
                <a:gd name="connsiteY4" fmla="*/ 5611238 h 5611238"/>
                <a:gd name="connsiteX5" fmla="*/ 7703309 w 13703301"/>
                <a:gd name="connsiteY5" fmla="*/ 4875719 h 5611238"/>
                <a:gd name="connsiteX0" fmla="*/ 0 w 5999992"/>
                <a:gd name="connsiteY0" fmla="*/ 735519 h 1471038"/>
                <a:gd name="connsiteX1" fmla="*/ 2999996 w 5999992"/>
                <a:gd name="connsiteY1" fmla="*/ 0 h 1471038"/>
                <a:gd name="connsiteX2" fmla="*/ 5999992 w 5999992"/>
                <a:gd name="connsiteY2" fmla="*/ 735519 h 1471038"/>
                <a:gd name="connsiteX3" fmla="*/ 2999996 w 5999992"/>
                <a:gd name="connsiteY3" fmla="*/ 1471038 h 1471038"/>
                <a:gd name="connsiteX4" fmla="*/ 0 w 5999992"/>
                <a:gd name="connsiteY4" fmla="*/ 735519 h 147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99992" h="1471038">
                  <a:moveTo>
                    <a:pt x="0" y="735519"/>
                  </a:moveTo>
                  <a:cubicBezTo>
                    <a:pt x="0" y="329303"/>
                    <a:pt x="1343144" y="0"/>
                    <a:pt x="2999996" y="0"/>
                  </a:cubicBezTo>
                  <a:cubicBezTo>
                    <a:pt x="4656848" y="0"/>
                    <a:pt x="5999992" y="329303"/>
                    <a:pt x="5999992" y="735519"/>
                  </a:cubicBezTo>
                  <a:cubicBezTo>
                    <a:pt x="5999992" y="1141735"/>
                    <a:pt x="4656848" y="1471038"/>
                    <a:pt x="2999996" y="1471038"/>
                  </a:cubicBezTo>
                  <a:cubicBezTo>
                    <a:pt x="1343144" y="1471038"/>
                    <a:pt x="0" y="1141735"/>
                    <a:pt x="0" y="73551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50000">
                  <a:schemeClr val="accent1">
                    <a:alpha val="0"/>
                  </a:schemeClr>
                </a:gs>
              </a:gsLst>
              <a:lin ang="16200000" scaled="0"/>
              <a:tileRect/>
            </a:gradFill>
            <a:ln w="25400">
              <a:gradFill>
                <a:gsLst>
                  <a:gs pos="0">
                    <a:schemeClr val="accent1">
                      <a:alpha val="60000"/>
                    </a:schemeClr>
                  </a:gs>
                  <a:gs pos="88000">
                    <a:schemeClr val="accent1">
                      <a:alpha val="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07">
              <a:extLst>
                <a:ext uri="{FF2B5EF4-FFF2-40B4-BE49-F238E27FC236}">
                  <a16:creationId xmlns:a16="http://schemas.microsoft.com/office/drawing/2014/main" id="{07EA2B9F-9B38-45AC-9116-29F2AA76A926}"/>
                </a:ext>
              </a:extLst>
            </p:cNvPr>
            <p:cNvSpPr/>
            <p:nvPr/>
          </p:nvSpPr>
          <p:spPr>
            <a:xfrm>
              <a:off x="9006680" y="5593502"/>
              <a:ext cx="2897456" cy="472508"/>
            </a:xfrm>
            <a:custGeom>
              <a:avLst/>
              <a:gdLst>
                <a:gd name="connsiteX0" fmla="*/ 0 w 5999991"/>
                <a:gd name="connsiteY0" fmla="*/ 735519 h 1471037"/>
                <a:gd name="connsiteX1" fmla="*/ 2999996 w 5999991"/>
                <a:gd name="connsiteY1" fmla="*/ 0 h 1471037"/>
                <a:gd name="connsiteX2" fmla="*/ 5999992 w 5999991"/>
                <a:gd name="connsiteY2" fmla="*/ 735519 h 1471037"/>
                <a:gd name="connsiteX3" fmla="*/ 2999996 w 5999991"/>
                <a:gd name="connsiteY3" fmla="*/ 1471038 h 1471037"/>
                <a:gd name="connsiteX4" fmla="*/ 0 w 5999991"/>
                <a:gd name="connsiteY4" fmla="*/ 735519 h 1471037"/>
                <a:gd name="connsiteX0" fmla="*/ 7703309 w 13703301"/>
                <a:gd name="connsiteY0" fmla="*/ 4875719 h 5611238"/>
                <a:gd name="connsiteX1" fmla="*/ 0 w 13703301"/>
                <a:gd name="connsiteY1" fmla="*/ 0 h 5611238"/>
                <a:gd name="connsiteX2" fmla="*/ 10703305 w 13703301"/>
                <a:gd name="connsiteY2" fmla="*/ 4140200 h 5611238"/>
                <a:gd name="connsiteX3" fmla="*/ 13703301 w 13703301"/>
                <a:gd name="connsiteY3" fmla="*/ 4875719 h 5611238"/>
                <a:gd name="connsiteX4" fmla="*/ 10703305 w 13703301"/>
                <a:gd name="connsiteY4" fmla="*/ 5611238 h 5611238"/>
                <a:gd name="connsiteX5" fmla="*/ 7703309 w 13703301"/>
                <a:gd name="connsiteY5" fmla="*/ 4875719 h 5611238"/>
                <a:gd name="connsiteX0" fmla="*/ 0 w 5999992"/>
                <a:gd name="connsiteY0" fmla="*/ 735519 h 1471038"/>
                <a:gd name="connsiteX1" fmla="*/ 2999996 w 5999992"/>
                <a:gd name="connsiteY1" fmla="*/ 0 h 1471038"/>
                <a:gd name="connsiteX2" fmla="*/ 5999992 w 5999992"/>
                <a:gd name="connsiteY2" fmla="*/ 735519 h 1471038"/>
                <a:gd name="connsiteX3" fmla="*/ 2999996 w 5999992"/>
                <a:gd name="connsiteY3" fmla="*/ 1471038 h 1471038"/>
                <a:gd name="connsiteX4" fmla="*/ 0 w 5999992"/>
                <a:gd name="connsiteY4" fmla="*/ 735519 h 147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99992" h="1471038">
                  <a:moveTo>
                    <a:pt x="0" y="735519"/>
                  </a:moveTo>
                  <a:cubicBezTo>
                    <a:pt x="0" y="329303"/>
                    <a:pt x="1343144" y="0"/>
                    <a:pt x="2999996" y="0"/>
                  </a:cubicBezTo>
                  <a:cubicBezTo>
                    <a:pt x="4656848" y="0"/>
                    <a:pt x="5999992" y="329303"/>
                    <a:pt x="5999992" y="735519"/>
                  </a:cubicBezTo>
                  <a:cubicBezTo>
                    <a:pt x="5999992" y="1141735"/>
                    <a:pt x="4656848" y="1471038"/>
                    <a:pt x="2999996" y="1471038"/>
                  </a:cubicBezTo>
                  <a:cubicBezTo>
                    <a:pt x="1343144" y="1471038"/>
                    <a:pt x="0" y="1141735"/>
                    <a:pt x="0" y="73551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0000"/>
                  </a:schemeClr>
                </a:gs>
                <a:gs pos="41000">
                  <a:schemeClr val="accent1">
                    <a:alpha val="0"/>
                  </a:schemeClr>
                </a:gs>
              </a:gsLst>
              <a:lin ang="16200000" scaled="0"/>
              <a:tileRect/>
            </a:gradFill>
            <a:ln>
              <a:gradFill>
                <a:gsLst>
                  <a:gs pos="0">
                    <a:schemeClr val="accent1">
                      <a:alpha val="40000"/>
                    </a:schemeClr>
                  </a:gs>
                  <a:gs pos="74000">
                    <a:schemeClr val="accent1">
                      <a:alpha val="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713CA658-342F-4CDD-A16D-EE26D5EDD14A}"/>
              </a:ext>
            </a:extLst>
          </p:cNvPr>
          <p:cNvSpPr txBox="1"/>
          <p:nvPr userDrawn="1"/>
        </p:nvSpPr>
        <p:spPr>
          <a:xfrm rot="21143209">
            <a:off x="9607438" y="5196773"/>
            <a:ext cx="209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>
                <a:gradFill>
                  <a:gsLst>
                    <a:gs pos="0">
                      <a:schemeClr val="accent1"/>
                    </a:gs>
                    <a:gs pos="100000">
                      <a:schemeClr val="accent3">
                        <a:alpha val="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altLang="zh-CN" dirty="0">
                <a:gradFill>
                  <a:gsLst>
                    <a:gs pos="0">
                      <a:schemeClr val="accent1">
                        <a:alpha val="60000"/>
                      </a:schemeClr>
                    </a:gs>
                    <a:gs pos="87000">
                      <a:schemeClr val="accent3">
                        <a:alpha val="0"/>
                      </a:schemeClr>
                    </a:gs>
                  </a:gsLst>
                  <a:lin ang="5400000" scaled="1"/>
                </a:gradFill>
              </a:rPr>
              <a:t>+</a:t>
            </a:r>
            <a:endParaRPr lang="zh-CN" altLang="en-US" dirty="0">
              <a:gradFill>
                <a:gsLst>
                  <a:gs pos="0">
                    <a:schemeClr val="accent1">
                      <a:alpha val="60000"/>
                    </a:schemeClr>
                  </a:gs>
                  <a:gs pos="87000">
                    <a:schemeClr val="accent3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9FC3202C-ECE1-49FC-AC92-FBEEDFF37663}"/>
              </a:ext>
            </a:extLst>
          </p:cNvPr>
          <p:cNvSpPr txBox="1"/>
          <p:nvPr userDrawn="1"/>
        </p:nvSpPr>
        <p:spPr>
          <a:xfrm rot="1196520">
            <a:off x="11749024" y="4911264"/>
            <a:ext cx="209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>
                <a:gradFill>
                  <a:gsLst>
                    <a:gs pos="0">
                      <a:schemeClr val="accent1"/>
                    </a:gs>
                    <a:gs pos="100000">
                      <a:schemeClr val="accent3">
                        <a:alpha val="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altLang="zh-CN" sz="900" dirty="0">
                <a:gradFill>
                  <a:gsLst>
                    <a:gs pos="0">
                      <a:schemeClr val="accent1">
                        <a:alpha val="60000"/>
                      </a:schemeClr>
                    </a:gs>
                    <a:gs pos="100000">
                      <a:schemeClr val="accent3">
                        <a:alpha val="0"/>
                      </a:schemeClr>
                    </a:gs>
                  </a:gsLst>
                  <a:lin ang="5400000" scaled="1"/>
                </a:gradFill>
              </a:rPr>
              <a:t>Ω</a:t>
            </a:r>
            <a:endParaRPr lang="zh-CN" altLang="en-US" sz="900" dirty="0">
              <a:gradFill>
                <a:gsLst>
                  <a:gs pos="0">
                    <a:schemeClr val="accent1">
                      <a:alpha val="60000"/>
                    </a:schemeClr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B0885C0-DC0A-4234-A50B-21877C8B4BEC}"/>
              </a:ext>
            </a:extLst>
          </p:cNvPr>
          <p:cNvSpPr txBox="1"/>
          <p:nvPr userDrawn="1"/>
        </p:nvSpPr>
        <p:spPr>
          <a:xfrm rot="526775">
            <a:off x="11039080" y="5433462"/>
            <a:ext cx="209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>
                <a:gradFill>
                  <a:gsLst>
                    <a:gs pos="0">
                      <a:schemeClr val="accent1"/>
                    </a:gs>
                    <a:gs pos="100000">
                      <a:schemeClr val="accent3">
                        <a:alpha val="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altLang="zh-CN" dirty="0">
                <a:gradFill>
                  <a:gsLst>
                    <a:gs pos="0">
                      <a:schemeClr val="accent1">
                        <a:alpha val="40000"/>
                      </a:schemeClr>
                    </a:gs>
                    <a:gs pos="75000">
                      <a:schemeClr val="accent3">
                        <a:alpha val="0"/>
                      </a:schemeClr>
                    </a:gs>
                  </a:gsLst>
                  <a:lin ang="5400000" scaled="1"/>
                </a:gradFill>
              </a:rPr>
              <a:t>×</a:t>
            </a:r>
            <a:endParaRPr lang="zh-CN" altLang="en-US" dirty="0">
              <a:gradFill>
                <a:gsLst>
                  <a:gs pos="0">
                    <a:schemeClr val="accent1">
                      <a:alpha val="40000"/>
                    </a:schemeClr>
                  </a:gs>
                  <a:gs pos="75000">
                    <a:schemeClr val="accent3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AD4FF8C-D7E3-405E-9CEB-58D81DD1FF94}"/>
              </a:ext>
            </a:extLst>
          </p:cNvPr>
          <p:cNvSpPr txBox="1"/>
          <p:nvPr userDrawn="1"/>
        </p:nvSpPr>
        <p:spPr>
          <a:xfrm rot="361957">
            <a:off x="9237414" y="4649407"/>
            <a:ext cx="209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>
                <a:gradFill>
                  <a:gsLst>
                    <a:gs pos="0">
                      <a:schemeClr val="accent1"/>
                    </a:gs>
                    <a:gs pos="100000">
                      <a:schemeClr val="accent3">
                        <a:alpha val="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altLang="zh-CN" dirty="0">
                <a:gradFill>
                  <a:gsLst>
                    <a:gs pos="0">
                      <a:schemeClr val="accent1">
                        <a:alpha val="60000"/>
                      </a:schemeClr>
                    </a:gs>
                    <a:gs pos="100000">
                      <a:schemeClr val="accent3">
                        <a:alpha val="0"/>
                      </a:schemeClr>
                    </a:gs>
                  </a:gsLst>
                  <a:lin ang="5400000" scaled="1"/>
                </a:gradFill>
              </a:rPr>
              <a:t>Σ</a:t>
            </a:r>
            <a:endParaRPr lang="zh-CN" altLang="en-US" dirty="0">
              <a:gradFill>
                <a:gsLst>
                  <a:gs pos="0">
                    <a:schemeClr val="accent1">
                      <a:alpha val="60000"/>
                    </a:schemeClr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AE0BEA27-FB78-4C5D-AC2B-60A2C8F87489}"/>
              </a:ext>
            </a:extLst>
          </p:cNvPr>
          <p:cNvGrpSpPr/>
          <p:nvPr userDrawn="1"/>
        </p:nvGrpSpPr>
        <p:grpSpPr>
          <a:xfrm>
            <a:off x="9198529" y="4834820"/>
            <a:ext cx="435251" cy="719622"/>
            <a:chOff x="9337773" y="5149174"/>
            <a:chExt cx="318922" cy="527290"/>
          </a:xfrm>
        </p:grpSpPr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E33D7BAC-101B-4E89-935D-974CA11A69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37773" y="5149174"/>
              <a:ext cx="178274" cy="344908"/>
            </a:xfrm>
            <a:prstGeom prst="line">
              <a:avLst/>
            </a:prstGeom>
            <a:ln w="3175">
              <a:gradFill>
                <a:gsLst>
                  <a:gs pos="10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3E9B15D1-5F8E-4C9B-AFF6-CCE2037433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41139" y="5259428"/>
              <a:ext cx="215556" cy="417036"/>
            </a:xfrm>
            <a:prstGeom prst="line">
              <a:avLst/>
            </a:prstGeom>
            <a:ln w="3175">
              <a:gradFill>
                <a:gsLst>
                  <a:gs pos="10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9A6667A5-BCAC-4542-ADE7-15D21330B402}"/>
              </a:ext>
            </a:extLst>
          </p:cNvPr>
          <p:cNvGrpSpPr/>
          <p:nvPr userDrawn="1"/>
        </p:nvGrpSpPr>
        <p:grpSpPr>
          <a:xfrm>
            <a:off x="11425378" y="4808694"/>
            <a:ext cx="337605" cy="513684"/>
            <a:chOff x="11573337" y="4988097"/>
            <a:chExt cx="258245" cy="392934"/>
          </a:xfrm>
        </p:grpSpPr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05F31E63-0AB9-4E88-B85C-86F7BA04D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73337" y="5046941"/>
              <a:ext cx="168966" cy="334090"/>
            </a:xfrm>
            <a:prstGeom prst="line">
              <a:avLst/>
            </a:prstGeom>
            <a:ln w="3175">
              <a:gradFill>
                <a:gsLst>
                  <a:gs pos="10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EC1C360B-A17C-4E19-9C2D-094CA0D4E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31432" y="4988097"/>
              <a:ext cx="100150" cy="198024"/>
            </a:xfrm>
            <a:prstGeom prst="line">
              <a:avLst/>
            </a:prstGeom>
            <a:ln w="3175">
              <a:gradFill>
                <a:gsLst>
                  <a:gs pos="10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34A0458-01A1-4062-A901-CFEA223C01D1}"/>
              </a:ext>
            </a:extLst>
          </p:cNvPr>
          <p:cNvSpPr txBox="1"/>
          <p:nvPr userDrawn="1"/>
        </p:nvSpPr>
        <p:spPr>
          <a:xfrm rot="1115721">
            <a:off x="11555950" y="4544198"/>
            <a:ext cx="38710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aseline="30000" dirty="0">
                <a:gradFill>
                  <a:gsLst>
                    <a:gs pos="0">
                      <a:schemeClr val="accent1">
                        <a:alpha val="50000"/>
                      </a:schemeClr>
                    </a:gs>
                    <a:gs pos="50000">
                      <a:schemeClr val="accent3">
                        <a:alpha val="0"/>
                      </a:schemeClr>
                    </a:gs>
                  </a:gsLst>
                  <a:lin ang="6000000" scaled="0"/>
                </a:gradFill>
              </a:rPr>
              <a:t>α</a:t>
            </a:r>
            <a:endParaRPr lang="zh-CN" altLang="en-US" sz="2000" baseline="30000" dirty="0">
              <a:gradFill>
                <a:gsLst>
                  <a:gs pos="0">
                    <a:schemeClr val="accent1">
                      <a:alpha val="50000"/>
                    </a:schemeClr>
                  </a:gs>
                  <a:gs pos="50000">
                    <a:schemeClr val="accent3">
                      <a:alpha val="0"/>
                    </a:schemeClr>
                  </a:gs>
                </a:gsLst>
                <a:lin ang="6000000" scaled="0"/>
              </a:gradFill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3D0095BB-E921-469C-96CF-B65F2239DF36}"/>
              </a:ext>
            </a:extLst>
          </p:cNvPr>
          <p:cNvSpPr txBox="1"/>
          <p:nvPr userDrawn="1"/>
        </p:nvSpPr>
        <p:spPr>
          <a:xfrm rot="20842037">
            <a:off x="8903295" y="4989671"/>
            <a:ext cx="39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aseline="30000" dirty="0">
                <a:gradFill>
                  <a:gsLst>
                    <a:gs pos="0">
                      <a:schemeClr val="accent1">
                        <a:alpha val="50000"/>
                      </a:schemeClr>
                    </a:gs>
                    <a:gs pos="56000">
                      <a:schemeClr val="accent3">
                        <a:alpha val="0"/>
                      </a:schemeClr>
                    </a:gs>
                  </a:gsLst>
                  <a:lin ang="4200000" scaled="0"/>
                </a:gradFill>
              </a:rPr>
              <a:t>β</a:t>
            </a:r>
            <a:endParaRPr lang="zh-CN" altLang="en-US" baseline="30000" dirty="0">
              <a:gradFill>
                <a:gsLst>
                  <a:gs pos="0">
                    <a:schemeClr val="accent1">
                      <a:alpha val="50000"/>
                    </a:schemeClr>
                  </a:gs>
                  <a:gs pos="56000">
                    <a:schemeClr val="accent3">
                      <a:alpha val="0"/>
                    </a:schemeClr>
                  </a:gs>
                </a:gsLst>
                <a:lin ang="4200000" scaled="0"/>
              </a:gradFill>
            </a:endParaRPr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83D88382-29AB-476C-8B1B-4B6050B8460C}"/>
              </a:ext>
            </a:extLst>
          </p:cNvPr>
          <p:cNvSpPr/>
          <p:nvPr userDrawn="1"/>
        </p:nvSpPr>
        <p:spPr>
          <a:xfrm>
            <a:off x="11989998" y="278602"/>
            <a:ext cx="202003" cy="745074"/>
          </a:xfrm>
          <a:custGeom>
            <a:avLst/>
            <a:gdLst>
              <a:gd name="connsiteX0" fmla="*/ 0 w 202003"/>
              <a:gd name="connsiteY0" fmla="*/ 0 h 745074"/>
              <a:gd name="connsiteX1" fmla="*/ 202003 w 202003"/>
              <a:gd name="connsiteY1" fmla="*/ 48 h 745074"/>
              <a:gd name="connsiteX2" fmla="*/ 202003 w 202003"/>
              <a:gd name="connsiteY2" fmla="*/ 745070 h 745074"/>
              <a:gd name="connsiteX3" fmla="*/ 0 w 202003"/>
              <a:gd name="connsiteY3" fmla="*/ 745074 h 74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03" h="745074">
                <a:moveTo>
                  <a:pt x="0" y="0"/>
                </a:moveTo>
                <a:lnTo>
                  <a:pt x="202003" y="48"/>
                </a:lnTo>
                <a:lnTo>
                  <a:pt x="202003" y="745070"/>
                </a:lnTo>
                <a:lnTo>
                  <a:pt x="0" y="745074"/>
                </a:lnTo>
                <a:close/>
              </a:path>
            </a:pathLst>
          </a:custGeom>
          <a:blipFill dpi="0" rotWithShape="1">
            <a:blip r:embed="rId3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/>
            <a:tile tx="0" ty="-196850" sx="30000" sy="3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6" name="等腰三角形 72">
            <a:extLst>
              <a:ext uri="{FF2B5EF4-FFF2-40B4-BE49-F238E27FC236}">
                <a16:creationId xmlns:a16="http://schemas.microsoft.com/office/drawing/2014/main" id="{2F7B507B-B4E8-44D5-8883-1F012CCB0943}"/>
              </a:ext>
            </a:extLst>
          </p:cNvPr>
          <p:cNvSpPr/>
          <p:nvPr userDrawn="1"/>
        </p:nvSpPr>
        <p:spPr>
          <a:xfrm rot="18900000">
            <a:off x="9778682" y="5495675"/>
            <a:ext cx="71351" cy="58186"/>
          </a:xfrm>
          <a:custGeom>
            <a:avLst/>
            <a:gdLst>
              <a:gd name="connsiteX0" fmla="*/ 0 w 3295328"/>
              <a:gd name="connsiteY0" fmla="*/ 2687308 h 2687308"/>
              <a:gd name="connsiteX1" fmla="*/ 1647664 w 3295328"/>
              <a:gd name="connsiteY1" fmla="*/ 0 h 2687308"/>
              <a:gd name="connsiteX2" fmla="*/ 3295328 w 3295328"/>
              <a:gd name="connsiteY2" fmla="*/ 2687308 h 2687308"/>
              <a:gd name="connsiteX3" fmla="*/ 0 w 3295328"/>
              <a:gd name="connsiteY3" fmla="*/ 2687308 h 2687308"/>
              <a:gd name="connsiteX0" fmla="*/ 667491 w 3962819"/>
              <a:gd name="connsiteY0" fmla="*/ 5036646 h 5036646"/>
              <a:gd name="connsiteX1" fmla="*/ 0 w 3962819"/>
              <a:gd name="connsiteY1" fmla="*/ 0 h 5036646"/>
              <a:gd name="connsiteX2" fmla="*/ 2315155 w 3962819"/>
              <a:gd name="connsiteY2" fmla="*/ 2349338 h 5036646"/>
              <a:gd name="connsiteX3" fmla="*/ 3962819 w 3962819"/>
              <a:gd name="connsiteY3" fmla="*/ 5036646 h 5036646"/>
              <a:gd name="connsiteX4" fmla="*/ 667491 w 3962819"/>
              <a:gd name="connsiteY4" fmla="*/ 5036646 h 5036646"/>
              <a:gd name="connsiteX0" fmla="*/ 0 w 3295328"/>
              <a:gd name="connsiteY0" fmla="*/ 2687308 h 2687308"/>
              <a:gd name="connsiteX1" fmla="*/ 1647664 w 3295328"/>
              <a:gd name="connsiteY1" fmla="*/ 0 h 2687308"/>
              <a:gd name="connsiteX2" fmla="*/ 3295328 w 3295328"/>
              <a:gd name="connsiteY2" fmla="*/ 2687308 h 2687308"/>
              <a:gd name="connsiteX3" fmla="*/ 0 w 3295328"/>
              <a:gd name="connsiteY3" fmla="*/ 2687308 h 268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5328" h="2687308">
                <a:moveTo>
                  <a:pt x="0" y="2687308"/>
                </a:moveTo>
                <a:lnTo>
                  <a:pt x="1647664" y="0"/>
                </a:lnTo>
                <a:lnTo>
                  <a:pt x="3295328" y="2687308"/>
                </a:lnTo>
                <a:lnTo>
                  <a:pt x="0" y="2687308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50000"/>
                </a:schemeClr>
              </a:gs>
              <a:gs pos="99000">
                <a:schemeClr val="accent3">
                  <a:alpha val="0"/>
                </a:schemeClr>
              </a:gs>
            </a:gsLst>
            <a:lin ang="6000000" scaled="0"/>
          </a:gradFill>
          <a:ln w="15875" cap="rnd">
            <a:noFill/>
            <a:prstDash val="sysDash"/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7" name="等腰三角形 72">
            <a:extLst>
              <a:ext uri="{FF2B5EF4-FFF2-40B4-BE49-F238E27FC236}">
                <a16:creationId xmlns:a16="http://schemas.microsoft.com/office/drawing/2014/main" id="{6BBC5B14-3E11-4D92-9D7F-F528ADFCE5CF}"/>
              </a:ext>
            </a:extLst>
          </p:cNvPr>
          <p:cNvSpPr/>
          <p:nvPr userDrawn="1"/>
        </p:nvSpPr>
        <p:spPr>
          <a:xfrm rot="3112222">
            <a:off x="16882230" y="5735848"/>
            <a:ext cx="270190" cy="220337"/>
          </a:xfrm>
          <a:custGeom>
            <a:avLst/>
            <a:gdLst>
              <a:gd name="connsiteX0" fmla="*/ 0 w 3295328"/>
              <a:gd name="connsiteY0" fmla="*/ 2687308 h 2687308"/>
              <a:gd name="connsiteX1" fmla="*/ 1647664 w 3295328"/>
              <a:gd name="connsiteY1" fmla="*/ 0 h 2687308"/>
              <a:gd name="connsiteX2" fmla="*/ 3295328 w 3295328"/>
              <a:gd name="connsiteY2" fmla="*/ 2687308 h 2687308"/>
              <a:gd name="connsiteX3" fmla="*/ 0 w 3295328"/>
              <a:gd name="connsiteY3" fmla="*/ 2687308 h 2687308"/>
              <a:gd name="connsiteX0" fmla="*/ 667491 w 3962819"/>
              <a:gd name="connsiteY0" fmla="*/ 5036646 h 5036646"/>
              <a:gd name="connsiteX1" fmla="*/ 0 w 3962819"/>
              <a:gd name="connsiteY1" fmla="*/ 0 h 5036646"/>
              <a:gd name="connsiteX2" fmla="*/ 2315155 w 3962819"/>
              <a:gd name="connsiteY2" fmla="*/ 2349338 h 5036646"/>
              <a:gd name="connsiteX3" fmla="*/ 3962819 w 3962819"/>
              <a:gd name="connsiteY3" fmla="*/ 5036646 h 5036646"/>
              <a:gd name="connsiteX4" fmla="*/ 667491 w 3962819"/>
              <a:gd name="connsiteY4" fmla="*/ 5036646 h 5036646"/>
              <a:gd name="connsiteX0" fmla="*/ 0 w 3295328"/>
              <a:gd name="connsiteY0" fmla="*/ 2687308 h 2687308"/>
              <a:gd name="connsiteX1" fmla="*/ 1647664 w 3295328"/>
              <a:gd name="connsiteY1" fmla="*/ 0 h 2687308"/>
              <a:gd name="connsiteX2" fmla="*/ 3295328 w 3295328"/>
              <a:gd name="connsiteY2" fmla="*/ 2687308 h 2687308"/>
              <a:gd name="connsiteX3" fmla="*/ 0 w 3295328"/>
              <a:gd name="connsiteY3" fmla="*/ 2687308 h 268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5328" h="2687308">
                <a:moveTo>
                  <a:pt x="0" y="2687308"/>
                </a:moveTo>
                <a:lnTo>
                  <a:pt x="1647664" y="0"/>
                </a:lnTo>
                <a:lnTo>
                  <a:pt x="3295328" y="2687308"/>
                </a:lnTo>
                <a:lnTo>
                  <a:pt x="0" y="2687308"/>
                </a:lnTo>
                <a:close/>
              </a:path>
            </a:pathLst>
          </a:custGeom>
          <a:solidFill>
            <a:schemeClr val="accent2"/>
          </a:solidFill>
          <a:ln w="15875" cap="rnd">
            <a:noFill/>
            <a:prstDash val="sysDash"/>
            <a:round/>
          </a:ln>
          <a:effectLst>
            <a:softEdge rad="63500"/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等腰三角形 72">
            <a:extLst>
              <a:ext uri="{FF2B5EF4-FFF2-40B4-BE49-F238E27FC236}">
                <a16:creationId xmlns:a16="http://schemas.microsoft.com/office/drawing/2014/main" id="{CC22ACCE-35A9-4C08-A21A-030BB02922C1}"/>
              </a:ext>
            </a:extLst>
          </p:cNvPr>
          <p:cNvSpPr/>
          <p:nvPr userDrawn="1"/>
        </p:nvSpPr>
        <p:spPr>
          <a:xfrm rot="4090990">
            <a:off x="11967328" y="4765779"/>
            <a:ext cx="108281" cy="88302"/>
          </a:xfrm>
          <a:custGeom>
            <a:avLst/>
            <a:gdLst>
              <a:gd name="connsiteX0" fmla="*/ 0 w 3295328"/>
              <a:gd name="connsiteY0" fmla="*/ 2687308 h 2687308"/>
              <a:gd name="connsiteX1" fmla="*/ 1647664 w 3295328"/>
              <a:gd name="connsiteY1" fmla="*/ 0 h 2687308"/>
              <a:gd name="connsiteX2" fmla="*/ 3295328 w 3295328"/>
              <a:gd name="connsiteY2" fmla="*/ 2687308 h 2687308"/>
              <a:gd name="connsiteX3" fmla="*/ 0 w 3295328"/>
              <a:gd name="connsiteY3" fmla="*/ 2687308 h 2687308"/>
              <a:gd name="connsiteX0" fmla="*/ 667491 w 3962819"/>
              <a:gd name="connsiteY0" fmla="*/ 5036646 h 5036646"/>
              <a:gd name="connsiteX1" fmla="*/ 0 w 3962819"/>
              <a:gd name="connsiteY1" fmla="*/ 0 h 5036646"/>
              <a:gd name="connsiteX2" fmla="*/ 2315155 w 3962819"/>
              <a:gd name="connsiteY2" fmla="*/ 2349338 h 5036646"/>
              <a:gd name="connsiteX3" fmla="*/ 3962819 w 3962819"/>
              <a:gd name="connsiteY3" fmla="*/ 5036646 h 5036646"/>
              <a:gd name="connsiteX4" fmla="*/ 667491 w 3962819"/>
              <a:gd name="connsiteY4" fmla="*/ 5036646 h 5036646"/>
              <a:gd name="connsiteX0" fmla="*/ 0 w 3295328"/>
              <a:gd name="connsiteY0" fmla="*/ 2687308 h 2687308"/>
              <a:gd name="connsiteX1" fmla="*/ 1647664 w 3295328"/>
              <a:gd name="connsiteY1" fmla="*/ 0 h 2687308"/>
              <a:gd name="connsiteX2" fmla="*/ 3295328 w 3295328"/>
              <a:gd name="connsiteY2" fmla="*/ 2687308 h 2687308"/>
              <a:gd name="connsiteX3" fmla="*/ 0 w 3295328"/>
              <a:gd name="connsiteY3" fmla="*/ 2687308 h 268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5328" h="2687308">
                <a:moveTo>
                  <a:pt x="0" y="2687308"/>
                </a:moveTo>
                <a:lnTo>
                  <a:pt x="1647664" y="0"/>
                </a:lnTo>
                <a:lnTo>
                  <a:pt x="3295328" y="2687308"/>
                </a:lnTo>
                <a:lnTo>
                  <a:pt x="0" y="2687308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60000"/>
                </a:schemeClr>
              </a:gs>
              <a:gs pos="100000">
                <a:schemeClr val="accent3">
                  <a:alpha val="0"/>
                </a:schemeClr>
              </a:gs>
            </a:gsLst>
            <a:lin ang="6000000" scaled="0"/>
          </a:gradFill>
          <a:ln w="15875" cap="rnd">
            <a:noFill/>
            <a:prstDash val="sysDash"/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等腰三角形 72">
            <a:extLst>
              <a:ext uri="{FF2B5EF4-FFF2-40B4-BE49-F238E27FC236}">
                <a16:creationId xmlns:a16="http://schemas.microsoft.com/office/drawing/2014/main" id="{EBE3C311-E6AB-4602-87A4-59D42AD7794F}"/>
              </a:ext>
            </a:extLst>
          </p:cNvPr>
          <p:cNvSpPr/>
          <p:nvPr userDrawn="1"/>
        </p:nvSpPr>
        <p:spPr>
          <a:xfrm rot="17728361">
            <a:off x="11250026" y="5267464"/>
            <a:ext cx="70740" cy="57688"/>
          </a:xfrm>
          <a:custGeom>
            <a:avLst/>
            <a:gdLst>
              <a:gd name="connsiteX0" fmla="*/ 0 w 3295328"/>
              <a:gd name="connsiteY0" fmla="*/ 2687308 h 2687308"/>
              <a:gd name="connsiteX1" fmla="*/ 1647664 w 3295328"/>
              <a:gd name="connsiteY1" fmla="*/ 0 h 2687308"/>
              <a:gd name="connsiteX2" fmla="*/ 3295328 w 3295328"/>
              <a:gd name="connsiteY2" fmla="*/ 2687308 h 2687308"/>
              <a:gd name="connsiteX3" fmla="*/ 0 w 3295328"/>
              <a:gd name="connsiteY3" fmla="*/ 2687308 h 2687308"/>
              <a:gd name="connsiteX0" fmla="*/ 667491 w 3962819"/>
              <a:gd name="connsiteY0" fmla="*/ 5036646 h 5036646"/>
              <a:gd name="connsiteX1" fmla="*/ 0 w 3962819"/>
              <a:gd name="connsiteY1" fmla="*/ 0 h 5036646"/>
              <a:gd name="connsiteX2" fmla="*/ 2315155 w 3962819"/>
              <a:gd name="connsiteY2" fmla="*/ 2349338 h 5036646"/>
              <a:gd name="connsiteX3" fmla="*/ 3962819 w 3962819"/>
              <a:gd name="connsiteY3" fmla="*/ 5036646 h 5036646"/>
              <a:gd name="connsiteX4" fmla="*/ 667491 w 3962819"/>
              <a:gd name="connsiteY4" fmla="*/ 5036646 h 5036646"/>
              <a:gd name="connsiteX0" fmla="*/ 0 w 3295328"/>
              <a:gd name="connsiteY0" fmla="*/ 2687308 h 2687308"/>
              <a:gd name="connsiteX1" fmla="*/ 1647664 w 3295328"/>
              <a:gd name="connsiteY1" fmla="*/ 0 h 2687308"/>
              <a:gd name="connsiteX2" fmla="*/ 3295328 w 3295328"/>
              <a:gd name="connsiteY2" fmla="*/ 2687308 h 2687308"/>
              <a:gd name="connsiteX3" fmla="*/ 0 w 3295328"/>
              <a:gd name="connsiteY3" fmla="*/ 2687308 h 268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5328" h="2687308">
                <a:moveTo>
                  <a:pt x="0" y="2687308"/>
                </a:moveTo>
                <a:lnTo>
                  <a:pt x="1647664" y="0"/>
                </a:lnTo>
                <a:lnTo>
                  <a:pt x="3295328" y="2687308"/>
                </a:lnTo>
                <a:lnTo>
                  <a:pt x="0" y="2687308"/>
                </a:lnTo>
                <a:close/>
              </a:path>
            </a:pathLst>
          </a:custGeom>
          <a:noFill/>
          <a:ln w="9525" cap="sq"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9600000" scaled="0"/>
            </a:gradFill>
            <a:prstDash val="solid"/>
            <a:bevel/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50" name="等腰三角形 72">
            <a:extLst>
              <a:ext uri="{FF2B5EF4-FFF2-40B4-BE49-F238E27FC236}">
                <a16:creationId xmlns:a16="http://schemas.microsoft.com/office/drawing/2014/main" id="{9BC7754E-49DD-4564-9D84-0D312B3EDC75}"/>
              </a:ext>
            </a:extLst>
          </p:cNvPr>
          <p:cNvSpPr/>
          <p:nvPr userDrawn="1"/>
        </p:nvSpPr>
        <p:spPr>
          <a:xfrm rot="12779753">
            <a:off x="9105803" y="5321243"/>
            <a:ext cx="98611" cy="80417"/>
          </a:xfrm>
          <a:custGeom>
            <a:avLst/>
            <a:gdLst>
              <a:gd name="connsiteX0" fmla="*/ 0 w 3295328"/>
              <a:gd name="connsiteY0" fmla="*/ 2687308 h 2687308"/>
              <a:gd name="connsiteX1" fmla="*/ 1647664 w 3295328"/>
              <a:gd name="connsiteY1" fmla="*/ 0 h 2687308"/>
              <a:gd name="connsiteX2" fmla="*/ 3295328 w 3295328"/>
              <a:gd name="connsiteY2" fmla="*/ 2687308 h 2687308"/>
              <a:gd name="connsiteX3" fmla="*/ 0 w 3295328"/>
              <a:gd name="connsiteY3" fmla="*/ 2687308 h 2687308"/>
              <a:gd name="connsiteX0" fmla="*/ 667491 w 3962819"/>
              <a:gd name="connsiteY0" fmla="*/ 5036646 h 5036646"/>
              <a:gd name="connsiteX1" fmla="*/ 0 w 3962819"/>
              <a:gd name="connsiteY1" fmla="*/ 0 h 5036646"/>
              <a:gd name="connsiteX2" fmla="*/ 2315155 w 3962819"/>
              <a:gd name="connsiteY2" fmla="*/ 2349338 h 5036646"/>
              <a:gd name="connsiteX3" fmla="*/ 3962819 w 3962819"/>
              <a:gd name="connsiteY3" fmla="*/ 5036646 h 5036646"/>
              <a:gd name="connsiteX4" fmla="*/ 667491 w 3962819"/>
              <a:gd name="connsiteY4" fmla="*/ 5036646 h 5036646"/>
              <a:gd name="connsiteX0" fmla="*/ 0 w 3295328"/>
              <a:gd name="connsiteY0" fmla="*/ 2687308 h 2687308"/>
              <a:gd name="connsiteX1" fmla="*/ 1647664 w 3295328"/>
              <a:gd name="connsiteY1" fmla="*/ 0 h 2687308"/>
              <a:gd name="connsiteX2" fmla="*/ 3295328 w 3295328"/>
              <a:gd name="connsiteY2" fmla="*/ 2687308 h 2687308"/>
              <a:gd name="connsiteX3" fmla="*/ 0 w 3295328"/>
              <a:gd name="connsiteY3" fmla="*/ 2687308 h 268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5328" h="2687308">
                <a:moveTo>
                  <a:pt x="0" y="2687308"/>
                </a:moveTo>
                <a:lnTo>
                  <a:pt x="1647664" y="0"/>
                </a:lnTo>
                <a:lnTo>
                  <a:pt x="3295328" y="2687308"/>
                </a:lnTo>
                <a:lnTo>
                  <a:pt x="0" y="2687308"/>
                </a:lnTo>
                <a:close/>
              </a:path>
            </a:pathLst>
          </a:custGeom>
          <a:noFill/>
          <a:ln w="9525" cap="sq">
            <a:gradFill>
              <a:gsLst>
                <a:gs pos="0">
                  <a:schemeClr val="accent3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9600000" scaled="0"/>
            </a:gradFill>
            <a:prstDash val="solid"/>
            <a:bevel/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51" name="标题 150">
            <a:extLst>
              <a:ext uri="{FF2B5EF4-FFF2-40B4-BE49-F238E27FC236}">
                <a16:creationId xmlns:a16="http://schemas.microsoft.com/office/drawing/2014/main" id="{7503824A-D251-4BB0-A658-91CA1275A1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810" y="2457554"/>
            <a:ext cx="7221272" cy="676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lnSpc>
                <a:spcPct val="120000"/>
              </a:lnSpc>
              <a:defRPr lang="zh-CN" altLang="en-US" sz="4000" dirty="0"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sz="4000" dirty="0">
                <a:latin typeface="+mj-ea"/>
                <a:ea typeface="+mj-ea"/>
              </a:rPr>
              <a:t>单击此处输入您的答辩题目</a:t>
            </a:r>
          </a:p>
        </p:txBody>
      </p:sp>
      <p:sp>
        <p:nvSpPr>
          <p:cNvPr id="154" name="文本占位符 153">
            <a:extLst>
              <a:ext uri="{FF2B5EF4-FFF2-40B4-BE49-F238E27FC236}">
                <a16:creationId xmlns:a16="http://schemas.microsoft.com/office/drawing/2014/main" id="{367E42DE-6309-47E5-9CD6-93A582589C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810" y="2089452"/>
            <a:ext cx="40513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sz="2000" smtClean="0">
                <a:latin typeface="+mj-ea"/>
                <a:ea typeface="+mj-ea"/>
                <a:cs typeface="+mn-cs"/>
              </a:defRPr>
            </a:lvl1pPr>
            <a:lvl2pPr>
              <a:defRPr lang="zh-CN" altLang="en-US" sz="1800" smtClean="0">
                <a:latin typeface="+mn-lt"/>
                <a:ea typeface="+mn-ea"/>
                <a:cs typeface="+mn-cs"/>
              </a:defRPr>
            </a:lvl2pPr>
            <a:lvl3pPr>
              <a:defRPr lang="zh-CN" altLang="en-US" sz="1800" smtClean="0">
                <a:latin typeface="+mn-lt"/>
                <a:ea typeface="+mn-ea"/>
                <a:cs typeface="+mn-cs"/>
              </a:defRPr>
            </a:lvl3pPr>
            <a:lvl4pPr>
              <a:defRPr lang="zh-CN" altLang="en-US" smtClean="0">
                <a:latin typeface="+mn-lt"/>
                <a:ea typeface="+mn-ea"/>
                <a:cs typeface="+mn-cs"/>
              </a:defRPr>
            </a:lvl4pPr>
            <a:lvl5pPr>
              <a:defRPr lang="zh-CN" altLang="en-US">
                <a:latin typeface="+mn-lt"/>
                <a:ea typeface="+mn-ea"/>
                <a:cs typeface="+mn-cs"/>
              </a:defRPr>
            </a:lvl5pPr>
          </a:lstStyle>
          <a:p>
            <a:r>
              <a:rPr lang="zh-CN" altLang="en-US" sz="2000" dirty="0">
                <a:latin typeface="+mj-ea"/>
                <a:ea typeface="+mj-ea"/>
              </a:rPr>
              <a:t>单击输入您的学院信息</a:t>
            </a:r>
          </a:p>
        </p:txBody>
      </p:sp>
      <p:sp>
        <p:nvSpPr>
          <p:cNvPr id="155" name="文本占位符 153">
            <a:extLst>
              <a:ext uri="{FF2B5EF4-FFF2-40B4-BE49-F238E27FC236}">
                <a16:creationId xmlns:a16="http://schemas.microsoft.com/office/drawing/2014/main" id="{04C75C22-FA65-43AA-A71A-21BD34DBC8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810" y="5138493"/>
            <a:ext cx="219075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None/>
              <a:defRPr lang="zh-CN" altLang="en-US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 lang="zh-CN" altLang="en-US" sz="1800" smtClean="0">
                <a:latin typeface="+mn-lt"/>
                <a:ea typeface="+mn-ea"/>
                <a:cs typeface="+mn-cs"/>
              </a:defRPr>
            </a:lvl2pPr>
            <a:lvl3pPr>
              <a:defRPr lang="zh-CN" altLang="en-US" sz="1800" smtClean="0">
                <a:latin typeface="+mn-lt"/>
                <a:ea typeface="+mn-ea"/>
                <a:cs typeface="+mn-cs"/>
              </a:defRPr>
            </a:lvl3pPr>
            <a:lvl4pPr>
              <a:defRPr lang="zh-CN" altLang="en-US" smtClean="0">
                <a:latin typeface="+mn-lt"/>
                <a:ea typeface="+mn-ea"/>
                <a:cs typeface="+mn-cs"/>
              </a:defRPr>
            </a:lvl4pPr>
            <a:lvl5pPr>
              <a:defRPr lang="zh-CN" altLang="en-US">
                <a:latin typeface="+mn-lt"/>
                <a:ea typeface="+mn-ea"/>
                <a:cs typeface="+mn-cs"/>
              </a:defRPr>
            </a:lvl5pPr>
          </a:lstStyle>
          <a:p>
            <a:pPr algn="ctr"/>
            <a:r>
              <a:rPr lang="zh-CN" altLang="en-US" sz="2000" dirty="0"/>
              <a:t>指导人：单击输入</a:t>
            </a:r>
          </a:p>
        </p:txBody>
      </p:sp>
      <p:sp>
        <p:nvSpPr>
          <p:cNvPr id="156" name="文本占位符 153">
            <a:extLst>
              <a:ext uri="{FF2B5EF4-FFF2-40B4-BE49-F238E27FC236}">
                <a16:creationId xmlns:a16="http://schemas.microsoft.com/office/drawing/2014/main" id="{0A2274C5-F612-464B-9A43-E9BEA6EBD4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0780" y="5138493"/>
            <a:ext cx="219075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None/>
              <a:defRPr lang="zh-CN" altLang="en-US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 lang="zh-CN" altLang="en-US" sz="1800" smtClean="0">
                <a:latin typeface="+mn-lt"/>
                <a:ea typeface="+mn-ea"/>
                <a:cs typeface="+mn-cs"/>
              </a:defRPr>
            </a:lvl2pPr>
            <a:lvl3pPr>
              <a:defRPr lang="zh-CN" altLang="en-US" sz="1800" smtClean="0">
                <a:latin typeface="+mn-lt"/>
                <a:ea typeface="+mn-ea"/>
                <a:cs typeface="+mn-cs"/>
              </a:defRPr>
            </a:lvl3pPr>
            <a:lvl4pPr>
              <a:defRPr lang="zh-CN" altLang="en-US" smtClean="0">
                <a:latin typeface="+mn-lt"/>
                <a:ea typeface="+mn-ea"/>
                <a:cs typeface="+mn-cs"/>
              </a:defRPr>
            </a:lvl4pPr>
            <a:lvl5pPr>
              <a:defRPr lang="zh-CN" altLang="en-US">
                <a:latin typeface="+mn-lt"/>
                <a:ea typeface="+mn-ea"/>
                <a:cs typeface="+mn-cs"/>
              </a:defRPr>
            </a:lvl5pPr>
          </a:lstStyle>
          <a:p>
            <a:pPr algn="ctr"/>
            <a:r>
              <a:rPr lang="zh-CN" altLang="en-US" sz="2000" dirty="0"/>
              <a:t>答辩人：单击输入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B273D4F-DF01-44DE-8213-019BC13AF0C4}"/>
              </a:ext>
            </a:extLst>
          </p:cNvPr>
          <p:cNvSpPr txBox="1"/>
          <p:nvPr userDrawn="1"/>
        </p:nvSpPr>
        <p:spPr>
          <a:xfrm rot="19310774">
            <a:off x="9303696" y="5385856"/>
            <a:ext cx="242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aseline="30000" dirty="0">
                <a:gradFill>
                  <a:gsLst>
                    <a:gs pos="0">
                      <a:schemeClr val="accent1">
                        <a:alpha val="50000"/>
                      </a:schemeClr>
                    </a:gs>
                    <a:gs pos="53000">
                      <a:schemeClr val="accent3">
                        <a:alpha val="0"/>
                      </a:schemeClr>
                    </a:gs>
                  </a:gsLst>
                  <a:lin ang="7800000" scaled="0"/>
                </a:gradFill>
              </a:rPr>
              <a:t>δ</a:t>
            </a:r>
            <a:endParaRPr lang="zh-CN" altLang="en-US" sz="1200" baseline="30000" dirty="0">
              <a:gradFill>
                <a:gsLst>
                  <a:gs pos="0">
                    <a:schemeClr val="accent1">
                      <a:alpha val="50000"/>
                    </a:schemeClr>
                  </a:gs>
                  <a:gs pos="53000">
                    <a:schemeClr val="accent3">
                      <a:alpha val="0"/>
                    </a:schemeClr>
                  </a:gs>
                </a:gsLst>
                <a:lin ang="7800000" scaled="0"/>
              </a:gra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7DA17BA-A501-4F5D-96C4-DCFBC031159D}"/>
              </a:ext>
            </a:extLst>
          </p:cNvPr>
          <p:cNvSpPr txBox="1"/>
          <p:nvPr userDrawn="1"/>
        </p:nvSpPr>
        <p:spPr>
          <a:xfrm rot="258176">
            <a:off x="9510176" y="4995977"/>
            <a:ext cx="293712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aseline="30000" dirty="0">
                <a:gradFill>
                  <a:gsLst>
                    <a:gs pos="0">
                      <a:schemeClr val="accent1">
                        <a:alpha val="60000"/>
                      </a:schemeClr>
                    </a:gs>
                    <a:gs pos="60000">
                      <a:schemeClr val="accent3">
                        <a:alpha val="0"/>
                      </a:schemeClr>
                    </a:gs>
                  </a:gsLst>
                  <a:lin ang="7800000" scaled="0"/>
                </a:gradFill>
              </a:rPr>
              <a:t>ξ</a:t>
            </a:r>
            <a:endParaRPr lang="zh-CN" altLang="en-US" sz="1400" baseline="30000" dirty="0">
              <a:gradFill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3">
                      <a:alpha val="0"/>
                    </a:schemeClr>
                  </a:gs>
                </a:gsLst>
                <a:lin ang="7800000" scaled="0"/>
              </a:gra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4129FC5-0BDD-461F-9F30-2B9D178C0410}"/>
              </a:ext>
            </a:extLst>
          </p:cNvPr>
          <p:cNvSpPr txBox="1"/>
          <p:nvPr userDrawn="1"/>
        </p:nvSpPr>
        <p:spPr>
          <a:xfrm rot="1398706">
            <a:off x="11458235" y="5184607"/>
            <a:ext cx="336476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aseline="30000" dirty="0">
                <a:gradFill>
                  <a:gsLst>
                    <a:gs pos="0">
                      <a:schemeClr val="accent1">
                        <a:alpha val="60000"/>
                      </a:schemeClr>
                    </a:gs>
                    <a:gs pos="57000">
                      <a:schemeClr val="accent3">
                        <a:alpha val="0"/>
                      </a:schemeClr>
                    </a:gs>
                  </a:gsLst>
                  <a:lin ang="5400000" scaled="0"/>
                </a:gradFill>
              </a:rPr>
              <a:t>φ</a:t>
            </a:r>
            <a:endParaRPr lang="zh-CN" altLang="en-US" sz="1400" baseline="30000" dirty="0">
              <a:gradFill>
                <a:gsLst>
                  <a:gs pos="0">
                    <a:schemeClr val="accent1">
                      <a:alpha val="60000"/>
                    </a:schemeClr>
                  </a:gs>
                  <a:gs pos="57000">
                    <a:schemeClr val="accent3">
                      <a:alpha val="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09D7A63-17A3-4067-BA6F-8E63694FE254}"/>
              </a:ext>
            </a:extLst>
          </p:cNvPr>
          <p:cNvSpPr txBox="1"/>
          <p:nvPr userDrawn="1"/>
        </p:nvSpPr>
        <p:spPr>
          <a:xfrm rot="2193234">
            <a:off x="11073942" y="4888572"/>
            <a:ext cx="451034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aseline="30000" dirty="0">
                <a:gradFill>
                  <a:gsLst>
                    <a:gs pos="0">
                      <a:schemeClr val="accent1">
                        <a:alpha val="50000"/>
                      </a:schemeClr>
                    </a:gs>
                    <a:gs pos="63000">
                      <a:schemeClr val="accent3">
                        <a:alpha val="0"/>
                      </a:schemeClr>
                    </a:gs>
                  </a:gsLst>
                  <a:lin ang="4200000" scaled="0"/>
                </a:gradFill>
              </a:rPr>
              <a:t>ψ</a:t>
            </a:r>
            <a:endParaRPr lang="zh-CN" altLang="en-US" sz="1400" baseline="30000" dirty="0">
              <a:gradFill>
                <a:gsLst>
                  <a:gs pos="0">
                    <a:schemeClr val="accent1">
                      <a:alpha val="5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lin ang="4200000" scaled="0"/>
              </a:gradFill>
            </a:endParaRPr>
          </a:p>
        </p:txBody>
      </p:sp>
      <p:sp>
        <p:nvSpPr>
          <p:cNvPr id="115" name="页脚占位符 43">
            <a:extLst>
              <a:ext uri="{FF2B5EF4-FFF2-40B4-BE49-F238E27FC236}">
                <a16:creationId xmlns:a16="http://schemas.microsoft.com/office/drawing/2014/main" id="{DFA71774-BCBB-4722-A3DA-FA3BDED07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537136" y="6338794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zh-CN" altLang="en-US" sz="1200" smtClean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defRPr>
            </a:lvl1pPr>
          </a:lstStyle>
          <a:p>
            <a:r>
              <a:rPr lang="en-US" altLang="zh-CN" dirty="0"/>
              <a:t>【G23】Not Only Film</a:t>
            </a:r>
            <a:r>
              <a:rPr lang="zh-CN" altLang="en-US" dirty="0"/>
              <a:t>电影垂直搜索引擎</a:t>
            </a:r>
          </a:p>
        </p:txBody>
      </p:sp>
    </p:spTree>
    <p:extLst>
      <p:ext uri="{BB962C8B-B14F-4D97-AF65-F5344CB8AC3E}">
        <p14:creationId xmlns:p14="http://schemas.microsoft.com/office/powerpoint/2010/main" val="771801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-左右排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D77AB7FC-B02A-4CAD-A9FF-66778486CB91}"/>
              </a:ext>
            </a:extLst>
          </p:cNvPr>
          <p:cNvSpPr/>
          <p:nvPr userDrawn="1"/>
        </p:nvSpPr>
        <p:spPr>
          <a:xfrm rot="20700000">
            <a:off x="-2315670" y="-1761610"/>
            <a:ext cx="17826229" cy="10027254"/>
          </a:xfrm>
          <a:custGeom>
            <a:avLst/>
            <a:gdLst>
              <a:gd name="connsiteX0" fmla="*/ 0 w 17826229"/>
              <a:gd name="connsiteY0" fmla="*/ 0 h 10027254"/>
              <a:gd name="connsiteX1" fmla="*/ 17826229 w 17826229"/>
              <a:gd name="connsiteY1" fmla="*/ 0 h 10027254"/>
              <a:gd name="connsiteX2" fmla="*/ 17826229 w 17826229"/>
              <a:gd name="connsiteY2" fmla="*/ 10027254 h 10027254"/>
              <a:gd name="connsiteX3" fmla="*/ 0 w 17826229"/>
              <a:gd name="connsiteY3" fmla="*/ 10027254 h 10027254"/>
              <a:gd name="connsiteX4" fmla="*/ 0 w 17826229"/>
              <a:gd name="connsiteY4" fmla="*/ 0 h 10027254"/>
              <a:gd name="connsiteX0" fmla="*/ 0 w 17826229"/>
              <a:gd name="connsiteY0" fmla="*/ 0 h 10027254"/>
              <a:gd name="connsiteX1" fmla="*/ 2315670 w 17826229"/>
              <a:gd name="connsiteY1" fmla="*/ 1761610 h 10027254"/>
              <a:gd name="connsiteX2" fmla="*/ 17826229 w 17826229"/>
              <a:gd name="connsiteY2" fmla="*/ 0 h 10027254"/>
              <a:gd name="connsiteX3" fmla="*/ 17826229 w 17826229"/>
              <a:gd name="connsiteY3" fmla="*/ 10027254 h 10027254"/>
              <a:gd name="connsiteX4" fmla="*/ 0 w 17826229"/>
              <a:gd name="connsiteY4" fmla="*/ 10027254 h 10027254"/>
              <a:gd name="connsiteX5" fmla="*/ 0 w 17826229"/>
              <a:gd name="connsiteY5" fmla="*/ 0 h 10027254"/>
              <a:gd name="connsiteX0" fmla="*/ 0 w 17826229"/>
              <a:gd name="connsiteY0" fmla="*/ 0 h 10027254"/>
              <a:gd name="connsiteX1" fmla="*/ 17826229 w 17826229"/>
              <a:gd name="connsiteY1" fmla="*/ 0 h 10027254"/>
              <a:gd name="connsiteX2" fmla="*/ 17826229 w 17826229"/>
              <a:gd name="connsiteY2" fmla="*/ 10027254 h 10027254"/>
              <a:gd name="connsiteX3" fmla="*/ 0 w 17826229"/>
              <a:gd name="connsiteY3" fmla="*/ 10027254 h 10027254"/>
              <a:gd name="connsiteX4" fmla="*/ 0 w 17826229"/>
              <a:gd name="connsiteY4" fmla="*/ 0 h 1002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26229" h="10027254">
                <a:moveTo>
                  <a:pt x="0" y="0"/>
                </a:moveTo>
                <a:lnTo>
                  <a:pt x="17826229" y="0"/>
                </a:lnTo>
                <a:lnTo>
                  <a:pt x="17826229" y="10027254"/>
                </a:lnTo>
                <a:lnTo>
                  <a:pt x="0" y="1002725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alphaModFix amt="5000"/>
            </a:blip>
            <a:srcRect/>
            <a:tile tx="0" ty="0" sx="50000" sy="50000" flip="none" algn="tl"/>
          </a:blip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75">
            <a:extLst>
              <a:ext uri="{FF2B5EF4-FFF2-40B4-BE49-F238E27FC236}">
                <a16:creationId xmlns:a16="http://schemas.microsoft.com/office/drawing/2014/main" id="{F60D50D2-2408-4DFD-9D38-FF819C3E5F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8044" y="857721"/>
            <a:ext cx="688520" cy="101566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zh-CN" altLang="en-US" sz="6000" i="1" kern="12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0"/>
                </a:gradFill>
                <a:latin typeface="+mj-lt"/>
                <a:ea typeface="+mn-ea"/>
                <a:cs typeface="+mn-cs"/>
              </a:defRPr>
            </a:lvl1pPr>
            <a:lvl2pPr>
              <a:defRPr lang="zh-CN" altLang="en-US" sz="1800" smtClean="0">
                <a:latin typeface="+mn-lt"/>
                <a:ea typeface="+mn-ea"/>
                <a:cs typeface="+mn-cs"/>
              </a:defRPr>
            </a:lvl2pPr>
            <a:lvl3pPr>
              <a:defRPr lang="zh-CN" altLang="en-US" sz="1800" smtClean="0">
                <a:latin typeface="+mn-lt"/>
                <a:ea typeface="+mn-ea"/>
                <a:cs typeface="+mn-cs"/>
              </a:defRPr>
            </a:lvl3pPr>
            <a:lvl4pPr>
              <a:defRPr lang="zh-CN" altLang="en-US" smtClean="0">
                <a:latin typeface="+mn-lt"/>
                <a:ea typeface="+mn-ea"/>
                <a:cs typeface="+mn-cs"/>
              </a:defRPr>
            </a:lvl4pPr>
            <a:lvl5pPr>
              <a:defRPr lang="zh-CN" altLang="en-US">
                <a:latin typeface="+mn-lt"/>
                <a:ea typeface="+mn-ea"/>
                <a:cs typeface="+mn-cs"/>
              </a:defRPr>
            </a:lvl5pPr>
          </a:lstStyle>
          <a:p>
            <a:pPr marL="0" lvl="0" algn="dist"/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4" name="图片 3" descr="图片包含 建筑, 户外, 砖, 前&#10;&#10;描述已自动生成">
            <a:extLst>
              <a:ext uri="{FF2B5EF4-FFF2-40B4-BE49-F238E27FC236}">
                <a16:creationId xmlns:a16="http://schemas.microsoft.com/office/drawing/2014/main" id="{08D5581D-6D13-4A13-B668-680E85071E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5444514" cy="6858000"/>
          </a:xfrm>
          <a:custGeom>
            <a:avLst/>
            <a:gdLst>
              <a:gd name="connsiteX0" fmla="*/ 0 w 5881394"/>
              <a:gd name="connsiteY0" fmla="*/ 0 h 6858000"/>
              <a:gd name="connsiteX1" fmla="*/ 5881394 w 5881394"/>
              <a:gd name="connsiteY1" fmla="*/ 0 h 6858000"/>
              <a:gd name="connsiteX2" fmla="*/ 5881394 w 5881394"/>
              <a:gd name="connsiteY2" fmla="*/ 6858000 h 6858000"/>
              <a:gd name="connsiteX3" fmla="*/ 0 w 588139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1394" h="6858000">
                <a:moveTo>
                  <a:pt x="0" y="0"/>
                </a:moveTo>
                <a:lnTo>
                  <a:pt x="5881394" y="0"/>
                </a:lnTo>
                <a:lnTo>
                  <a:pt x="588139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BC5B239-2C83-4CC1-A87D-86E3BAFCAF3B}"/>
              </a:ext>
            </a:extLst>
          </p:cNvPr>
          <p:cNvSpPr txBox="1"/>
          <p:nvPr userDrawn="1"/>
        </p:nvSpPr>
        <p:spPr>
          <a:xfrm rot="16200000">
            <a:off x="2141478" y="3044384"/>
            <a:ext cx="58202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>
                    <a:alpha val="40000"/>
                  </a:schemeClr>
                </a:solidFill>
                <a:latin typeface="+mj-lt"/>
              </a:rPr>
              <a:t>CONTENTS</a:t>
            </a:r>
            <a:endParaRPr lang="zh-CN" altLang="en-US" sz="6600" dirty="0">
              <a:solidFill>
                <a:schemeClr val="bg1">
                  <a:alpha val="40000"/>
                </a:schemeClr>
              </a:solidFill>
              <a:latin typeface="+mj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3D75A05-3938-4D73-9AF9-D85C16BD552D}"/>
              </a:ext>
            </a:extLst>
          </p:cNvPr>
          <p:cNvGrpSpPr/>
          <p:nvPr userDrawn="1"/>
        </p:nvGrpSpPr>
        <p:grpSpPr>
          <a:xfrm>
            <a:off x="5444514" y="0"/>
            <a:ext cx="429507" cy="6858000"/>
            <a:chOff x="5883725" y="0"/>
            <a:chExt cx="429507" cy="6858000"/>
          </a:xfrm>
          <a:effectLst>
            <a:outerShdw blurRad="76200" dist="50800" algn="l" rotWithShape="0">
              <a:schemeClr val="accent3">
                <a:alpha val="20000"/>
              </a:schemeClr>
            </a:outerShdw>
          </a:effectLst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E1368CE8-C62D-47ED-9C4C-C1A024E48259}"/>
                </a:ext>
              </a:extLst>
            </p:cNvPr>
            <p:cNvSpPr>
              <a:spLocks noChangeAspect="1"/>
            </p:cNvSpPr>
            <p:nvPr/>
          </p:nvSpPr>
          <p:spPr>
            <a:xfrm rot="5400000" flipV="1">
              <a:off x="2669479" y="3214246"/>
              <a:ext cx="6858000" cy="429507"/>
            </a:xfrm>
            <a:custGeom>
              <a:avLst/>
              <a:gdLst>
                <a:gd name="connsiteX0" fmla="*/ 0 w 6858000"/>
                <a:gd name="connsiteY0" fmla="*/ 2332 h 432000"/>
                <a:gd name="connsiteX1" fmla="*/ 703333 w 6858000"/>
                <a:gd name="connsiteY1" fmla="*/ 431832 h 432000"/>
                <a:gd name="connsiteX2" fmla="*/ 1813578 w 6858000"/>
                <a:gd name="connsiteY2" fmla="*/ 431974 h 432000"/>
                <a:gd name="connsiteX3" fmla="*/ 1813578 w 6858000"/>
                <a:gd name="connsiteY3" fmla="*/ 432000 h 432000"/>
                <a:gd name="connsiteX4" fmla="*/ 2020148 w 6858000"/>
                <a:gd name="connsiteY4" fmla="*/ 432000 h 432000"/>
                <a:gd name="connsiteX5" fmla="*/ 4837852 w 6858000"/>
                <a:gd name="connsiteY5" fmla="*/ 432000 h 432000"/>
                <a:gd name="connsiteX6" fmla="*/ 4965700 w 6858000"/>
                <a:gd name="connsiteY6" fmla="*/ 432000 h 432000"/>
                <a:gd name="connsiteX7" fmla="*/ 4965700 w 6858000"/>
                <a:gd name="connsiteY7" fmla="*/ 431984 h 432000"/>
                <a:gd name="connsiteX8" fmla="*/ 6154667 w 6858000"/>
                <a:gd name="connsiteY8" fmla="*/ 431832 h 432000"/>
                <a:gd name="connsiteX9" fmla="*/ 6858000 w 6858000"/>
                <a:gd name="connsiteY9" fmla="*/ 2332 h 432000"/>
                <a:gd name="connsiteX10" fmla="*/ 4965700 w 6858000"/>
                <a:gd name="connsiteY10" fmla="*/ 148 h 432000"/>
                <a:gd name="connsiteX11" fmla="*/ 4965700 w 6858000"/>
                <a:gd name="connsiteY11" fmla="*/ 0 h 432000"/>
                <a:gd name="connsiteX12" fmla="*/ 4837852 w 6858000"/>
                <a:gd name="connsiteY12" fmla="*/ 0 h 432000"/>
                <a:gd name="connsiteX13" fmla="*/ 2020148 w 6858000"/>
                <a:gd name="connsiteY13" fmla="*/ 0 h 432000"/>
                <a:gd name="connsiteX14" fmla="*/ 1813578 w 6858000"/>
                <a:gd name="connsiteY14" fmla="*/ 0 h 432000"/>
                <a:gd name="connsiteX15" fmla="*/ 1813578 w 6858000"/>
                <a:gd name="connsiteY15" fmla="*/ 239 h 432000"/>
                <a:gd name="connsiteX0" fmla="*/ 0 w 6858000"/>
                <a:gd name="connsiteY0" fmla="*/ 2332 h 432000"/>
                <a:gd name="connsiteX1" fmla="*/ 703333 w 6858000"/>
                <a:gd name="connsiteY1" fmla="*/ 431832 h 432000"/>
                <a:gd name="connsiteX2" fmla="*/ 1813578 w 6858000"/>
                <a:gd name="connsiteY2" fmla="*/ 431974 h 432000"/>
                <a:gd name="connsiteX3" fmla="*/ 1813578 w 6858000"/>
                <a:gd name="connsiteY3" fmla="*/ 432000 h 432000"/>
                <a:gd name="connsiteX4" fmla="*/ 2020148 w 6858000"/>
                <a:gd name="connsiteY4" fmla="*/ 432000 h 432000"/>
                <a:gd name="connsiteX5" fmla="*/ 4837852 w 6858000"/>
                <a:gd name="connsiteY5" fmla="*/ 432000 h 432000"/>
                <a:gd name="connsiteX6" fmla="*/ 4965700 w 6858000"/>
                <a:gd name="connsiteY6" fmla="*/ 432000 h 432000"/>
                <a:gd name="connsiteX7" fmla="*/ 4965700 w 6858000"/>
                <a:gd name="connsiteY7" fmla="*/ 431984 h 432000"/>
                <a:gd name="connsiteX8" fmla="*/ 6154667 w 6858000"/>
                <a:gd name="connsiteY8" fmla="*/ 431832 h 432000"/>
                <a:gd name="connsiteX9" fmla="*/ 6858000 w 6858000"/>
                <a:gd name="connsiteY9" fmla="*/ 2332 h 432000"/>
                <a:gd name="connsiteX10" fmla="*/ 4965700 w 6858000"/>
                <a:gd name="connsiteY10" fmla="*/ 148 h 432000"/>
                <a:gd name="connsiteX11" fmla="*/ 4965700 w 6858000"/>
                <a:gd name="connsiteY11" fmla="*/ 0 h 432000"/>
                <a:gd name="connsiteX12" fmla="*/ 4837852 w 6858000"/>
                <a:gd name="connsiteY12" fmla="*/ 0 h 432000"/>
                <a:gd name="connsiteX13" fmla="*/ 2020148 w 6858000"/>
                <a:gd name="connsiteY13" fmla="*/ 0 h 432000"/>
                <a:gd name="connsiteX14" fmla="*/ 1813578 w 6858000"/>
                <a:gd name="connsiteY14" fmla="*/ 0 h 432000"/>
                <a:gd name="connsiteX15" fmla="*/ 0 w 6858000"/>
                <a:gd name="connsiteY15" fmla="*/ 2332 h 432000"/>
                <a:gd name="connsiteX0" fmla="*/ 0 w 6858000"/>
                <a:gd name="connsiteY0" fmla="*/ 2332 h 432000"/>
                <a:gd name="connsiteX1" fmla="*/ 703333 w 6858000"/>
                <a:gd name="connsiteY1" fmla="*/ 431832 h 432000"/>
                <a:gd name="connsiteX2" fmla="*/ 1813578 w 6858000"/>
                <a:gd name="connsiteY2" fmla="*/ 431974 h 432000"/>
                <a:gd name="connsiteX3" fmla="*/ 1813578 w 6858000"/>
                <a:gd name="connsiteY3" fmla="*/ 432000 h 432000"/>
                <a:gd name="connsiteX4" fmla="*/ 2020148 w 6858000"/>
                <a:gd name="connsiteY4" fmla="*/ 432000 h 432000"/>
                <a:gd name="connsiteX5" fmla="*/ 4837852 w 6858000"/>
                <a:gd name="connsiteY5" fmla="*/ 432000 h 432000"/>
                <a:gd name="connsiteX6" fmla="*/ 4965700 w 6858000"/>
                <a:gd name="connsiteY6" fmla="*/ 432000 h 432000"/>
                <a:gd name="connsiteX7" fmla="*/ 4965700 w 6858000"/>
                <a:gd name="connsiteY7" fmla="*/ 431984 h 432000"/>
                <a:gd name="connsiteX8" fmla="*/ 6154667 w 6858000"/>
                <a:gd name="connsiteY8" fmla="*/ 431832 h 432000"/>
                <a:gd name="connsiteX9" fmla="*/ 6858000 w 6858000"/>
                <a:gd name="connsiteY9" fmla="*/ 2332 h 432000"/>
                <a:gd name="connsiteX10" fmla="*/ 4965700 w 6858000"/>
                <a:gd name="connsiteY10" fmla="*/ 148 h 432000"/>
                <a:gd name="connsiteX11" fmla="*/ 4965700 w 6858000"/>
                <a:gd name="connsiteY11" fmla="*/ 0 h 432000"/>
                <a:gd name="connsiteX12" fmla="*/ 4837852 w 6858000"/>
                <a:gd name="connsiteY12" fmla="*/ 0 h 432000"/>
                <a:gd name="connsiteX13" fmla="*/ 1813578 w 6858000"/>
                <a:gd name="connsiteY13" fmla="*/ 0 h 432000"/>
                <a:gd name="connsiteX14" fmla="*/ 0 w 6858000"/>
                <a:gd name="connsiteY14" fmla="*/ 2332 h 432000"/>
                <a:gd name="connsiteX0" fmla="*/ 0 w 6858000"/>
                <a:gd name="connsiteY0" fmla="*/ 2332 h 432000"/>
                <a:gd name="connsiteX1" fmla="*/ 703333 w 6858000"/>
                <a:gd name="connsiteY1" fmla="*/ 431832 h 432000"/>
                <a:gd name="connsiteX2" fmla="*/ 1813578 w 6858000"/>
                <a:gd name="connsiteY2" fmla="*/ 431974 h 432000"/>
                <a:gd name="connsiteX3" fmla="*/ 1813578 w 6858000"/>
                <a:gd name="connsiteY3" fmla="*/ 432000 h 432000"/>
                <a:gd name="connsiteX4" fmla="*/ 2020148 w 6858000"/>
                <a:gd name="connsiteY4" fmla="*/ 432000 h 432000"/>
                <a:gd name="connsiteX5" fmla="*/ 4837852 w 6858000"/>
                <a:gd name="connsiteY5" fmla="*/ 432000 h 432000"/>
                <a:gd name="connsiteX6" fmla="*/ 4965700 w 6858000"/>
                <a:gd name="connsiteY6" fmla="*/ 432000 h 432000"/>
                <a:gd name="connsiteX7" fmla="*/ 4965700 w 6858000"/>
                <a:gd name="connsiteY7" fmla="*/ 431984 h 432000"/>
                <a:gd name="connsiteX8" fmla="*/ 6154667 w 6858000"/>
                <a:gd name="connsiteY8" fmla="*/ 431832 h 432000"/>
                <a:gd name="connsiteX9" fmla="*/ 6858000 w 6858000"/>
                <a:gd name="connsiteY9" fmla="*/ 2332 h 432000"/>
                <a:gd name="connsiteX10" fmla="*/ 4965700 w 6858000"/>
                <a:gd name="connsiteY10" fmla="*/ 148 h 432000"/>
                <a:gd name="connsiteX11" fmla="*/ 4965700 w 6858000"/>
                <a:gd name="connsiteY11" fmla="*/ 0 h 432000"/>
                <a:gd name="connsiteX12" fmla="*/ 4837852 w 6858000"/>
                <a:gd name="connsiteY12" fmla="*/ 0 h 432000"/>
                <a:gd name="connsiteX13" fmla="*/ 0 w 6858000"/>
                <a:gd name="connsiteY13" fmla="*/ 2332 h 432000"/>
                <a:gd name="connsiteX0" fmla="*/ 0 w 6858000"/>
                <a:gd name="connsiteY0" fmla="*/ 2332 h 432000"/>
                <a:gd name="connsiteX1" fmla="*/ 703333 w 6858000"/>
                <a:gd name="connsiteY1" fmla="*/ 431832 h 432000"/>
                <a:gd name="connsiteX2" fmla="*/ 1813578 w 6858000"/>
                <a:gd name="connsiteY2" fmla="*/ 431974 h 432000"/>
                <a:gd name="connsiteX3" fmla="*/ 2020148 w 6858000"/>
                <a:gd name="connsiteY3" fmla="*/ 432000 h 432000"/>
                <a:gd name="connsiteX4" fmla="*/ 4837852 w 6858000"/>
                <a:gd name="connsiteY4" fmla="*/ 432000 h 432000"/>
                <a:gd name="connsiteX5" fmla="*/ 4965700 w 6858000"/>
                <a:gd name="connsiteY5" fmla="*/ 432000 h 432000"/>
                <a:gd name="connsiteX6" fmla="*/ 4965700 w 6858000"/>
                <a:gd name="connsiteY6" fmla="*/ 431984 h 432000"/>
                <a:gd name="connsiteX7" fmla="*/ 6154667 w 6858000"/>
                <a:gd name="connsiteY7" fmla="*/ 431832 h 432000"/>
                <a:gd name="connsiteX8" fmla="*/ 6858000 w 6858000"/>
                <a:gd name="connsiteY8" fmla="*/ 2332 h 432000"/>
                <a:gd name="connsiteX9" fmla="*/ 4965700 w 6858000"/>
                <a:gd name="connsiteY9" fmla="*/ 148 h 432000"/>
                <a:gd name="connsiteX10" fmla="*/ 4965700 w 6858000"/>
                <a:gd name="connsiteY10" fmla="*/ 0 h 432000"/>
                <a:gd name="connsiteX11" fmla="*/ 4837852 w 6858000"/>
                <a:gd name="connsiteY11" fmla="*/ 0 h 432000"/>
                <a:gd name="connsiteX12" fmla="*/ 0 w 6858000"/>
                <a:gd name="connsiteY12" fmla="*/ 2332 h 432000"/>
                <a:gd name="connsiteX0" fmla="*/ 0 w 6858000"/>
                <a:gd name="connsiteY0" fmla="*/ 2332 h 432000"/>
                <a:gd name="connsiteX1" fmla="*/ 703333 w 6858000"/>
                <a:gd name="connsiteY1" fmla="*/ 431832 h 432000"/>
                <a:gd name="connsiteX2" fmla="*/ 2020148 w 6858000"/>
                <a:gd name="connsiteY2" fmla="*/ 432000 h 432000"/>
                <a:gd name="connsiteX3" fmla="*/ 4837852 w 6858000"/>
                <a:gd name="connsiteY3" fmla="*/ 432000 h 432000"/>
                <a:gd name="connsiteX4" fmla="*/ 4965700 w 6858000"/>
                <a:gd name="connsiteY4" fmla="*/ 432000 h 432000"/>
                <a:gd name="connsiteX5" fmla="*/ 4965700 w 6858000"/>
                <a:gd name="connsiteY5" fmla="*/ 431984 h 432000"/>
                <a:gd name="connsiteX6" fmla="*/ 6154667 w 6858000"/>
                <a:gd name="connsiteY6" fmla="*/ 431832 h 432000"/>
                <a:gd name="connsiteX7" fmla="*/ 6858000 w 6858000"/>
                <a:gd name="connsiteY7" fmla="*/ 2332 h 432000"/>
                <a:gd name="connsiteX8" fmla="*/ 4965700 w 6858000"/>
                <a:gd name="connsiteY8" fmla="*/ 148 h 432000"/>
                <a:gd name="connsiteX9" fmla="*/ 4965700 w 6858000"/>
                <a:gd name="connsiteY9" fmla="*/ 0 h 432000"/>
                <a:gd name="connsiteX10" fmla="*/ 4837852 w 6858000"/>
                <a:gd name="connsiteY10" fmla="*/ 0 h 432000"/>
                <a:gd name="connsiteX11" fmla="*/ 0 w 6858000"/>
                <a:gd name="connsiteY11" fmla="*/ 2332 h 432000"/>
                <a:gd name="connsiteX0" fmla="*/ 0 w 6858000"/>
                <a:gd name="connsiteY0" fmla="*/ 2332 h 432000"/>
                <a:gd name="connsiteX1" fmla="*/ 703333 w 6858000"/>
                <a:gd name="connsiteY1" fmla="*/ 431832 h 432000"/>
                <a:gd name="connsiteX2" fmla="*/ 4837852 w 6858000"/>
                <a:gd name="connsiteY2" fmla="*/ 432000 h 432000"/>
                <a:gd name="connsiteX3" fmla="*/ 4965700 w 6858000"/>
                <a:gd name="connsiteY3" fmla="*/ 432000 h 432000"/>
                <a:gd name="connsiteX4" fmla="*/ 4965700 w 6858000"/>
                <a:gd name="connsiteY4" fmla="*/ 431984 h 432000"/>
                <a:gd name="connsiteX5" fmla="*/ 6154667 w 6858000"/>
                <a:gd name="connsiteY5" fmla="*/ 431832 h 432000"/>
                <a:gd name="connsiteX6" fmla="*/ 6858000 w 6858000"/>
                <a:gd name="connsiteY6" fmla="*/ 2332 h 432000"/>
                <a:gd name="connsiteX7" fmla="*/ 4965700 w 6858000"/>
                <a:gd name="connsiteY7" fmla="*/ 148 h 432000"/>
                <a:gd name="connsiteX8" fmla="*/ 4965700 w 6858000"/>
                <a:gd name="connsiteY8" fmla="*/ 0 h 432000"/>
                <a:gd name="connsiteX9" fmla="*/ 4837852 w 6858000"/>
                <a:gd name="connsiteY9" fmla="*/ 0 h 432000"/>
                <a:gd name="connsiteX10" fmla="*/ 0 w 6858000"/>
                <a:gd name="connsiteY10" fmla="*/ 2332 h 432000"/>
                <a:gd name="connsiteX0" fmla="*/ 0 w 6858000"/>
                <a:gd name="connsiteY0" fmla="*/ 2332 h 432000"/>
                <a:gd name="connsiteX1" fmla="*/ 703333 w 6858000"/>
                <a:gd name="connsiteY1" fmla="*/ 431832 h 432000"/>
                <a:gd name="connsiteX2" fmla="*/ 4837852 w 6858000"/>
                <a:gd name="connsiteY2" fmla="*/ 432000 h 432000"/>
                <a:gd name="connsiteX3" fmla="*/ 4965700 w 6858000"/>
                <a:gd name="connsiteY3" fmla="*/ 432000 h 432000"/>
                <a:gd name="connsiteX4" fmla="*/ 4965700 w 6858000"/>
                <a:gd name="connsiteY4" fmla="*/ 431984 h 432000"/>
                <a:gd name="connsiteX5" fmla="*/ 6154667 w 6858000"/>
                <a:gd name="connsiteY5" fmla="*/ 431832 h 432000"/>
                <a:gd name="connsiteX6" fmla="*/ 6858000 w 6858000"/>
                <a:gd name="connsiteY6" fmla="*/ 2332 h 432000"/>
                <a:gd name="connsiteX7" fmla="*/ 4965700 w 6858000"/>
                <a:gd name="connsiteY7" fmla="*/ 148 h 432000"/>
                <a:gd name="connsiteX8" fmla="*/ 4965700 w 6858000"/>
                <a:gd name="connsiteY8" fmla="*/ 0 h 432000"/>
                <a:gd name="connsiteX9" fmla="*/ 0 w 6858000"/>
                <a:gd name="connsiteY9" fmla="*/ 2332 h 432000"/>
                <a:gd name="connsiteX0" fmla="*/ 0 w 6858000"/>
                <a:gd name="connsiteY0" fmla="*/ 2184 h 431852"/>
                <a:gd name="connsiteX1" fmla="*/ 703333 w 6858000"/>
                <a:gd name="connsiteY1" fmla="*/ 431684 h 431852"/>
                <a:gd name="connsiteX2" fmla="*/ 4837852 w 6858000"/>
                <a:gd name="connsiteY2" fmla="*/ 431852 h 431852"/>
                <a:gd name="connsiteX3" fmla="*/ 4965700 w 6858000"/>
                <a:gd name="connsiteY3" fmla="*/ 431852 h 431852"/>
                <a:gd name="connsiteX4" fmla="*/ 4965700 w 6858000"/>
                <a:gd name="connsiteY4" fmla="*/ 431836 h 431852"/>
                <a:gd name="connsiteX5" fmla="*/ 6154667 w 6858000"/>
                <a:gd name="connsiteY5" fmla="*/ 431684 h 431852"/>
                <a:gd name="connsiteX6" fmla="*/ 6858000 w 6858000"/>
                <a:gd name="connsiteY6" fmla="*/ 2184 h 431852"/>
                <a:gd name="connsiteX7" fmla="*/ 4965700 w 6858000"/>
                <a:gd name="connsiteY7" fmla="*/ 0 h 431852"/>
                <a:gd name="connsiteX8" fmla="*/ 0 w 6858000"/>
                <a:gd name="connsiteY8" fmla="*/ 2184 h 431852"/>
                <a:gd name="connsiteX0" fmla="*/ 0 w 6858000"/>
                <a:gd name="connsiteY0" fmla="*/ 0 h 429668"/>
                <a:gd name="connsiteX1" fmla="*/ 703333 w 6858000"/>
                <a:gd name="connsiteY1" fmla="*/ 429500 h 429668"/>
                <a:gd name="connsiteX2" fmla="*/ 4837852 w 6858000"/>
                <a:gd name="connsiteY2" fmla="*/ 429668 h 429668"/>
                <a:gd name="connsiteX3" fmla="*/ 4965700 w 6858000"/>
                <a:gd name="connsiteY3" fmla="*/ 429668 h 429668"/>
                <a:gd name="connsiteX4" fmla="*/ 4965700 w 6858000"/>
                <a:gd name="connsiteY4" fmla="*/ 429652 h 429668"/>
                <a:gd name="connsiteX5" fmla="*/ 6154667 w 6858000"/>
                <a:gd name="connsiteY5" fmla="*/ 429500 h 429668"/>
                <a:gd name="connsiteX6" fmla="*/ 6858000 w 6858000"/>
                <a:gd name="connsiteY6" fmla="*/ 0 h 429668"/>
                <a:gd name="connsiteX7" fmla="*/ 0 w 6858000"/>
                <a:gd name="connsiteY7" fmla="*/ 0 h 429668"/>
                <a:gd name="connsiteX0" fmla="*/ 0 w 6858000"/>
                <a:gd name="connsiteY0" fmla="*/ 0 h 429668"/>
                <a:gd name="connsiteX1" fmla="*/ 703333 w 6858000"/>
                <a:gd name="connsiteY1" fmla="*/ 429500 h 429668"/>
                <a:gd name="connsiteX2" fmla="*/ 4837852 w 6858000"/>
                <a:gd name="connsiteY2" fmla="*/ 429668 h 429668"/>
                <a:gd name="connsiteX3" fmla="*/ 4965700 w 6858000"/>
                <a:gd name="connsiteY3" fmla="*/ 429668 h 429668"/>
                <a:gd name="connsiteX4" fmla="*/ 6154667 w 6858000"/>
                <a:gd name="connsiteY4" fmla="*/ 429500 h 429668"/>
                <a:gd name="connsiteX5" fmla="*/ 6858000 w 6858000"/>
                <a:gd name="connsiteY5" fmla="*/ 0 h 429668"/>
                <a:gd name="connsiteX6" fmla="*/ 0 w 6858000"/>
                <a:gd name="connsiteY6" fmla="*/ 0 h 429668"/>
                <a:gd name="connsiteX0" fmla="*/ 0 w 6858000"/>
                <a:gd name="connsiteY0" fmla="*/ 0 h 429668"/>
                <a:gd name="connsiteX1" fmla="*/ 703333 w 6858000"/>
                <a:gd name="connsiteY1" fmla="*/ 429500 h 429668"/>
                <a:gd name="connsiteX2" fmla="*/ 4965700 w 6858000"/>
                <a:gd name="connsiteY2" fmla="*/ 429668 h 429668"/>
                <a:gd name="connsiteX3" fmla="*/ 6154667 w 6858000"/>
                <a:gd name="connsiteY3" fmla="*/ 429500 h 429668"/>
                <a:gd name="connsiteX4" fmla="*/ 6858000 w 6858000"/>
                <a:gd name="connsiteY4" fmla="*/ 0 h 429668"/>
                <a:gd name="connsiteX5" fmla="*/ 0 w 6858000"/>
                <a:gd name="connsiteY5" fmla="*/ 0 h 429668"/>
                <a:gd name="connsiteX0" fmla="*/ 0 w 6858000"/>
                <a:gd name="connsiteY0" fmla="*/ 0 h 429507"/>
                <a:gd name="connsiteX1" fmla="*/ 703333 w 6858000"/>
                <a:gd name="connsiteY1" fmla="*/ 429500 h 429507"/>
                <a:gd name="connsiteX2" fmla="*/ 6154667 w 6858000"/>
                <a:gd name="connsiteY2" fmla="*/ 429500 h 429507"/>
                <a:gd name="connsiteX3" fmla="*/ 6858000 w 6858000"/>
                <a:gd name="connsiteY3" fmla="*/ 0 h 429507"/>
                <a:gd name="connsiteX4" fmla="*/ 0 w 6858000"/>
                <a:gd name="connsiteY4" fmla="*/ 0 h 429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429507">
                  <a:moveTo>
                    <a:pt x="0" y="0"/>
                  </a:moveTo>
                  <a:cubicBezTo>
                    <a:pt x="100382" y="231430"/>
                    <a:pt x="370722" y="430885"/>
                    <a:pt x="703333" y="429500"/>
                  </a:cubicBezTo>
                  <a:lnTo>
                    <a:pt x="6154667" y="429500"/>
                  </a:lnTo>
                  <a:cubicBezTo>
                    <a:pt x="6487278" y="430885"/>
                    <a:pt x="6757618" y="231430"/>
                    <a:pt x="6858000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  <a:effectLst>
              <a:outerShdw blurRad="101600" dist="38100" algn="t" rotWithShape="0">
                <a:schemeClr val="accent3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4C018466-A777-4B47-B630-6D251A406D2C}"/>
                </a:ext>
              </a:extLst>
            </p:cNvPr>
            <p:cNvSpPr>
              <a:spLocks noChangeAspect="1"/>
            </p:cNvSpPr>
            <p:nvPr/>
          </p:nvSpPr>
          <p:spPr>
            <a:xfrm rot="5400000" flipV="1">
              <a:off x="2669479" y="3214246"/>
              <a:ext cx="6858000" cy="429507"/>
            </a:xfrm>
            <a:custGeom>
              <a:avLst/>
              <a:gdLst>
                <a:gd name="connsiteX0" fmla="*/ 0 w 6858000"/>
                <a:gd name="connsiteY0" fmla="*/ 2332 h 432000"/>
                <a:gd name="connsiteX1" fmla="*/ 703333 w 6858000"/>
                <a:gd name="connsiteY1" fmla="*/ 431832 h 432000"/>
                <a:gd name="connsiteX2" fmla="*/ 1813578 w 6858000"/>
                <a:gd name="connsiteY2" fmla="*/ 431974 h 432000"/>
                <a:gd name="connsiteX3" fmla="*/ 1813578 w 6858000"/>
                <a:gd name="connsiteY3" fmla="*/ 432000 h 432000"/>
                <a:gd name="connsiteX4" fmla="*/ 2020148 w 6858000"/>
                <a:gd name="connsiteY4" fmla="*/ 432000 h 432000"/>
                <a:gd name="connsiteX5" fmla="*/ 4837852 w 6858000"/>
                <a:gd name="connsiteY5" fmla="*/ 432000 h 432000"/>
                <a:gd name="connsiteX6" fmla="*/ 4965700 w 6858000"/>
                <a:gd name="connsiteY6" fmla="*/ 432000 h 432000"/>
                <a:gd name="connsiteX7" fmla="*/ 4965700 w 6858000"/>
                <a:gd name="connsiteY7" fmla="*/ 431984 h 432000"/>
                <a:gd name="connsiteX8" fmla="*/ 6154667 w 6858000"/>
                <a:gd name="connsiteY8" fmla="*/ 431832 h 432000"/>
                <a:gd name="connsiteX9" fmla="*/ 6858000 w 6858000"/>
                <a:gd name="connsiteY9" fmla="*/ 2332 h 432000"/>
                <a:gd name="connsiteX10" fmla="*/ 4965700 w 6858000"/>
                <a:gd name="connsiteY10" fmla="*/ 148 h 432000"/>
                <a:gd name="connsiteX11" fmla="*/ 4965700 w 6858000"/>
                <a:gd name="connsiteY11" fmla="*/ 0 h 432000"/>
                <a:gd name="connsiteX12" fmla="*/ 4837852 w 6858000"/>
                <a:gd name="connsiteY12" fmla="*/ 0 h 432000"/>
                <a:gd name="connsiteX13" fmla="*/ 2020148 w 6858000"/>
                <a:gd name="connsiteY13" fmla="*/ 0 h 432000"/>
                <a:gd name="connsiteX14" fmla="*/ 1813578 w 6858000"/>
                <a:gd name="connsiteY14" fmla="*/ 0 h 432000"/>
                <a:gd name="connsiteX15" fmla="*/ 1813578 w 6858000"/>
                <a:gd name="connsiteY15" fmla="*/ 239 h 432000"/>
                <a:gd name="connsiteX0" fmla="*/ 0 w 6858000"/>
                <a:gd name="connsiteY0" fmla="*/ 2332 h 432000"/>
                <a:gd name="connsiteX1" fmla="*/ 703333 w 6858000"/>
                <a:gd name="connsiteY1" fmla="*/ 431832 h 432000"/>
                <a:gd name="connsiteX2" fmla="*/ 1813578 w 6858000"/>
                <a:gd name="connsiteY2" fmla="*/ 431974 h 432000"/>
                <a:gd name="connsiteX3" fmla="*/ 1813578 w 6858000"/>
                <a:gd name="connsiteY3" fmla="*/ 432000 h 432000"/>
                <a:gd name="connsiteX4" fmla="*/ 2020148 w 6858000"/>
                <a:gd name="connsiteY4" fmla="*/ 432000 h 432000"/>
                <a:gd name="connsiteX5" fmla="*/ 4837852 w 6858000"/>
                <a:gd name="connsiteY5" fmla="*/ 432000 h 432000"/>
                <a:gd name="connsiteX6" fmla="*/ 4965700 w 6858000"/>
                <a:gd name="connsiteY6" fmla="*/ 432000 h 432000"/>
                <a:gd name="connsiteX7" fmla="*/ 4965700 w 6858000"/>
                <a:gd name="connsiteY7" fmla="*/ 431984 h 432000"/>
                <a:gd name="connsiteX8" fmla="*/ 6154667 w 6858000"/>
                <a:gd name="connsiteY8" fmla="*/ 431832 h 432000"/>
                <a:gd name="connsiteX9" fmla="*/ 6858000 w 6858000"/>
                <a:gd name="connsiteY9" fmla="*/ 2332 h 432000"/>
                <a:gd name="connsiteX10" fmla="*/ 4965700 w 6858000"/>
                <a:gd name="connsiteY10" fmla="*/ 148 h 432000"/>
                <a:gd name="connsiteX11" fmla="*/ 4965700 w 6858000"/>
                <a:gd name="connsiteY11" fmla="*/ 0 h 432000"/>
                <a:gd name="connsiteX12" fmla="*/ 4837852 w 6858000"/>
                <a:gd name="connsiteY12" fmla="*/ 0 h 432000"/>
                <a:gd name="connsiteX13" fmla="*/ 2020148 w 6858000"/>
                <a:gd name="connsiteY13" fmla="*/ 0 h 432000"/>
                <a:gd name="connsiteX14" fmla="*/ 1813578 w 6858000"/>
                <a:gd name="connsiteY14" fmla="*/ 0 h 432000"/>
                <a:gd name="connsiteX15" fmla="*/ 0 w 6858000"/>
                <a:gd name="connsiteY15" fmla="*/ 2332 h 432000"/>
                <a:gd name="connsiteX0" fmla="*/ 0 w 6858000"/>
                <a:gd name="connsiteY0" fmla="*/ 2332 h 432000"/>
                <a:gd name="connsiteX1" fmla="*/ 703333 w 6858000"/>
                <a:gd name="connsiteY1" fmla="*/ 431832 h 432000"/>
                <a:gd name="connsiteX2" fmla="*/ 1813578 w 6858000"/>
                <a:gd name="connsiteY2" fmla="*/ 431974 h 432000"/>
                <a:gd name="connsiteX3" fmla="*/ 1813578 w 6858000"/>
                <a:gd name="connsiteY3" fmla="*/ 432000 h 432000"/>
                <a:gd name="connsiteX4" fmla="*/ 2020148 w 6858000"/>
                <a:gd name="connsiteY4" fmla="*/ 432000 h 432000"/>
                <a:gd name="connsiteX5" fmla="*/ 4837852 w 6858000"/>
                <a:gd name="connsiteY5" fmla="*/ 432000 h 432000"/>
                <a:gd name="connsiteX6" fmla="*/ 4965700 w 6858000"/>
                <a:gd name="connsiteY6" fmla="*/ 432000 h 432000"/>
                <a:gd name="connsiteX7" fmla="*/ 4965700 w 6858000"/>
                <a:gd name="connsiteY7" fmla="*/ 431984 h 432000"/>
                <a:gd name="connsiteX8" fmla="*/ 6154667 w 6858000"/>
                <a:gd name="connsiteY8" fmla="*/ 431832 h 432000"/>
                <a:gd name="connsiteX9" fmla="*/ 6858000 w 6858000"/>
                <a:gd name="connsiteY9" fmla="*/ 2332 h 432000"/>
                <a:gd name="connsiteX10" fmla="*/ 4965700 w 6858000"/>
                <a:gd name="connsiteY10" fmla="*/ 148 h 432000"/>
                <a:gd name="connsiteX11" fmla="*/ 4965700 w 6858000"/>
                <a:gd name="connsiteY11" fmla="*/ 0 h 432000"/>
                <a:gd name="connsiteX12" fmla="*/ 4837852 w 6858000"/>
                <a:gd name="connsiteY12" fmla="*/ 0 h 432000"/>
                <a:gd name="connsiteX13" fmla="*/ 1813578 w 6858000"/>
                <a:gd name="connsiteY13" fmla="*/ 0 h 432000"/>
                <a:gd name="connsiteX14" fmla="*/ 0 w 6858000"/>
                <a:gd name="connsiteY14" fmla="*/ 2332 h 432000"/>
                <a:gd name="connsiteX0" fmla="*/ 0 w 6858000"/>
                <a:gd name="connsiteY0" fmla="*/ 2332 h 432000"/>
                <a:gd name="connsiteX1" fmla="*/ 703333 w 6858000"/>
                <a:gd name="connsiteY1" fmla="*/ 431832 h 432000"/>
                <a:gd name="connsiteX2" fmla="*/ 1813578 w 6858000"/>
                <a:gd name="connsiteY2" fmla="*/ 431974 h 432000"/>
                <a:gd name="connsiteX3" fmla="*/ 1813578 w 6858000"/>
                <a:gd name="connsiteY3" fmla="*/ 432000 h 432000"/>
                <a:gd name="connsiteX4" fmla="*/ 2020148 w 6858000"/>
                <a:gd name="connsiteY4" fmla="*/ 432000 h 432000"/>
                <a:gd name="connsiteX5" fmla="*/ 4837852 w 6858000"/>
                <a:gd name="connsiteY5" fmla="*/ 432000 h 432000"/>
                <a:gd name="connsiteX6" fmla="*/ 4965700 w 6858000"/>
                <a:gd name="connsiteY6" fmla="*/ 432000 h 432000"/>
                <a:gd name="connsiteX7" fmla="*/ 4965700 w 6858000"/>
                <a:gd name="connsiteY7" fmla="*/ 431984 h 432000"/>
                <a:gd name="connsiteX8" fmla="*/ 6154667 w 6858000"/>
                <a:gd name="connsiteY8" fmla="*/ 431832 h 432000"/>
                <a:gd name="connsiteX9" fmla="*/ 6858000 w 6858000"/>
                <a:gd name="connsiteY9" fmla="*/ 2332 h 432000"/>
                <a:gd name="connsiteX10" fmla="*/ 4965700 w 6858000"/>
                <a:gd name="connsiteY10" fmla="*/ 148 h 432000"/>
                <a:gd name="connsiteX11" fmla="*/ 4965700 w 6858000"/>
                <a:gd name="connsiteY11" fmla="*/ 0 h 432000"/>
                <a:gd name="connsiteX12" fmla="*/ 4837852 w 6858000"/>
                <a:gd name="connsiteY12" fmla="*/ 0 h 432000"/>
                <a:gd name="connsiteX13" fmla="*/ 0 w 6858000"/>
                <a:gd name="connsiteY13" fmla="*/ 2332 h 432000"/>
                <a:gd name="connsiteX0" fmla="*/ 0 w 6858000"/>
                <a:gd name="connsiteY0" fmla="*/ 2332 h 432000"/>
                <a:gd name="connsiteX1" fmla="*/ 703333 w 6858000"/>
                <a:gd name="connsiteY1" fmla="*/ 431832 h 432000"/>
                <a:gd name="connsiteX2" fmla="*/ 1813578 w 6858000"/>
                <a:gd name="connsiteY2" fmla="*/ 431974 h 432000"/>
                <a:gd name="connsiteX3" fmla="*/ 2020148 w 6858000"/>
                <a:gd name="connsiteY3" fmla="*/ 432000 h 432000"/>
                <a:gd name="connsiteX4" fmla="*/ 4837852 w 6858000"/>
                <a:gd name="connsiteY4" fmla="*/ 432000 h 432000"/>
                <a:gd name="connsiteX5" fmla="*/ 4965700 w 6858000"/>
                <a:gd name="connsiteY5" fmla="*/ 432000 h 432000"/>
                <a:gd name="connsiteX6" fmla="*/ 4965700 w 6858000"/>
                <a:gd name="connsiteY6" fmla="*/ 431984 h 432000"/>
                <a:gd name="connsiteX7" fmla="*/ 6154667 w 6858000"/>
                <a:gd name="connsiteY7" fmla="*/ 431832 h 432000"/>
                <a:gd name="connsiteX8" fmla="*/ 6858000 w 6858000"/>
                <a:gd name="connsiteY8" fmla="*/ 2332 h 432000"/>
                <a:gd name="connsiteX9" fmla="*/ 4965700 w 6858000"/>
                <a:gd name="connsiteY9" fmla="*/ 148 h 432000"/>
                <a:gd name="connsiteX10" fmla="*/ 4965700 w 6858000"/>
                <a:gd name="connsiteY10" fmla="*/ 0 h 432000"/>
                <a:gd name="connsiteX11" fmla="*/ 4837852 w 6858000"/>
                <a:gd name="connsiteY11" fmla="*/ 0 h 432000"/>
                <a:gd name="connsiteX12" fmla="*/ 0 w 6858000"/>
                <a:gd name="connsiteY12" fmla="*/ 2332 h 432000"/>
                <a:gd name="connsiteX0" fmla="*/ 0 w 6858000"/>
                <a:gd name="connsiteY0" fmla="*/ 2332 h 432000"/>
                <a:gd name="connsiteX1" fmla="*/ 703333 w 6858000"/>
                <a:gd name="connsiteY1" fmla="*/ 431832 h 432000"/>
                <a:gd name="connsiteX2" fmla="*/ 2020148 w 6858000"/>
                <a:gd name="connsiteY2" fmla="*/ 432000 h 432000"/>
                <a:gd name="connsiteX3" fmla="*/ 4837852 w 6858000"/>
                <a:gd name="connsiteY3" fmla="*/ 432000 h 432000"/>
                <a:gd name="connsiteX4" fmla="*/ 4965700 w 6858000"/>
                <a:gd name="connsiteY4" fmla="*/ 432000 h 432000"/>
                <a:gd name="connsiteX5" fmla="*/ 4965700 w 6858000"/>
                <a:gd name="connsiteY5" fmla="*/ 431984 h 432000"/>
                <a:gd name="connsiteX6" fmla="*/ 6154667 w 6858000"/>
                <a:gd name="connsiteY6" fmla="*/ 431832 h 432000"/>
                <a:gd name="connsiteX7" fmla="*/ 6858000 w 6858000"/>
                <a:gd name="connsiteY7" fmla="*/ 2332 h 432000"/>
                <a:gd name="connsiteX8" fmla="*/ 4965700 w 6858000"/>
                <a:gd name="connsiteY8" fmla="*/ 148 h 432000"/>
                <a:gd name="connsiteX9" fmla="*/ 4965700 w 6858000"/>
                <a:gd name="connsiteY9" fmla="*/ 0 h 432000"/>
                <a:gd name="connsiteX10" fmla="*/ 4837852 w 6858000"/>
                <a:gd name="connsiteY10" fmla="*/ 0 h 432000"/>
                <a:gd name="connsiteX11" fmla="*/ 0 w 6858000"/>
                <a:gd name="connsiteY11" fmla="*/ 2332 h 432000"/>
                <a:gd name="connsiteX0" fmla="*/ 0 w 6858000"/>
                <a:gd name="connsiteY0" fmla="*/ 2332 h 432000"/>
                <a:gd name="connsiteX1" fmla="*/ 703333 w 6858000"/>
                <a:gd name="connsiteY1" fmla="*/ 431832 h 432000"/>
                <a:gd name="connsiteX2" fmla="*/ 4837852 w 6858000"/>
                <a:gd name="connsiteY2" fmla="*/ 432000 h 432000"/>
                <a:gd name="connsiteX3" fmla="*/ 4965700 w 6858000"/>
                <a:gd name="connsiteY3" fmla="*/ 432000 h 432000"/>
                <a:gd name="connsiteX4" fmla="*/ 4965700 w 6858000"/>
                <a:gd name="connsiteY4" fmla="*/ 431984 h 432000"/>
                <a:gd name="connsiteX5" fmla="*/ 6154667 w 6858000"/>
                <a:gd name="connsiteY5" fmla="*/ 431832 h 432000"/>
                <a:gd name="connsiteX6" fmla="*/ 6858000 w 6858000"/>
                <a:gd name="connsiteY6" fmla="*/ 2332 h 432000"/>
                <a:gd name="connsiteX7" fmla="*/ 4965700 w 6858000"/>
                <a:gd name="connsiteY7" fmla="*/ 148 h 432000"/>
                <a:gd name="connsiteX8" fmla="*/ 4965700 w 6858000"/>
                <a:gd name="connsiteY8" fmla="*/ 0 h 432000"/>
                <a:gd name="connsiteX9" fmla="*/ 4837852 w 6858000"/>
                <a:gd name="connsiteY9" fmla="*/ 0 h 432000"/>
                <a:gd name="connsiteX10" fmla="*/ 0 w 6858000"/>
                <a:gd name="connsiteY10" fmla="*/ 2332 h 432000"/>
                <a:gd name="connsiteX0" fmla="*/ 0 w 6858000"/>
                <a:gd name="connsiteY0" fmla="*/ 2332 h 432000"/>
                <a:gd name="connsiteX1" fmla="*/ 703333 w 6858000"/>
                <a:gd name="connsiteY1" fmla="*/ 431832 h 432000"/>
                <a:gd name="connsiteX2" fmla="*/ 4837852 w 6858000"/>
                <a:gd name="connsiteY2" fmla="*/ 432000 h 432000"/>
                <a:gd name="connsiteX3" fmla="*/ 4965700 w 6858000"/>
                <a:gd name="connsiteY3" fmla="*/ 432000 h 432000"/>
                <a:gd name="connsiteX4" fmla="*/ 4965700 w 6858000"/>
                <a:gd name="connsiteY4" fmla="*/ 431984 h 432000"/>
                <a:gd name="connsiteX5" fmla="*/ 6154667 w 6858000"/>
                <a:gd name="connsiteY5" fmla="*/ 431832 h 432000"/>
                <a:gd name="connsiteX6" fmla="*/ 6858000 w 6858000"/>
                <a:gd name="connsiteY6" fmla="*/ 2332 h 432000"/>
                <a:gd name="connsiteX7" fmla="*/ 4965700 w 6858000"/>
                <a:gd name="connsiteY7" fmla="*/ 148 h 432000"/>
                <a:gd name="connsiteX8" fmla="*/ 4965700 w 6858000"/>
                <a:gd name="connsiteY8" fmla="*/ 0 h 432000"/>
                <a:gd name="connsiteX9" fmla="*/ 0 w 6858000"/>
                <a:gd name="connsiteY9" fmla="*/ 2332 h 432000"/>
                <a:gd name="connsiteX0" fmla="*/ 0 w 6858000"/>
                <a:gd name="connsiteY0" fmla="*/ 2184 h 431852"/>
                <a:gd name="connsiteX1" fmla="*/ 703333 w 6858000"/>
                <a:gd name="connsiteY1" fmla="*/ 431684 h 431852"/>
                <a:gd name="connsiteX2" fmla="*/ 4837852 w 6858000"/>
                <a:gd name="connsiteY2" fmla="*/ 431852 h 431852"/>
                <a:gd name="connsiteX3" fmla="*/ 4965700 w 6858000"/>
                <a:gd name="connsiteY3" fmla="*/ 431852 h 431852"/>
                <a:gd name="connsiteX4" fmla="*/ 4965700 w 6858000"/>
                <a:gd name="connsiteY4" fmla="*/ 431836 h 431852"/>
                <a:gd name="connsiteX5" fmla="*/ 6154667 w 6858000"/>
                <a:gd name="connsiteY5" fmla="*/ 431684 h 431852"/>
                <a:gd name="connsiteX6" fmla="*/ 6858000 w 6858000"/>
                <a:gd name="connsiteY6" fmla="*/ 2184 h 431852"/>
                <a:gd name="connsiteX7" fmla="*/ 4965700 w 6858000"/>
                <a:gd name="connsiteY7" fmla="*/ 0 h 431852"/>
                <a:gd name="connsiteX8" fmla="*/ 0 w 6858000"/>
                <a:gd name="connsiteY8" fmla="*/ 2184 h 431852"/>
                <a:gd name="connsiteX0" fmla="*/ 0 w 6858000"/>
                <a:gd name="connsiteY0" fmla="*/ 0 h 429668"/>
                <a:gd name="connsiteX1" fmla="*/ 703333 w 6858000"/>
                <a:gd name="connsiteY1" fmla="*/ 429500 h 429668"/>
                <a:gd name="connsiteX2" fmla="*/ 4837852 w 6858000"/>
                <a:gd name="connsiteY2" fmla="*/ 429668 h 429668"/>
                <a:gd name="connsiteX3" fmla="*/ 4965700 w 6858000"/>
                <a:gd name="connsiteY3" fmla="*/ 429668 h 429668"/>
                <a:gd name="connsiteX4" fmla="*/ 4965700 w 6858000"/>
                <a:gd name="connsiteY4" fmla="*/ 429652 h 429668"/>
                <a:gd name="connsiteX5" fmla="*/ 6154667 w 6858000"/>
                <a:gd name="connsiteY5" fmla="*/ 429500 h 429668"/>
                <a:gd name="connsiteX6" fmla="*/ 6858000 w 6858000"/>
                <a:gd name="connsiteY6" fmla="*/ 0 h 429668"/>
                <a:gd name="connsiteX7" fmla="*/ 0 w 6858000"/>
                <a:gd name="connsiteY7" fmla="*/ 0 h 429668"/>
                <a:gd name="connsiteX0" fmla="*/ 0 w 6858000"/>
                <a:gd name="connsiteY0" fmla="*/ 0 h 429668"/>
                <a:gd name="connsiteX1" fmla="*/ 703333 w 6858000"/>
                <a:gd name="connsiteY1" fmla="*/ 429500 h 429668"/>
                <a:gd name="connsiteX2" fmla="*/ 4837852 w 6858000"/>
                <a:gd name="connsiteY2" fmla="*/ 429668 h 429668"/>
                <a:gd name="connsiteX3" fmla="*/ 4965700 w 6858000"/>
                <a:gd name="connsiteY3" fmla="*/ 429668 h 429668"/>
                <a:gd name="connsiteX4" fmla="*/ 6154667 w 6858000"/>
                <a:gd name="connsiteY4" fmla="*/ 429500 h 429668"/>
                <a:gd name="connsiteX5" fmla="*/ 6858000 w 6858000"/>
                <a:gd name="connsiteY5" fmla="*/ 0 h 429668"/>
                <a:gd name="connsiteX6" fmla="*/ 0 w 6858000"/>
                <a:gd name="connsiteY6" fmla="*/ 0 h 429668"/>
                <a:gd name="connsiteX0" fmla="*/ 0 w 6858000"/>
                <a:gd name="connsiteY0" fmla="*/ 0 h 429668"/>
                <a:gd name="connsiteX1" fmla="*/ 703333 w 6858000"/>
                <a:gd name="connsiteY1" fmla="*/ 429500 h 429668"/>
                <a:gd name="connsiteX2" fmla="*/ 4965700 w 6858000"/>
                <a:gd name="connsiteY2" fmla="*/ 429668 h 429668"/>
                <a:gd name="connsiteX3" fmla="*/ 6154667 w 6858000"/>
                <a:gd name="connsiteY3" fmla="*/ 429500 h 429668"/>
                <a:gd name="connsiteX4" fmla="*/ 6858000 w 6858000"/>
                <a:gd name="connsiteY4" fmla="*/ 0 h 429668"/>
                <a:gd name="connsiteX5" fmla="*/ 0 w 6858000"/>
                <a:gd name="connsiteY5" fmla="*/ 0 h 429668"/>
                <a:gd name="connsiteX0" fmla="*/ 0 w 6858000"/>
                <a:gd name="connsiteY0" fmla="*/ 0 h 429507"/>
                <a:gd name="connsiteX1" fmla="*/ 703333 w 6858000"/>
                <a:gd name="connsiteY1" fmla="*/ 429500 h 429507"/>
                <a:gd name="connsiteX2" fmla="*/ 6154667 w 6858000"/>
                <a:gd name="connsiteY2" fmla="*/ 429500 h 429507"/>
                <a:gd name="connsiteX3" fmla="*/ 6858000 w 6858000"/>
                <a:gd name="connsiteY3" fmla="*/ 0 h 429507"/>
                <a:gd name="connsiteX4" fmla="*/ 0 w 6858000"/>
                <a:gd name="connsiteY4" fmla="*/ 0 h 429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429507">
                  <a:moveTo>
                    <a:pt x="0" y="0"/>
                  </a:moveTo>
                  <a:cubicBezTo>
                    <a:pt x="100382" y="231430"/>
                    <a:pt x="370722" y="430885"/>
                    <a:pt x="703333" y="429500"/>
                  </a:cubicBezTo>
                  <a:lnTo>
                    <a:pt x="6154667" y="429500"/>
                  </a:lnTo>
                  <a:cubicBezTo>
                    <a:pt x="6487278" y="430885"/>
                    <a:pt x="6757618" y="231430"/>
                    <a:pt x="6858000" y="0"/>
                  </a:cubicBez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5">
                <a:alphaModFix amt="2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115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-196850" sx="30000" sy="3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5AD5CE4-FDFB-4411-953E-DF9C61B9255F}"/>
              </a:ext>
            </a:extLst>
          </p:cNvPr>
          <p:cNvSpPr txBox="1"/>
          <p:nvPr userDrawn="1"/>
        </p:nvSpPr>
        <p:spPr>
          <a:xfrm>
            <a:off x="5118371" y="1905506"/>
            <a:ext cx="15113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gradFill>
                  <a:gsLst>
                    <a:gs pos="0">
                      <a:srgbClr val="F9FAFB"/>
                    </a:gs>
                    <a:gs pos="49000">
                      <a:schemeClr val="bg1"/>
                    </a:gs>
                    <a:gs pos="51000">
                      <a:schemeClr val="accent1"/>
                    </a:gs>
                    <a:gs pos="100000">
                      <a:schemeClr val="accent1"/>
                    </a:gs>
                  </a:gsLst>
                  <a:lin ang="0" scaled="0"/>
                </a:gradFill>
                <a:effectLst>
                  <a:outerShdw blurRad="76200" dist="50800" algn="l" rotWithShape="0">
                    <a:schemeClr val="accent2">
                      <a:lumMod val="50000"/>
                      <a:alpha val="20000"/>
                    </a:schemeClr>
                  </a:outerShdw>
                </a:effectLst>
              </a:rPr>
              <a:t>目</a:t>
            </a:r>
            <a:endParaRPr lang="en-US" altLang="zh-CN" sz="4800" dirty="0">
              <a:gradFill>
                <a:gsLst>
                  <a:gs pos="0">
                    <a:srgbClr val="F9FAFB"/>
                  </a:gs>
                  <a:gs pos="49000">
                    <a:schemeClr val="bg1"/>
                  </a:gs>
                  <a:gs pos="51000">
                    <a:schemeClr val="accent1"/>
                  </a:gs>
                  <a:gs pos="100000">
                    <a:schemeClr val="accent1"/>
                  </a:gs>
                </a:gsLst>
                <a:lin ang="0" scaled="0"/>
              </a:gradFill>
              <a:effectLst>
                <a:outerShdw blurRad="76200" dist="50800" algn="l" rotWithShape="0">
                  <a:schemeClr val="accent2">
                    <a:lumMod val="50000"/>
                    <a:alpha val="20000"/>
                  </a:schemeClr>
                </a:outerShdw>
              </a:effectLst>
            </a:endParaRPr>
          </a:p>
          <a:p>
            <a:pPr algn="ctr"/>
            <a:endParaRPr lang="en-US" altLang="zh-CN" sz="4800" dirty="0">
              <a:gradFill>
                <a:gsLst>
                  <a:gs pos="0">
                    <a:srgbClr val="F9FAFB"/>
                  </a:gs>
                  <a:gs pos="49000">
                    <a:schemeClr val="bg1"/>
                  </a:gs>
                  <a:gs pos="51000">
                    <a:schemeClr val="accent1"/>
                  </a:gs>
                  <a:gs pos="100000">
                    <a:schemeClr val="accent1"/>
                  </a:gs>
                </a:gsLst>
                <a:lin ang="0" scaled="0"/>
              </a:gradFill>
              <a:effectLst>
                <a:outerShdw blurRad="76200" dist="50800" algn="l" rotWithShape="0">
                  <a:schemeClr val="accent2">
                    <a:lumMod val="50000"/>
                    <a:alpha val="20000"/>
                  </a:schemeClr>
                </a:outerShdw>
              </a:effectLst>
            </a:endParaRPr>
          </a:p>
          <a:p>
            <a:pPr algn="ctr"/>
            <a:endParaRPr lang="en-US" altLang="zh-CN" sz="4800" dirty="0">
              <a:gradFill>
                <a:gsLst>
                  <a:gs pos="0">
                    <a:srgbClr val="F9FAFB"/>
                  </a:gs>
                  <a:gs pos="49000">
                    <a:schemeClr val="bg1"/>
                  </a:gs>
                  <a:gs pos="51000">
                    <a:schemeClr val="accent1"/>
                  </a:gs>
                  <a:gs pos="100000">
                    <a:schemeClr val="accent1"/>
                  </a:gs>
                </a:gsLst>
                <a:lin ang="0" scaled="0"/>
              </a:gradFill>
              <a:effectLst>
                <a:outerShdw blurRad="76200" dist="50800" algn="l" rotWithShape="0">
                  <a:schemeClr val="accent2">
                    <a:lumMod val="50000"/>
                    <a:alpha val="20000"/>
                  </a:schemeClr>
                </a:outerShdw>
              </a:effectLst>
            </a:endParaRPr>
          </a:p>
          <a:p>
            <a:pPr algn="ctr"/>
            <a:r>
              <a:rPr lang="zh-CN" altLang="en-US" sz="4800" dirty="0">
                <a:gradFill>
                  <a:gsLst>
                    <a:gs pos="0">
                      <a:srgbClr val="F9FAFB"/>
                    </a:gs>
                    <a:gs pos="49000">
                      <a:schemeClr val="bg1"/>
                    </a:gs>
                    <a:gs pos="51000">
                      <a:schemeClr val="accent1"/>
                    </a:gs>
                    <a:gs pos="100000">
                      <a:schemeClr val="accent1"/>
                    </a:gs>
                  </a:gsLst>
                  <a:lin ang="0" scaled="0"/>
                </a:gradFill>
                <a:effectLst>
                  <a:outerShdw blurRad="76200" dist="50800" algn="l" rotWithShape="0">
                    <a:schemeClr val="accent2">
                      <a:lumMod val="50000"/>
                      <a:alpha val="20000"/>
                    </a:schemeClr>
                  </a:outerShdw>
                </a:effectLst>
              </a:rPr>
              <a:t>录</a:t>
            </a:r>
          </a:p>
        </p:txBody>
      </p:sp>
      <p:grpSp>
        <p:nvGrpSpPr>
          <p:cNvPr id="40" name="图形 11">
            <a:extLst>
              <a:ext uri="{FF2B5EF4-FFF2-40B4-BE49-F238E27FC236}">
                <a16:creationId xmlns:a16="http://schemas.microsoft.com/office/drawing/2014/main" id="{3E9B7342-19A6-4F25-B20F-145452FD971A}"/>
              </a:ext>
            </a:extLst>
          </p:cNvPr>
          <p:cNvGrpSpPr/>
          <p:nvPr/>
        </p:nvGrpSpPr>
        <p:grpSpPr>
          <a:xfrm>
            <a:off x="10546556" y="529487"/>
            <a:ext cx="956176" cy="332562"/>
            <a:chOff x="5024453" y="3057511"/>
            <a:chExt cx="2141810" cy="744931"/>
          </a:xfrm>
          <a:solidFill>
            <a:schemeClr val="accent1"/>
          </a:solidFill>
        </p:grpSpPr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B8333698-8E68-4F81-8212-3421D5CF71EE}"/>
                </a:ext>
              </a:extLst>
            </p:cNvPr>
            <p:cNvSpPr/>
            <p:nvPr/>
          </p:nvSpPr>
          <p:spPr>
            <a:xfrm>
              <a:off x="6527855" y="3456065"/>
              <a:ext cx="102121" cy="106068"/>
            </a:xfrm>
            <a:custGeom>
              <a:avLst/>
              <a:gdLst>
                <a:gd name="connsiteX0" fmla="*/ 30868 w 102121"/>
                <a:gd name="connsiteY0" fmla="*/ 105332 h 106068"/>
                <a:gd name="connsiteX1" fmla="*/ 17914 w 102121"/>
                <a:gd name="connsiteY1" fmla="*/ 73614 h 106068"/>
                <a:gd name="connsiteX2" fmla="*/ 7 w 102121"/>
                <a:gd name="connsiteY2" fmla="*/ 27798 h 106068"/>
                <a:gd name="connsiteX3" fmla="*/ 70683 w 102121"/>
                <a:gd name="connsiteY3" fmla="*/ 7034 h 106068"/>
                <a:gd name="connsiteX4" fmla="*/ 85637 w 102121"/>
                <a:gd name="connsiteY4" fmla="*/ 22941 h 106068"/>
                <a:gd name="connsiteX5" fmla="*/ 93066 w 102121"/>
                <a:gd name="connsiteY5" fmla="*/ 84377 h 106068"/>
                <a:gd name="connsiteX6" fmla="*/ 30868 w 102121"/>
                <a:gd name="connsiteY6" fmla="*/ 105332 h 10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1" h="106068">
                  <a:moveTo>
                    <a:pt x="30868" y="105332"/>
                  </a:moveTo>
                  <a:cubicBezTo>
                    <a:pt x="8008" y="100379"/>
                    <a:pt x="21343" y="93235"/>
                    <a:pt x="17914" y="73614"/>
                  </a:cubicBezTo>
                  <a:cubicBezTo>
                    <a:pt x="14866" y="56754"/>
                    <a:pt x="-374" y="40276"/>
                    <a:pt x="7" y="27798"/>
                  </a:cubicBezTo>
                  <a:cubicBezTo>
                    <a:pt x="1341" y="-5825"/>
                    <a:pt x="44489" y="-3729"/>
                    <a:pt x="70683" y="7034"/>
                  </a:cubicBezTo>
                  <a:cubicBezTo>
                    <a:pt x="76855" y="11082"/>
                    <a:pt x="81979" y="16533"/>
                    <a:pt x="85637" y="22941"/>
                  </a:cubicBezTo>
                  <a:cubicBezTo>
                    <a:pt x="97638" y="40181"/>
                    <a:pt x="111735" y="65327"/>
                    <a:pt x="93066" y="84377"/>
                  </a:cubicBezTo>
                  <a:cubicBezTo>
                    <a:pt x="76836" y="100832"/>
                    <a:pt x="53747" y="108608"/>
                    <a:pt x="30868" y="10533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718A74C5-831C-4CCF-BB15-9B89AD2334C6}"/>
                </a:ext>
              </a:extLst>
            </p:cNvPr>
            <p:cNvSpPr/>
            <p:nvPr/>
          </p:nvSpPr>
          <p:spPr>
            <a:xfrm>
              <a:off x="6202134" y="3132322"/>
              <a:ext cx="392472" cy="393927"/>
            </a:xfrm>
            <a:custGeom>
              <a:avLst/>
              <a:gdLst>
                <a:gd name="connsiteX0" fmla="*/ 96461 w 392472"/>
                <a:gd name="connsiteY0" fmla="*/ 393928 h 393927"/>
                <a:gd name="connsiteX1" fmla="*/ 94175 w 392472"/>
                <a:gd name="connsiteY1" fmla="*/ 393071 h 393927"/>
                <a:gd name="connsiteX2" fmla="*/ 94747 w 392472"/>
                <a:gd name="connsiteY2" fmla="*/ 385736 h 393927"/>
                <a:gd name="connsiteX3" fmla="*/ 163994 w 392472"/>
                <a:gd name="connsiteY3" fmla="*/ 340683 h 393927"/>
                <a:gd name="connsiteX4" fmla="*/ 203522 w 392472"/>
                <a:gd name="connsiteY4" fmla="*/ 286962 h 393927"/>
                <a:gd name="connsiteX5" fmla="*/ 70172 w 392472"/>
                <a:gd name="connsiteY5" fmla="*/ 337540 h 393927"/>
                <a:gd name="connsiteX6" fmla="*/ 19118 w 392472"/>
                <a:gd name="connsiteY6" fmla="*/ 314109 h 393927"/>
                <a:gd name="connsiteX7" fmla="*/ 19118 w 392472"/>
                <a:gd name="connsiteY7" fmla="*/ 311537 h 393927"/>
                <a:gd name="connsiteX8" fmla="*/ 19118 w 392472"/>
                <a:gd name="connsiteY8" fmla="*/ 266198 h 393927"/>
                <a:gd name="connsiteX9" fmla="*/ 180472 w 392472"/>
                <a:gd name="connsiteY9" fmla="*/ 226669 h 393927"/>
                <a:gd name="connsiteX10" fmla="*/ 226287 w 392472"/>
                <a:gd name="connsiteY10" fmla="*/ 203333 h 393927"/>
                <a:gd name="connsiteX11" fmla="*/ 233431 w 392472"/>
                <a:gd name="connsiteY11" fmla="*/ 21786 h 393927"/>
                <a:gd name="connsiteX12" fmla="*/ 301154 w 392472"/>
                <a:gd name="connsiteY12" fmla="*/ 29501 h 393927"/>
                <a:gd name="connsiteX13" fmla="*/ 314203 w 392472"/>
                <a:gd name="connsiteY13" fmla="*/ 44837 h 393927"/>
                <a:gd name="connsiteX14" fmla="*/ 316775 w 392472"/>
                <a:gd name="connsiteY14" fmla="*/ 44837 h 393927"/>
                <a:gd name="connsiteX15" fmla="*/ 313727 w 392472"/>
                <a:gd name="connsiteY15" fmla="*/ 87128 h 393927"/>
                <a:gd name="connsiteX16" fmla="*/ 298677 w 392472"/>
                <a:gd name="connsiteY16" fmla="*/ 180949 h 393927"/>
                <a:gd name="connsiteX17" fmla="*/ 386879 w 392472"/>
                <a:gd name="connsiteY17" fmla="*/ 147992 h 393927"/>
                <a:gd name="connsiteX18" fmla="*/ 378306 w 392472"/>
                <a:gd name="connsiteY18" fmla="*/ 193903 h 393927"/>
                <a:gd name="connsiteX19" fmla="*/ 291533 w 392472"/>
                <a:gd name="connsiteY19" fmla="*/ 232003 h 393927"/>
                <a:gd name="connsiteX20" fmla="*/ 250290 w 392472"/>
                <a:gd name="connsiteY20" fmla="*/ 326015 h 393927"/>
                <a:gd name="connsiteX21" fmla="*/ 227525 w 392472"/>
                <a:gd name="connsiteY21" fmla="*/ 346684 h 393927"/>
                <a:gd name="connsiteX22" fmla="*/ 168280 w 392472"/>
                <a:gd name="connsiteY22" fmla="*/ 378212 h 393927"/>
                <a:gd name="connsiteX23" fmla="*/ 96842 w 392472"/>
                <a:gd name="connsiteY23" fmla="*/ 393642 h 39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472" h="393927">
                  <a:moveTo>
                    <a:pt x="96461" y="393928"/>
                  </a:moveTo>
                  <a:lnTo>
                    <a:pt x="94175" y="393071"/>
                  </a:lnTo>
                  <a:cubicBezTo>
                    <a:pt x="94175" y="390499"/>
                    <a:pt x="94175" y="387927"/>
                    <a:pt x="94747" y="385736"/>
                  </a:cubicBezTo>
                  <a:cubicBezTo>
                    <a:pt x="118655" y="372021"/>
                    <a:pt x="141772" y="356981"/>
                    <a:pt x="163994" y="340683"/>
                  </a:cubicBezTo>
                  <a:cubicBezTo>
                    <a:pt x="182091" y="326301"/>
                    <a:pt x="198284" y="310203"/>
                    <a:pt x="203522" y="286962"/>
                  </a:cubicBezTo>
                  <a:cubicBezTo>
                    <a:pt x="158850" y="301631"/>
                    <a:pt x="116654" y="334016"/>
                    <a:pt x="70172" y="337540"/>
                  </a:cubicBezTo>
                  <a:cubicBezTo>
                    <a:pt x="48836" y="332206"/>
                    <a:pt x="34168" y="320585"/>
                    <a:pt x="19118" y="314109"/>
                  </a:cubicBezTo>
                  <a:cubicBezTo>
                    <a:pt x="19118" y="312965"/>
                    <a:pt x="19118" y="312299"/>
                    <a:pt x="19118" y="311537"/>
                  </a:cubicBezTo>
                  <a:cubicBezTo>
                    <a:pt x="-5266" y="295630"/>
                    <a:pt x="-7456" y="275056"/>
                    <a:pt x="19118" y="266198"/>
                  </a:cubicBezTo>
                  <a:cubicBezTo>
                    <a:pt x="65600" y="276485"/>
                    <a:pt x="136752" y="243338"/>
                    <a:pt x="180472" y="226669"/>
                  </a:cubicBezTo>
                  <a:cubicBezTo>
                    <a:pt x="189997" y="222287"/>
                    <a:pt x="218572" y="212286"/>
                    <a:pt x="226287" y="203333"/>
                  </a:cubicBezTo>
                  <a:cubicBezTo>
                    <a:pt x="236574" y="141992"/>
                    <a:pt x="229811" y="80460"/>
                    <a:pt x="233431" y="21786"/>
                  </a:cubicBezTo>
                  <a:cubicBezTo>
                    <a:pt x="248480" y="-20600"/>
                    <a:pt x="274865" y="8261"/>
                    <a:pt x="301154" y="29501"/>
                  </a:cubicBezTo>
                  <a:cubicBezTo>
                    <a:pt x="302868" y="33026"/>
                    <a:pt x="308869" y="36931"/>
                    <a:pt x="314203" y="44837"/>
                  </a:cubicBezTo>
                  <a:lnTo>
                    <a:pt x="316775" y="44837"/>
                  </a:lnTo>
                  <a:cubicBezTo>
                    <a:pt x="327824" y="62553"/>
                    <a:pt x="330967" y="70649"/>
                    <a:pt x="313727" y="87128"/>
                  </a:cubicBezTo>
                  <a:cubicBezTo>
                    <a:pt x="302087" y="116974"/>
                    <a:pt x="296963" y="148960"/>
                    <a:pt x="298677" y="180949"/>
                  </a:cubicBezTo>
                  <a:cubicBezTo>
                    <a:pt x="330586" y="176472"/>
                    <a:pt x="349826" y="148469"/>
                    <a:pt x="386879" y="147992"/>
                  </a:cubicBezTo>
                  <a:cubicBezTo>
                    <a:pt x="396899" y="163097"/>
                    <a:pt x="393108" y="183433"/>
                    <a:pt x="378306" y="193903"/>
                  </a:cubicBezTo>
                  <a:cubicBezTo>
                    <a:pt x="351350" y="206762"/>
                    <a:pt x="322109" y="218382"/>
                    <a:pt x="291533" y="232003"/>
                  </a:cubicBezTo>
                  <a:cubicBezTo>
                    <a:pt x="284390" y="262959"/>
                    <a:pt x="272483" y="300869"/>
                    <a:pt x="250290" y="326015"/>
                  </a:cubicBezTo>
                  <a:cubicBezTo>
                    <a:pt x="243194" y="333429"/>
                    <a:pt x="235593" y="340336"/>
                    <a:pt x="227525" y="346684"/>
                  </a:cubicBezTo>
                  <a:cubicBezTo>
                    <a:pt x="207713" y="358114"/>
                    <a:pt x="189425" y="372211"/>
                    <a:pt x="168280" y="378212"/>
                  </a:cubicBezTo>
                  <a:cubicBezTo>
                    <a:pt x="108272" y="394976"/>
                    <a:pt x="107606" y="392118"/>
                    <a:pt x="96842" y="39364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C0A221AB-BF63-4A03-A8F3-4918E60A4572}"/>
                </a:ext>
              </a:extLst>
            </p:cNvPr>
            <p:cNvSpPr/>
            <p:nvPr/>
          </p:nvSpPr>
          <p:spPr>
            <a:xfrm>
              <a:off x="5671565" y="3360367"/>
              <a:ext cx="237574" cy="270562"/>
            </a:xfrm>
            <a:custGeom>
              <a:avLst/>
              <a:gdLst>
                <a:gd name="connsiteX0" fmla="*/ 54007 w 237574"/>
                <a:gd name="connsiteY0" fmla="*/ 270562 h 270562"/>
                <a:gd name="connsiteX1" fmla="*/ 0 w 237574"/>
                <a:gd name="connsiteY1" fmla="*/ 217127 h 270562"/>
                <a:gd name="connsiteX2" fmla="*/ 6382 w 237574"/>
                <a:gd name="connsiteY2" fmla="*/ 199791 h 270562"/>
                <a:gd name="connsiteX3" fmla="*/ 156972 w 237574"/>
                <a:gd name="connsiteY3" fmla="*/ 78157 h 270562"/>
                <a:gd name="connsiteX4" fmla="*/ 204597 w 237574"/>
                <a:gd name="connsiteY4" fmla="*/ 11482 h 270562"/>
                <a:gd name="connsiteX5" fmla="*/ 207359 w 237574"/>
                <a:gd name="connsiteY5" fmla="*/ 10625 h 270562"/>
                <a:gd name="connsiteX6" fmla="*/ 207359 w 237574"/>
                <a:gd name="connsiteY6" fmla="*/ 8339 h 270562"/>
                <a:gd name="connsiteX7" fmla="*/ 237553 w 237574"/>
                <a:gd name="connsiteY7" fmla="*/ 12244 h 270562"/>
                <a:gd name="connsiteX8" fmla="*/ 204788 w 237574"/>
                <a:gd name="connsiteY8" fmla="*/ 55011 h 270562"/>
                <a:gd name="connsiteX9" fmla="*/ 170593 w 237574"/>
                <a:gd name="connsiteY9" fmla="*/ 132164 h 270562"/>
                <a:gd name="connsiteX10" fmla="*/ 149828 w 237574"/>
                <a:gd name="connsiteY10" fmla="*/ 164073 h 270562"/>
                <a:gd name="connsiteX11" fmla="*/ 109442 w 237574"/>
                <a:gd name="connsiteY11" fmla="*/ 220175 h 270562"/>
                <a:gd name="connsiteX12" fmla="*/ 66199 w 237574"/>
                <a:gd name="connsiteY12" fmla="*/ 268848 h 270562"/>
                <a:gd name="connsiteX13" fmla="*/ 53721 w 237574"/>
                <a:gd name="connsiteY13" fmla="*/ 270276 h 27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7574" h="270562">
                  <a:moveTo>
                    <a:pt x="54007" y="270562"/>
                  </a:moveTo>
                  <a:cubicBezTo>
                    <a:pt x="32004" y="260275"/>
                    <a:pt x="11906" y="233796"/>
                    <a:pt x="0" y="217127"/>
                  </a:cubicBezTo>
                  <a:cubicBezTo>
                    <a:pt x="2000" y="211221"/>
                    <a:pt x="4096" y="205316"/>
                    <a:pt x="6382" y="199791"/>
                  </a:cubicBezTo>
                  <a:cubicBezTo>
                    <a:pt x="58388" y="160834"/>
                    <a:pt x="109823" y="124734"/>
                    <a:pt x="156972" y="78157"/>
                  </a:cubicBezTo>
                  <a:cubicBezTo>
                    <a:pt x="171164" y="56154"/>
                    <a:pt x="189833" y="33294"/>
                    <a:pt x="204597" y="11482"/>
                  </a:cubicBezTo>
                  <a:cubicBezTo>
                    <a:pt x="205473" y="11070"/>
                    <a:pt x="206403" y="10781"/>
                    <a:pt x="207359" y="10625"/>
                  </a:cubicBezTo>
                  <a:cubicBezTo>
                    <a:pt x="207359" y="9672"/>
                    <a:pt x="207359" y="9006"/>
                    <a:pt x="207359" y="8339"/>
                  </a:cubicBezTo>
                  <a:cubicBezTo>
                    <a:pt x="220694" y="-2043"/>
                    <a:pt x="226409" y="-4806"/>
                    <a:pt x="237553" y="12244"/>
                  </a:cubicBezTo>
                  <a:cubicBezTo>
                    <a:pt x="238411" y="26436"/>
                    <a:pt x="212884" y="41581"/>
                    <a:pt x="204788" y="55011"/>
                  </a:cubicBezTo>
                  <a:cubicBezTo>
                    <a:pt x="195263" y="80443"/>
                    <a:pt x="183547" y="106256"/>
                    <a:pt x="170593" y="132164"/>
                  </a:cubicBezTo>
                  <a:cubicBezTo>
                    <a:pt x="166402" y="136831"/>
                    <a:pt x="166402" y="136831"/>
                    <a:pt x="149828" y="164073"/>
                  </a:cubicBezTo>
                  <a:cubicBezTo>
                    <a:pt x="132956" y="180065"/>
                    <a:pt x="119253" y="199099"/>
                    <a:pt x="109442" y="220175"/>
                  </a:cubicBezTo>
                  <a:cubicBezTo>
                    <a:pt x="93059" y="229700"/>
                    <a:pt x="86011" y="258751"/>
                    <a:pt x="66199" y="268848"/>
                  </a:cubicBezTo>
                  <a:cubicBezTo>
                    <a:pt x="62014" y="269072"/>
                    <a:pt x="57847" y="269550"/>
                    <a:pt x="53721" y="27027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8F5AEC06-2CD2-47B1-84EF-A40772B56134}"/>
                </a:ext>
              </a:extLst>
            </p:cNvPr>
            <p:cNvSpPr/>
            <p:nvPr/>
          </p:nvSpPr>
          <p:spPr>
            <a:xfrm>
              <a:off x="5973793" y="3356081"/>
              <a:ext cx="132684" cy="92920"/>
            </a:xfrm>
            <a:custGeom>
              <a:avLst/>
              <a:gdLst>
                <a:gd name="connsiteX0" fmla="*/ 58674 w 132684"/>
                <a:gd name="connsiteY0" fmla="*/ 92635 h 92920"/>
                <a:gd name="connsiteX1" fmla="*/ 0 w 132684"/>
                <a:gd name="connsiteY1" fmla="*/ 52154 h 92920"/>
                <a:gd name="connsiteX2" fmla="*/ 5239 w 132684"/>
                <a:gd name="connsiteY2" fmla="*/ 33104 h 92920"/>
                <a:gd name="connsiteX3" fmla="*/ 18193 w 132684"/>
                <a:gd name="connsiteY3" fmla="*/ 28246 h 92920"/>
                <a:gd name="connsiteX4" fmla="*/ 51054 w 132684"/>
                <a:gd name="connsiteY4" fmla="*/ 26151 h 92920"/>
                <a:gd name="connsiteX5" fmla="*/ 132588 w 132684"/>
                <a:gd name="connsiteY5" fmla="*/ 3481 h 92920"/>
                <a:gd name="connsiteX6" fmla="*/ 58674 w 132684"/>
                <a:gd name="connsiteY6" fmla="*/ 92921 h 9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684" h="92920">
                  <a:moveTo>
                    <a:pt x="58674" y="92635"/>
                  </a:moveTo>
                  <a:cubicBezTo>
                    <a:pt x="26575" y="91302"/>
                    <a:pt x="17526" y="70728"/>
                    <a:pt x="0" y="52154"/>
                  </a:cubicBezTo>
                  <a:cubicBezTo>
                    <a:pt x="0" y="43677"/>
                    <a:pt x="4572" y="38628"/>
                    <a:pt x="5239" y="33104"/>
                  </a:cubicBezTo>
                  <a:cubicBezTo>
                    <a:pt x="9868" y="32483"/>
                    <a:pt x="14297" y="30822"/>
                    <a:pt x="18193" y="28246"/>
                  </a:cubicBezTo>
                  <a:cubicBezTo>
                    <a:pt x="31718" y="26341"/>
                    <a:pt x="36481" y="27103"/>
                    <a:pt x="51054" y="26151"/>
                  </a:cubicBezTo>
                  <a:cubicBezTo>
                    <a:pt x="69533" y="21960"/>
                    <a:pt x="116777" y="-10521"/>
                    <a:pt x="132588" y="3481"/>
                  </a:cubicBezTo>
                  <a:cubicBezTo>
                    <a:pt x="134969" y="42343"/>
                    <a:pt x="92583" y="81681"/>
                    <a:pt x="58674" y="9292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14C2A8E6-D6FD-49AC-B7AA-A6D6FD97EC73}"/>
                </a:ext>
              </a:extLst>
            </p:cNvPr>
            <p:cNvSpPr/>
            <p:nvPr/>
          </p:nvSpPr>
          <p:spPr>
            <a:xfrm>
              <a:off x="5770816" y="3288345"/>
              <a:ext cx="81605" cy="98935"/>
            </a:xfrm>
            <a:custGeom>
              <a:avLst/>
              <a:gdLst>
                <a:gd name="connsiteX0" fmla="*/ 15621 w 81605"/>
                <a:gd name="connsiteY0" fmla="*/ 98935 h 98935"/>
                <a:gd name="connsiteX1" fmla="*/ 0 w 81605"/>
                <a:gd name="connsiteY1" fmla="*/ 22735 h 98935"/>
                <a:gd name="connsiteX2" fmla="*/ 60198 w 81605"/>
                <a:gd name="connsiteY2" fmla="*/ 11972 h 98935"/>
                <a:gd name="connsiteX3" fmla="*/ 71914 w 81605"/>
                <a:gd name="connsiteY3" fmla="*/ 74647 h 98935"/>
                <a:gd name="connsiteX4" fmla="*/ 15621 w 81605"/>
                <a:gd name="connsiteY4" fmla="*/ 98554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05" h="98935">
                  <a:moveTo>
                    <a:pt x="15621" y="98935"/>
                  </a:moveTo>
                  <a:cubicBezTo>
                    <a:pt x="3334" y="88172"/>
                    <a:pt x="952" y="38737"/>
                    <a:pt x="0" y="22735"/>
                  </a:cubicBezTo>
                  <a:cubicBezTo>
                    <a:pt x="9525" y="-4982"/>
                    <a:pt x="36957" y="-5840"/>
                    <a:pt x="60198" y="11972"/>
                  </a:cubicBezTo>
                  <a:cubicBezTo>
                    <a:pt x="78677" y="36166"/>
                    <a:pt x="91250" y="46357"/>
                    <a:pt x="71914" y="74647"/>
                  </a:cubicBezTo>
                  <a:cubicBezTo>
                    <a:pt x="49911" y="93697"/>
                    <a:pt x="40196" y="95030"/>
                    <a:pt x="15621" y="9855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D361E78D-1155-4776-BFE0-DCE8BA29E0B6}"/>
                </a:ext>
              </a:extLst>
            </p:cNvPr>
            <p:cNvSpPr/>
            <p:nvPr/>
          </p:nvSpPr>
          <p:spPr>
            <a:xfrm>
              <a:off x="5977032" y="3219369"/>
              <a:ext cx="151257" cy="144003"/>
            </a:xfrm>
            <a:custGeom>
              <a:avLst/>
              <a:gdLst>
                <a:gd name="connsiteX0" fmla="*/ 46673 w 151257"/>
                <a:gd name="connsiteY0" fmla="*/ 144004 h 144003"/>
                <a:gd name="connsiteX1" fmla="*/ 58198 w 151257"/>
                <a:gd name="connsiteY1" fmla="*/ 88949 h 144003"/>
                <a:gd name="connsiteX2" fmla="*/ 34290 w 151257"/>
                <a:gd name="connsiteY2" fmla="*/ 93426 h 144003"/>
                <a:gd name="connsiteX3" fmla="*/ 1619 w 151257"/>
                <a:gd name="connsiteY3" fmla="*/ 42562 h 144003"/>
                <a:gd name="connsiteX4" fmla="*/ 32671 w 151257"/>
                <a:gd name="connsiteY4" fmla="*/ 29037 h 144003"/>
                <a:gd name="connsiteX5" fmla="*/ 96584 w 151257"/>
                <a:gd name="connsiteY5" fmla="*/ 1319 h 144003"/>
                <a:gd name="connsiteX6" fmla="*/ 151257 w 151257"/>
                <a:gd name="connsiteY6" fmla="*/ 49516 h 144003"/>
                <a:gd name="connsiteX7" fmla="*/ 114776 w 151257"/>
                <a:gd name="connsiteY7" fmla="*/ 108190 h 144003"/>
                <a:gd name="connsiteX8" fmla="*/ 61151 w 151257"/>
                <a:gd name="connsiteY8" fmla="*/ 141432 h 144003"/>
                <a:gd name="connsiteX9" fmla="*/ 46673 w 151257"/>
                <a:gd name="connsiteY9" fmla="*/ 144004 h 14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257" h="144003">
                  <a:moveTo>
                    <a:pt x="46673" y="144004"/>
                  </a:moveTo>
                  <a:cubicBezTo>
                    <a:pt x="43339" y="128859"/>
                    <a:pt x="64103" y="96379"/>
                    <a:pt x="58198" y="88949"/>
                  </a:cubicBezTo>
                  <a:cubicBezTo>
                    <a:pt x="50483" y="90092"/>
                    <a:pt x="42482" y="92950"/>
                    <a:pt x="34290" y="93426"/>
                  </a:cubicBezTo>
                  <a:cubicBezTo>
                    <a:pt x="15240" y="83901"/>
                    <a:pt x="-6096" y="60660"/>
                    <a:pt x="1619" y="42562"/>
                  </a:cubicBezTo>
                  <a:cubicBezTo>
                    <a:pt x="15907" y="26370"/>
                    <a:pt x="10382" y="30466"/>
                    <a:pt x="32671" y="29037"/>
                  </a:cubicBezTo>
                  <a:cubicBezTo>
                    <a:pt x="53912" y="19512"/>
                    <a:pt x="75057" y="10463"/>
                    <a:pt x="96584" y="1319"/>
                  </a:cubicBezTo>
                  <a:cubicBezTo>
                    <a:pt x="132588" y="-5444"/>
                    <a:pt x="149066" y="14273"/>
                    <a:pt x="151257" y="49516"/>
                  </a:cubicBezTo>
                  <a:cubicBezTo>
                    <a:pt x="144875" y="72280"/>
                    <a:pt x="129635" y="90283"/>
                    <a:pt x="114776" y="108190"/>
                  </a:cubicBezTo>
                  <a:cubicBezTo>
                    <a:pt x="95726" y="118572"/>
                    <a:pt x="78391" y="130097"/>
                    <a:pt x="61151" y="141432"/>
                  </a:cubicBezTo>
                  <a:cubicBezTo>
                    <a:pt x="56283" y="142025"/>
                    <a:pt x="51445" y="142884"/>
                    <a:pt x="46673" y="14400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68D5BB17-997D-4911-90DD-B103274DDD7C}"/>
                </a:ext>
              </a:extLst>
            </p:cNvPr>
            <p:cNvSpPr/>
            <p:nvPr/>
          </p:nvSpPr>
          <p:spPr>
            <a:xfrm>
              <a:off x="5815869" y="3155156"/>
              <a:ext cx="85078" cy="106298"/>
            </a:xfrm>
            <a:custGeom>
              <a:avLst/>
              <a:gdLst>
                <a:gd name="connsiteX0" fmla="*/ 11144 w 85078"/>
                <a:gd name="connsiteY0" fmla="*/ 106299 h 106298"/>
                <a:gd name="connsiteX1" fmla="*/ 10668 w 85078"/>
                <a:gd name="connsiteY1" fmla="*/ 89344 h 106298"/>
                <a:gd name="connsiteX2" fmla="*/ 0 w 85078"/>
                <a:gd name="connsiteY2" fmla="*/ 48292 h 106298"/>
                <a:gd name="connsiteX3" fmla="*/ 21527 w 85078"/>
                <a:gd name="connsiteY3" fmla="*/ 0 h 106298"/>
                <a:gd name="connsiteX4" fmla="*/ 82963 w 85078"/>
                <a:gd name="connsiteY4" fmla="*/ 70199 h 106298"/>
                <a:gd name="connsiteX5" fmla="*/ 11144 w 85078"/>
                <a:gd name="connsiteY5" fmla="*/ 106299 h 106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078" h="106298">
                  <a:moveTo>
                    <a:pt x="11144" y="106299"/>
                  </a:moveTo>
                  <a:cubicBezTo>
                    <a:pt x="3524" y="99631"/>
                    <a:pt x="6763" y="96012"/>
                    <a:pt x="10668" y="89344"/>
                  </a:cubicBezTo>
                  <a:cubicBezTo>
                    <a:pt x="9811" y="74486"/>
                    <a:pt x="1143" y="62484"/>
                    <a:pt x="0" y="48292"/>
                  </a:cubicBezTo>
                  <a:cubicBezTo>
                    <a:pt x="4858" y="22193"/>
                    <a:pt x="0" y="12573"/>
                    <a:pt x="21527" y="0"/>
                  </a:cubicBezTo>
                  <a:cubicBezTo>
                    <a:pt x="38291" y="7525"/>
                    <a:pt x="96869" y="37433"/>
                    <a:pt x="82963" y="70199"/>
                  </a:cubicBezTo>
                  <a:cubicBezTo>
                    <a:pt x="66866" y="90583"/>
                    <a:pt x="34385" y="103537"/>
                    <a:pt x="11144" y="10629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EE1D9405-A949-4262-BDFC-65D5801C4CAD}"/>
                </a:ext>
              </a:extLst>
            </p:cNvPr>
            <p:cNvSpPr/>
            <p:nvPr/>
          </p:nvSpPr>
          <p:spPr>
            <a:xfrm>
              <a:off x="5024453" y="3195126"/>
              <a:ext cx="583507" cy="460092"/>
            </a:xfrm>
            <a:custGeom>
              <a:avLst/>
              <a:gdLst>
                <a:gd name="connsiteX0" fmla="*/ 43608 w 583507"/>
                <a:gd name="connsiteY0" fmla="*/ 460093 h 460092"/>
                <a:gd name="connsiteX1" fmla="*/ 20462 w 583507"/>
                <a:gd name="connsiteY1" fmla="*/ 360747 h 460092"/>
                <a:gd name="connsiteX2" fmla="*/ 31797 w 583507"/>
                <a:gd name="connsiteY2" fmla="*/ 346745 h 460092"/>
                <a:gd name="connsiteX3" fmla="*/ 31797 w 583507"/>
                <a:gd name="connsiteY3" fmla="*/ 344173 h 460092"/>
                <a:gd name="connsiteX4" fmla="*/ 116284 w 583507"/>
                <a:gd name="connsiteY4" fmla="*/ 229873 h 460092"/>
                <a:gd name="connsiteX5" fmla="*/ 143144 w 583507"/>
                <a:gd name="connsiteY5" fmla="*/ 199012 h 460092"/>
                <a:gd name="connsiteX6" fmla="*/ 146097 w 583507"/>
                <a:gd name="connsiteY6" fmla="*/ 233588 h 460092"/>
                <a:gd name="connsiteX7" fmla="*/ 168862 w 583507"/>
                <a:gd name="connsiteY7" fmla="*/ 232159 h 460092"/>
                <a:gd name="connsiteX8" fmla="*/ 246395 w 583507"/>
                <a:gd name="connsiteY8" fmla="*/ 172723 h 460092"/>
                <a:gd name="connsiteX9" fmla="*/ 250396 w 583507"/>
                <a:gd name="connsiteY9" fmla="*/ 141767 h 460092"/>
                <a:gd name="connsiteX10" fmla="*/ 193246 w 583507"/>
                <a:gd name="connsiteY10" fmla="*/ 127956 h 460092"/>
                <a:gd name="connsiteX11" fmla="*/ 254968 w 583507"/>
                <a:gd name="connsiteY11" fmla="*/ 80902 h 460092"/>
                <a:gd name="connsiteX12" fmla="*/ 268398 w 583507"/>
                <a:gd name="connsiteY12" fmla="*/ 18418 h 460092"/>
                <a:gd name="connsiteX13" fmla="*/ 322309 w 583507"/>
                <a:gd name="connsiteY13" fmla="*/ 59757 h 460092"/>
                <a:gd name="connsiteX14" fmla="*/ 324405 w 583507"/>
                <a:gd name="connsiteY14" fmla="*/ 105477 h 460092"/>
                <a:gd name="connsiteX15" fmla="*/ 318785 w 583507"/>
                <a:gd name="connsiteY15" fmla="*/ 133099 h 460092"/>
                <a:gd name="connsiteX16" fmla="*/ 326596 w 583507"/>
                <a:gd name="connsiteY16" fmla="*/ 133671 h 460092"/>
                <a:gd name="connsiteX17" fmla="*/ 390508 w 583507"/>
                <a:gd name="connsiteY17" fmla="*/ 90999 h 460092"/>
                <a:gd name="connsiteX18" fmla="*/ 416988 w 583507"/>
                <a:gd name="connsiteY18" fmla="*/ 5941 h 460092"/>
                <a:gd name="connsiteX19" fmla="*/ 490140 w 583507"/>
                <a:gd name="connsiteY19" fmla="*/ 24324 h 460092"/>
                <a:gd name="connsiteX20" fmla="*/ 531764 w 583507"/>
                <a:gd name="connsiteY20" fmla="*/ 5274 h 460092"/>
                <a:gd name="connsiteX21" fmla="*/ 548719 w 583507"/>
                <a:gd name="connsiteY21" fmla="*/ 3464 h 460092"/>
                <a:gd name="connsiteX22" fmla="*/ 555577 w 583507"/>
                <a:gd name="connsiteY22" fmla="*/ 31087 h 460092"/>
                <a:gd name="connsiteX23" fmla="*/ 469852 w 583507"/>
                <a:gd name="connsiteY23" fmla="*/ 111763 h 460092"/>
                <a:gd name="connsiteX24" fmla="*/ 497569 w 583507"/>
                <a:gd name="connsiteY24" fmla="*/ 81188 h 460092"/>
                <a:gd name="connsiteX25" fmla="*/ 573769 w 583507"/>
                <a:gd name="connsiteY25" fmla="*/ 97095 h 460092"/>
                <a:gd name="connsiteX26" fmla="*/ 554719 w 583507"/>
                <a:gd name="connsiteY26" fmla="*/ 147768 h 460092"/>
                <a:gd name="connsiteX27" fmla="*/ 547957 w 583507"/>
                <a:gd name="connsiteY27" fmla="*/ 158150 h 460092"/>
                <a:gd name="connsiteX28" fmla="*/ 547004 w 583507"/>
                <a:gd name="connsiteY28" fmla="*/ 280070 h 460092"/>
                <a:gd name="connsiteX29" fmla="*/ 518429 w 583507"/>
                <a:gd name="connsiteY29" fmla="*/ 323599 h 460092"/>
                <a:gd name="connsiteX30" fmla="*/ 518429 w 583507"/>
                <a:gd name="connsiteY30" fmla="*/ 325790 h 460092"/>
                <a:gd name="connsiteX31" fmla="*/ 515857 w 583507"/>
                <a:gd name="connsiteY31" fmla="*/ 325790 h 460092"/>
                <a:gd name="connsiteX32" fmla="*/ 471757 w 583507"/>
                <a:gd name="connsiteY32" fmla="*/ 342173 h 460092"/>
                <a:gd name="connsiteX33" fmla="*/ 472900 w 583507"/>
                <a:gd name="connsiteY33" fmla="*/ 170056 h 460092"/>
                <a:gd name="connsiteX34" fmla="*/ 469947 w 583507"/>
                <a:gd name="connsiteY34" fmla="*/ 170914 h 460092"/>
                <a:gd name="connsiteX35" fmla="*/ 414416 w 583507"/>
                <a:gd name="connsiteY35" fmla="*/ 269307 h 460092"/>
                <a:gd name="connsiteX36" fmla="*/ 367458 w 583507"/>
                <a:gd name="connsiteY36" fmla="*/ 239017 h 460092"/>
                <a:gd name="connsiteX37" fmla="*/ 378602 w 583507"/>
                <a:gd name="connsiteY37" fmla="*/ 227968 h 460092"/>
                <a:gd name="connsiteX38" fmla="*/ 387365 w 583507"/>
                <a:gd name="connsiteY38" fmla="*/ 130337 h 460092"/>
                <a:gd name="connsiteX39" fmla="*/ 325548 w 583507"/>
                <a:gd name="connsiteY39" fmla="*/ 188821 h 460092"/>
                <a:gd name="connsiteX40" fmla="*/ 298497 w 583507"/>
                <a:gd name="connsiteY40" fmla="*/ 210442 h 460092"/>
                <a:gd name="connsiteX41" fmla="*/ 281542 w 583507"/>
                <a:gd name="connsiteY41" fmla="*/ 275784 h 460092"/>
                <a:gd name="connsiteX42" fmla="*/ 266874 w 583507"/>
                <a:gd name="connsiteY42" fmla="*/ 307312 h 460092"/>
                <a:gd name="connsiteX43" fmla="*/ 264302 w 583507"/>
                <a:gd name="connsiteY43" fmla="*/ 307312 h 460092"/>
                <a:gd name="connsiteX44" fmla="*/ 212486 w 583507"/>
                <a:gd name="connsiteY44" fmla="*/ 335315 h 460092"/>
                <a:gd name="connsiteX45" fmla="*/ 212486 w 583507"/>
                <a:gd name="connsiteY45" fmla="*/ 325790 h 460092"/>
                <a:gd name="connsiteX46" fmla="*/ 236775 w 583507"/>
                <a:gd name="connsiteY46" fmla="*/ 254829 h 460092"/>
                <a:gd name="connsiteX47" fmla="*/ 178006 w 583507"/>
                <a:gd name="connsiteY47" fmla="*/ 283404 h 460092"/>
                <a:gd name="connsiteX48" fmla="*/ 144097 w 583507"/>
                <a:gd name="connsiteY48" fmla="*/ 272641 h 460092"/>
                <a:gd name="connsiteX49" fmla="*/ 144097 w 583507"/>
                <a:gd name="connsiteY49" fmla="*/ 270069 h 460092"/>
                <a:gd name="connsiteX50" fmla="*/ 130000 w 583507"/>
                <a:gd name="connsiteY50" fmla="*/ 263116 h 460092"/>
                <a:gd name="connsiteX51" fmla="*/ 118284 w 583507"/>
                <a:gd name="connsiteY51" fmla="*/ 301216 h 460092"/>
                <a:gd name="connsiteX52" fmla="*/ 63610 w 583507"/>
                <a:gd name="connsiteY52" fmla="*/ 448472 h 460092"/>
                <a:gd name="connsiteX53" fmla="*/ 43608 w 583507"/>
                <a:gd name="connsiteY53" fmla="*/ 460093 h 4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83507" h="460092">
                  <a:moveTo>
                    <a:pt x="43608" y="460093"/>
                  </a:moveTo>
                  <a:cubicBezTo>
                    <a:pt x="8842" y="446758"/>
                    <a:pt x="-21638" y="377701"/>
                    <a:pt x="20462" y="360747"/>
                  </a:cubicBezTo>
                  <a:cubicBezTo>
                    <a:pt x="21820" y="354553"/>
                    <a:pt x="26021" y="349363"/>
                    <a:pt x="31797" y="346745"/>
                  </a:cubicBezTo>
                  <a:cubicBezTo>
                    <a:pt x="31797" y="345602"/>
                    <a:pt x="31797" y="344840"/>
                    <a:pt x="31797" y="344173"/>
                  </a:cubicBezTo>
                  <a:cubicBezTo>
                    <a:pt x="65611" y="311407"/>
                    <a:pt x="87899" y="265687"/>
                    <a:pt x="116284" y="229873"/>
                  </a:cubicBezTo>
                  <a:cubicBezTo>
                    <a:pt x="123618" y="216157"/>
                    <a:pt x="127523" y="202918"/>
                    <a:pt x="143144" y="199012"/>
                  </a:cubicBezTo>
                  <a:cubicBezTo>
                    <a:pt x="150955" y="205966"/>
                    <a:pt x="148288" y="221587"/>
                    <a:pt x="146097" y="233588"/>
                  </a:cubicBezTo>
                  <a:cubicBezTo>
                    <a:pt x="149526" y="236636"/>
                    <a:pt x="161623" y="234445"/>
                    <a:pt x="168862" y="232159"/>
                  </a:cubicBezTo>
                  <a:cubicBezTo>
                    <a:pt x="192388" y="211871"/>
                    <a:pt x="223059" y="194059"/>
                    <a:pt x="246395" y="172723"/>
                  </a:cubicBezTo>
                  <a:cubicBezTo>
                    <a:pt x="247633" y="162246"/>
                    <a:pt x="248776" y="151768"/>
                    <a:pt x="250396" y="141767"/>
                  </a:cubicBezTo>
                  <a:cubicBezTo>
                    <a:pt x="234013" y="145768"/>
                    <a:pt x="180196" y="158341"/>
                    <a:pt x="193246" y="127956"/>
                  </a:cubicBezTo>
                  <a:cubicBezTo>
                    <a:pt x="213439" y="120050"/>
                    <a:pt x="244109" y="102619"/>
                    <a:pt x="254968" y="80902"/>
                  </a:cubicBezTo>
                  <a:cubicBezTo>
                    <a:pt x="260206" y="58804"/>
                    <a:pt x="257158" y="34230"/>
                    <a:pt x="268398" y="18418"/>
                  </a:cubicBezTo>
                  <a:cubicBezTo>
                    <a:pt x="290972" y="6703"/>
                    <a:pt x="317833" y="35278"/>
                    <a:pt x="322309" y="59757"/>
                  </a:cubicBezTo>
                  <a:cubicBezTo>
                    <a:pt x="331834" y="75759"/>
                    <a:pt x="359743" y="55852"/>
                    <a:pt x="324405" y="105477"/>
                  </a:cubicBezTo>
                  <a:cubicBezTo>
                    <a:pt x="316975" y="111001"/>
                    <a:pt x="317356" y="121765"/>
                    <a:pt x="318785" y="133099"/>
                  </a:cubicBezTo>
                  <a:lnTo>
                    <a:pt x="326596" y="133671"/>
                  </a:lnTo>
                  <a:cubicBezTo>
                    <a:pt x="346027" y="119574"/>
                    <a:pt x="367553" y="103858"/>
                    <a:pt x="390508" y="90999"/>
                  </a:cubicBezTo>
                  <a:cubicBezTo>
                    <a:pt x="396604" y="59281"/>
                    <a:pt x="401653" y="32706"/>
                    <a:pt x="416988" y="5941"/>
                  </a:cubicBezTo>
                  <a:cubicBezTo>
                    <a:pt x="438895" y="-9109"/>
                    <a:pt x="468804" y="7179"/>
                    <a:pt x="490140" y="24324"/>
                  </a:cubicBezTo>
                  <a:cubicBezTo>
                    <a:pt x="506713" y="23276"/>
                    <a:pt x="517000" y="16323"/>
                    <a:pt x="531764" y="5274"/>
                  </a:cubicBezTo>
                  <a:cubicBezTo>
                    <a:pt x="537197" y="3357"/>
                    <a:pt x="543004" y="2737"/>
                    <a:pt x="548719" y="3464"/>
                  </a:cubicBezTo>
                  <a:cubicBezTo>
                    <a:pt x="553191" y="11987"/>
                    <a:pt x="555542" y="21462"/>
                    <a:pt x="555577" y="31087"/>
                  </a:cubicBezTo>
                  <a:cubicBezTo>
                    <a:pt x="545004" y="63472"/>
                    <a:pt x="452230" y="74044"/>
                    <a:pt x="469852" y="111763"/>
                  </a:cubicBezTo>
                  <a:cubicBezTo>
                    <a:pt x="486139" y="110716"/>
                    <a:pt x="491664" y="92713"/>
                    <a:pt x="497569" y="81188"/>
                  </a:cubicBezTo>
                  <a:cubicBezTo>
                    <a:pt x="515762" y="71663"/>
                    <a:pt x="554719" y="83188"/>
                    <a:pt x="573769" y="97095"/>
                  </a:cubicBezTo>
                  <a:cubicBezTo>
                    <a:pt x="594915" y="122812"/>
                    <a:pt x="578437" y="131575"/>
                    <a:pt x="554719" y="147768"/>
                  </a:cubicBezTo>
                  <a:cubicBezTo>
                    <a:pt x="552338" y="151197"/>
                    <a:pt x="549957" y="154721"/>
                    <a:pt x="547957" y="158150"/>
                  </a:cubicBezTo>
                  <a:cubicBezTo>
                    <a:pt x="546337" y="209966"/>
                    <a:pt x="546337" y="209966"/>
                    <a:pt x="547004" y="280070"/>
                  </a:cubicBezTo>
                  <a:cubicBezTo>
                    <a:pt x="540739" y="296475"/>
                    <a:pt x="530990" y="311326"/>
                    <a:pt x="518429" y="323599"/>
                  </a:cubicBezTo>
                  <a:cubicBezTo>
                    <a:pt x="518429" y="324266"/>
                    <a:pt x="518429" y="325028"/>
                    <a:pt x="518429" y="325790"/>
                  </a:cubicBezTo>
                  <a:lnTo>
                    <a:pt x="515857" y="325790"/>
                  </a:lnTo>
                  <a:cubicBezTo>
                    <a:pt x="506332" y="341411"/>
                    <a:pt x="484901" y="356842"/>
                    <a:pt x="471757" y="342173"/>
                  </a:cubicBezTo>
                  <a:cubicBezTo>
                    <a:pt x="471757" y="285023"/>
                    <a:pt x="474805" y="224920"/>
                    <a:pt x="472900" y="170056"/>
                  </a:cubicBezTo>
                  <a:cubicBezTo>
                    <a:pt x="471862" y="170112"/>
                    <a:pt x="470853" y="170405"/>
                    <a:pt x="469947" y="170914"/>
                  </a:cubicBezTo>
                  <a:cubicBezTo>
                    <a:pt x="466708" y="199298"/>
                    <a:pt x="438133" y="251971"/>
                    <a:pt x="414416" y="269307"/>
                  </a:cubicBezTo>
                  <a:cubicBezTo>
                    <a:pt x="393688" y="271098"/>
                    <a:pt x="374374" y="258640"/>
                    <a:pt x="367458" y="239017"/>
                  </a:cubicBezTo>
                  <a:cubicBezTo>
                    <a:pt x="369649" y="233398"/>
                    <a:pt x="374030" y="231969"/>
                    <a:pt x="378602" y="227968"/>
                  </a:cubicBezTo>
                  <a:cubicBezTo>
                    <a:pt x="391080" y="202537"/>
                    <a:pt x="387365" y="155388"/>
                    <a:pt x="387365" y="130337"/>
                  </a:cubicBezTo>
                  <a:cubicBezTo>
                    <a:pt x="369363" y="132909"/>
                    <a:pt x="339073" y="173676"/>
                    <a:pt x="325548" y="188821"/>
                  </a:cubicBezTo>
                  <a:cubicBezTo>
                    <a:pt x="316023" y="196060"/>
                    <a:pt x="307260" y="203299"/>
                    <a:pt x="298497" y="210442"/>
                  </a:cubicBezTo>
                  <a:cubicBezTo>
                    <a:pt x="292115" y="231874"/>
                    <a:pt x="287067" y="252924"/>
                    <a:pt x="281542" y="275784"/>
                  </a:cubicBezTo>
                  <a:cubicBezTo>
                    <a:pt x="276589" y="286071"/>
                    <a:pt x="272017" y="296739"/>
                    <a:pt x="266874" y="307312"/>
                  </a:cubicBezTo>
                  <a:lnTo>
                    <a:pt x="264302" y="307312"/>
                  </a:lnTo>
                  <a:cubicBezTo>
                    <a:pt x="255920" y="321504"/>
                    <a:pt x="228679" y="358651"/>
                    <a:pt x="212486" y="335315"/>
                  </a:cubicBezTo>
                  <a:cubicBezTo>
                    <a:pt x="212237" y="332145"/>
                    <a:pt x="212237" y="328960"/>
                    <a:pt x="212486" y="325790"/>
                  </a:cubicBezTo>
                  <a:cubicBezTo>
                    <a:pt x="226720" y="304703"/>
                    <a:pt x="235101" y="280216"/>
                    <a:pt x="236775" y="254829"/>
                  </a:cubicBezTo>
                  <a:cubicBezTo>
                    <a:pt x="214772" y="262163"/>
                    <a:pt x="200104" y="282261"/>
                    <a:pt x="178006" y="283404"/>
                  </a:cubicBezTo>
                  <a:cubicBezTo>
                    <a:pt x="166300" y="281234"/>
                    <a:pt x="154910" y="277618"/>
                    <a:pt x="144097" y="272641"/>
                  </a:cubicBezTo>
                  <a:cubicBezTo>
                    <a:pt x="144097" y="271498"/>
                    <a:pt x="144097" y="270736"/>
                    <a:pt x="144097" y="270069"/>
                  </a:cubicBezTo>
                  <a:cubicBezTo>
                    <a:pt x="138667" y="266640"/>
                    <a:pt x="133238" y="261877"/>
                    <a:pt x="130000" y="263116"/>
                  </a:cubicBezTo>
                  <a:cubicBezTo>
                    <a:pt x="125904" y="275593"/>
                    <a:pt x="121903" y="288452"/>
                    <a:pt x="118284" y="301216"/>
                  </a:cubicBezTo>
                  <a:cubicBezTo>
                    <a:pt x="95777" y="348603"/>
                    <a:pt x="77482" y="397878"/>
                    <a:pt x="63610" y="448472"/>
                  </a:cubicBezTo>
                  <a:cubicBezTo>
                    <a:pt x="58595" y="454669"/>
                    <a:pt x="51475" y="458805"/>
                    <a:pt x="43608" y="46009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48D4CEAB-61EB-462E-9995-564E1FF737ED}"/>
                </a:ext>
              </a:extLst>
            </p:cNvPr>
            <p:cNvSpPr/>
            <p:nvPr/>
          </p:nvSpPr>
          <p:spPr>
            <a:xfrm>
              <a:off x="5102325" y="3261645"/>
              <a:ext cx="74535" cy="119729"/>
            </a:xfrm>
            <a:custGeom>
              <a:avLst/>
              <a:gdLst>
                <a:gd name="connsiteX0" fmla="*/ 9265 w 74535"/>
                <a:gd name="connsiteY0" fmla="*/ 119729 h 119729"/>
                <a:gd name="connsiteX1" fmla="*/ 11170 w 74535"/>
                <a:gd name="connsiteY1" fmla="*/ 85249 h 119729"/>
                <a:gd name="connsiteX2" fmla="*/ 12599 w 74535"/>
                <a:gd name="connsiteY2" fmla="*/ 953 h 119729"/>
                <a:gd name="connsiteX3" fmla="*/ 22124 w 74535"/>
                <a:gd name="connsiteY3" fmla="*/ 0 h 119729"/>
                <a:gd name="connsiteX4" fmla="*/ 71559 w 74535"/>
                <a:gd name="connsiteY4" fmla="*/ 51911 h 119729"/>
                <a:gd name="connsiteX5" fmla="*/ 8884 w 74535"/>
                <a:gd name="connsiteY5" fmla="*/ 119729 h 11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35" h="119729">
                  <a:moveTo>
                    <a:pt x="9265" y="119729"/>
                  </a:moveTo>
                  <a:cubicBezTo>
                    <a:pt x="2407" y="110204"/>
                    <a:pt x="10789" y="96774"/>
                    <a:pt x="11170" y="85249"/>
                  </a:cubicBezTo>
                  <a:cubicBezTo>
                    <a:pt x="312" y="52768"/>
                    <a:pt x="-7880" y="28099"/>
                    <a:pt x="12599" y="953"/>
                  </a:cubicBezTo>
                  <a:cubicBezTo>
                    <a:pt x="15754" y="461"/>
                    <a:pt x="18934" y="143"/>
                    <a:pt x="22124" y="0"/>
                  </a:cubicBezTo>
                  <a:cubicBezTo>
                    <a:pt x="40774" y="15097"/>
                    <a:pt x="57390" y="32546"/>
                    <a:pt x="71559" y="51911"/>
                  </a:cubicBezTo>
                  <a:cubicBezTo>
                    <a:pt x="87275" y="90868"/>
                    <a:pt x="36983" y="108395"/>
                    <a:pt x="8884" y="11972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417A927D-3ABF-4842-A8E3-9683D7C2A2A7}"/>
                </a:ext>
              </a:extLst>
            </p:cNvPr>
            <p:cNvSpPr/>
            <p:nvPr/>
          </p:nvSpPr>
          <p:spPr>
            <a:xfrm>
              <a:off x="5126330" y="3134296"/>
              <a:ext cx="84575" cy="120872"/>
            </a:xfrm>
            <a:custGeom>
              <a:avLst/>
              <a:gdLst>
                <a:gd name="connsiteX0" fmla="*/ 16598 w 84575"/>
                <a:gd name="connsiteY0" fmla="*/ 120777 h 120872"/>
                <a:gd name="connsiteX1" fmla="*/ 7073 w 84575"/>
                <a:gd name="connsiteY1" fmla="*/ 113252 h 120872"/>
                <a:gd name="connsiteX2" fmla="*/ 13169 w 84575"/>
                <a:gd name="connsiteY2" fmla="*/ 92583 h 120872"/>
                <a:gd name="connsiteX3" fmla="*/ 28790 w 84575"/>
                <a:gd name="connsiteY3" fmla="*/ 0 h 120872"/>
                <a:gd name="connsiteX4" fmla="*/ 43554 w 84575"/>
                <a:gd name="connsiteY4" fmla="*/ 23432 h 120872"/>
                <a:gd name="connsiteX5" fmla="*/ 68223 w 84575"/>
                <a:gd name="connsiteY5" fmla="*/ 101822 h 120872"/>
                <a:gd name="connsiteX6" fmla="*/ 16788 w 84575"/>
                <a:gd name="connsiteY6" fmla="*/ 120872 h 12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575" h="120872">
                  <a:moveTo>
                    <a:pt x="16598" y="120777"/>
                  </a:moveTo>
                  <a:cubicBezTo>
                    <a:pt x="8311" y="118015"/>
                    <a:pt x="8502" y="116110"/>
                    <a:pt x="7073" y="113252"/>
                  </a:cubicBezTo>
                  <a:cubicBezTo>
                    <a:pt x="10978" y="105251"/>
                    <a:pt x="14788" y="100584"/>
                    <a:pt x="13169" y="92583"/>
                  </a:cubicBezTo>
                  <a:cubicBezTo>
                    <a:pt x="-6834" y="62008"/>
                    <a:pt x="-5881" y="15430"/>
                    <a:pt x="28790" y="0"/>
                  </a:cubicBezTo>
                  <a:cubicBezTo>
                    <a:pt x="38886" y="1238"/>
                    <a:pt x="39077" y="9525"/>
                    <a:pt x="43554" y="23432"/>
                  </a:cubicBezTo>
                  <a:cubicBezTo>
                    <a:pt x="66033" y="45339"/>
                    <a:pt x="107752" y="72295"/>
                    <a:pt x="68223" y="101822"/>
                  </a:cubicBezTo>
                  <a:cubicBezTo>
                    <a:pt x="51459" y="109157"/>
                    <a:pt x="33457" y="114967"/>
                    <a:pt x="16788" y="12087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EB8F8801-E949-41D9-9876-D186B40713CA}"/>
                </a:ext>
              </a:extLst>
            </p:cNvPr>
            <p:cNvSpPr/>
            <p:nvPr/>
          </p:nvSpPr>
          <p:spPr>
            <a:xfrm>
              <a:off x="6782610" y="3289035"/>
              <a:ext cx="58530" cy="85481"/>
            </a:xfrm>
            <a:custGeom>
              <a:avLst/>
              <a:gdLst>
                <a:gd name="connsiteX0" fmla="*/ 24240 w 58530"/>
                <a:gd name="connsiteY0" fmla="*/ 85481 h 85481"/>
                <a:gd name="connsiteX1" fmla="*/ 4238 w 58530"/>
                <a:gd name="connsiteY1" fmla="*/ 3757 h 85481"/>
                <a:gd name="connsiteX2" fmla="*/ 58530 w 58530"/>
                <a:gd name="connsiteY2" fmla="*/ 46238 h 85481"/>
                <a:gd name="connsiteX3" fmla="*/ 24240 w 58530"/>
                <a:gd name="connsiteY3" fmla="*/ 85481 h 8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30" h="85481">
                  <a:moveTo>
                    <a:pt x="24240" y="85481"/>
                  </a:moveTo>
                  <a:cubicBezTo>
                    <a:pt x="-6907" y="75956"/>
                    <a:pt x="-1096" y="24521"/>
                    <a:pt x="4238" y="3757"/>
                  </a:cubicBezTo>
                  <a:cubicBezTo>
                    <a:pt x="27002" y="-10721"/>
                    <a:pt x="56911" y="19473"/>
                    <a:pt x="58530" y="46238"/>
                  </a:cubicBezTo>
                  <a:cubicBezTo>
                    <a:pt x="52720" y="75766"/>
                    <a:pt x="53006" y="80052"/>
                    <a:pt x="24240" y="8548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0005D3B5-1CC0-4221-AF0D-58A90C9583D9}"/>
                </a:ext>
              </a:extLst>
            </p:cNvPr>
            <p:cNvSpPr/>
            <p:nvPr/>
          </p:nvSpPr>
          <p:spPr>
            <a:xfrm>
              <a:off x="6752367" y="3057511"/>
              <a:ext cx="413897" cy="553416"/>
            </a:xfrm>
            <a:custGeom>
              <a:avLst/>
              <a:gdLst>
                <a:gd name="connsiteX0" fmla="*/ 223266 w 413897"/>
                <a:gd name="connsiteY0" fmla="*/ 553416 h 553416"/>
                <a:gd name="connsiteX1" fmla="*/ 220599 w 413897"/>
                <a:gd name="connsiteY1" fmla="*/ 551797 h 553416"/>
                <a:gd name="connsiteX2" fmla="*/ 106871 w 413897"/>
                <a:gd name="connsiteY2" fmla="*/ 537700 h 553416"/>
                <a:gd name="connsiteX3" fmla="*/ 104965 w 413897"/>
                <a:gd name="connsiteY3" fmla="*/ 529794 h 553416"/>
                <a:gd name="connsiteX4" fmla="*/ 171640 w 413897"/>
                <a:gd name="connsiteY4" fmla="*/ 498838 h 553416"/>
                <a:gd name="connsiteX5" fmla="*/ 174498 w 413897"/>
                <a:gd name="connsiteY5" fmla="*/ 452070 h 553416"/>
                <a:gd name="connsiteX6" fmla="*/ 82391 w 413897"/>
                <a:gd name="connsiteY6" fmla="*/ 493790 h 553416"/>
                <a:gd name="connsiteX7" fmla="*/ 0 w 413897"/>
                <a:gd name="connsiteY7" fmla="*/ 449879 h 553416"/>
                <a:gd name="connsiteX8" fmla="*/ 44101 w 413897"/>
                <a:gd name="connsiteY8" fmla="*/ 428544 h 553416"/>
                <a:gd name="connsiteX9" fmla="*/ 174593 w 413897"/>
                <a:gd name="connsiteY9" fmla="*/ 376823 h 553416"/>
                <a:gd name="connsiteX10" fmla="*/ 188595 w 413897"/>
                <a:gd name="connsiteY10" fmla="*/ 367964 h 553416"/>
                <a:gd name="connsiteX11" fmla="*/ 234601 w 413897"/>
                <a:gd name="connsiteY11" fmla="*/ 328340 h 553416"/>
                <a:gd name="connsiteX12" fmla="*/ 280225 w 413897"/>
                <a:gd name="connsiteY12" fmla="*/ 301861 h 553416"/>
                <a:gd name="connsiteX13" fmla="*/ 283273 w 413897"/>
                <a:gd name="connsiteY13" fmla="*/ 291860 h 553416"/>
                <a:gd name="connsiteX14" fmla="*/ 148495 w 413897"/>
                <a:gd name="connsiteY14" fmla="*/ 367488 h 553416"/>
                <a:gd name="connsiteX15" fmla="*/ 98393 w 413897"/>
                <a:gd name="connsiteY15" fmla="*/ 363392 h 553416"/>
                <a:gd name="connsiteX16" fmla="*/ 62770 w 413897"/>
                <a:gd name="connsiteY16" fmla="*/ 353201 h 553416"/>
                <a:gd name="connsiteX17" fmla="*/ 106013 w 413897"/>
                <a:gd name="connsiteY17" fmla="*/ 329102 h 553416"/>
                <a:gd name="connsiteX18" fmla="*/ 231553 w 413897"/>
                <a:gd name="connsiteY18" fmla="*/ 256522 h 553416"/>
                <a:gd name="connsiteX19" fmla="*/ 227457 w 413897"/>
                <a:gd name="connsiteY19" fmla="*/ 244806 h 553416"/>
                <a:gd name="connsiteX20" fmla="*/ 231743 w 413897"/>
                <a:gd name="connsiteY20" fmla="*/ 224804 h 553416"/>
                <a:gd name="connsiteX21" fmla="*/ 220218 w 413897"/>
                <a:gd name="connsiteY21" fmla="*/ 232900 h 553416"/>
                <a:gd name="connsiteX22" fmla="*/ 164021 w 413897"/>
                <a:gd name="connsiteY22" fmla="*/ 242425 h 553416"/>
                <a:gd name="connsiteX23" fmla="*/ 121253 w 413897"/>
                <a:gd name="connsiteY23" fmla="*/ 280525 h 553416"/>
                <a:gd name="connsiteX24" fmla="*/ 94583 w 413897"/>
                <a:gd name="connsiteY24" fmla="*/ 214898 h 553416"/>
                <a:gd name="connsiteX25" fmla="*/ 83725 w 413897"/>
                <a:gd name="connsiteY25" fmla="*/ 181751 h 553416"/>
                <a:gd name="connsiteX26" fmla="*/ 67532 w 413897"/>
                <a:gd name="connsiteY26" fmla="*/ 119838 h 553416"/>
                <a:gd name="connsiteX27" fmla="*/ 102965 w 413897"/>
                <a:gd name="connsiteY27" fmla="*/ 127839 h 553416"/>
                <a:gd name="connsiteX28" fmla="*/ 140494 w 413897"/>
                <a:gd name="connsiteY28" fmla="*/ 163748 h 553416"/>
                <a:gd name="connsiteX29" fmla="*/ 143065 w 413897"/>
                <a:gd name="connsiteY29" fmla="*/ 163748 h 553416"/>
                <a:gd name="connsiteX30" fmla="*/ 165449 w 413897"/>
                <a:gd name="connsiteY30" fmla="*/ 231471 h 553416"/>
                <a:gd name="connsiteX31" fmla="*/ 185166 w 413897"/>
                <a:gd name="connsiteY31" fmla="*/ 196419 h 553416"/>
                <a:gd name="connsiteX32" fmla="*/ 190309 w 413897"/>
                <a:gd name="connsiteY32" fmla="*/ 161558 h 553416"/>
                <a:gd name="connsiteX33" fmla="*/ 212026 w 413897"/>
                <a:gd name="connsiteY33" fmla="*/ 160891 h 553416"/>
                <a:gd name="connsiteX34" fmla="*/ 209074 w 413897"/>
                <a:gd name="connsiteY34" fmla="*/ 153461 h 553416"/>
                <a:gd name="connsiteX35" fmla="*/ 200406 w 413897"/>
                <a:gd name="connsiteY35" fmla="*/ 131078 h 553416"/>
                <a:gd name="connsiteX36" fmla="*/ 180651 w 413897"/>
                <a:gd name="connsiteY36" fmla="*/ 93981 h 553416"/>
                <a:gd name="connsiteX37" fmla="*/ 181832 w 413897"/>
                <a:gd name="connsiteY37" fmla="*/ 90787 h 553416"/>
                <a:gd name="connsiteX38" fmla="*/ 261366 w 413897"/>
                <a:gd name="connsiteY38" fmla="*/ 69070 h 553416"/>
                <a:gd name="connsiteX39" fmla="*/ 329470 w 413897"/>
                <a:gd name="connsiteY39" fmla="*/ 1347 h 553416"/>
                <a:gd name="connsiteX40" fmla="*/ 344805 w 413897"/>
                <a:gd name="connsiteY40" fmla="*/ 53830 h 553416"/>
                <a:gd name="connsiteX41" fmla="*/ 333280 w 413897"/>
                <a:gd name="connsiteY41" fmla="*/ 79262 h 553416"/>
                <a:gd name="connsiteX42" fmla="*/ 342805 w 413897"/>
                <a:gd name="connsiteY42" fmla="*/ 79262 h 553416"/>
                <a:gd name="connsiteX43" fmla="*/ 389287 w 413897"/>
                <a:gd name="connsiteY43" fmla="*/ 88310 h 553416"/>
                <a:gd name="connsiteX44" fmla="*/ 410718 w 413897"/>
                <a:gd name="connsiteY44" fmla="*/ 128792 h 553416"/>
                <a:gd name="connsiteX45" fmla="*/ 360045 w 413897"/>
                <a:gd name="connsiteY45" fmla="*/ 226899 h 553416"/>
                <a:gd name="connsiteX46" fmla="*/ 360045 w 413897"/>
                <a:gd name="connsiteY46" fmla="*/ 231281 h 553416"/>
                <a:gd name="connsiteX47" fmla="*/ 372237 w 413897"/>
                <a:gd name="connsiteY47" fmla="*/ 234138 h 553416"/>
                <a:gd name="connsiteX48" fmla="*/ 374618 w 413897"/>
                <a:gd name="connsiteY48" fmla="*/ 283859 h 553416"/>
                <a:gd name="connsiteX49" fmla="*/ 322135 w 413897"/>
                <a:gd name="connsiteY49" fmla="*/ 306719 h 553416"/>
                <a:gd name="connsiteX50" fmla="*/ 243840 w 413897"/>
                <a:gd name="connsiteY50" fmla="*/ 347200 h 553416"/>
                <a:gd name="connsiteX51" fmla="*/ 245650 w 413897"/>
                <a:gd name="connsiteY51" fmla="*/ 364250 h 553416"/>
                <a:gd name="connsiteX52" fmla="*/ 285655 w 413897"/>
                <a:gd name="connsiteY52" fmla="*/ 363583 h 553416"/>
                <a:gd name="connsiteX53" fmla="*/ 290036 w 413897"/>
                <a:gd name="connsiteY53" fmla="*/ 415970 h 553416"/>
                <a:gd name="connsiteX54" fmla="*/ 254222 w 413897"/>
                <a:gd name="connsiteY54" fmla="*/ 426257 h 553416"/>
                <a:gd name="connsiteX55" fmla="*/ 250222 w 413897"/>
                <a:gd name="connsiteY55" fmla="*/ 448641 h 553416"/>
                <a:gd name="connsiteX56" fmla="*/ 223552 w 413897"/>
                <a:gd name="connsiteY56" fmla="*/ 553416 h 553416"/>
                <a:gd name="connsiteX57" fmla="*/ 307943 w 413897"/>
                <a:gd name="connsiteY57" fmla="*/ 200039 h 553416"/>
                <a:gd name="connsiteX58" fmla="*/ 329470 w 413897"/>
                <a:gd name="connsiteY58" fmla="*/ 154700 h 553416"/>
                <a:gd name="connsiteX59" fmla="*/ 287274 w 413897"/>
                <a:gd name="connsiteY59" fmla="*/ 144222 h 553416"/>
                <a:gd name="connsiteX60" fmla="*/ 272415 w 413897"/>
                <a:gd name="connsiteY60" fmla="*/ 174321 h 553416"/>
                <a:gd name="connsiteX61" fmla="*/ 276606 w 413897"/>
                <a:gd name="connsiteY61" fmla="*/ 176226 h 553416"/>
                <a:gd name="connsiteX62" fmla="*/ 272605 w 413897"/>
                <a:gd name="connsiteY62" fmla="*/ 177941 h 553416"/>
                <a:gd name="connsiteX63" fmla="*/ 273558 w 413897"/>
                <a:gd name="connsiteY63" fmla="*/ 180322 h 553416"/>
                <a:gd name="connsiteX64" fmla="*/ 285369 w 413897"/>
                <a:gd name="connsiteY64" fmla="*/ 172416 h 553416"/>
                <a:gd name="connsiteX65" fmla="*/ 305276 w 413897"/>
                <a:gd name="connsiteY65" fmla="*/ 198800 h 553416"/>
                <a:gd name="connsiteX66" fmla="*/ 307943 w 413897"/>
                <a:gd name="connsiteY66" fmla="*/ 200039 h 55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13897" h="553416">
                  <a:moveTo>
                    <a:pt x="223266" y="553416"/>
                  </a:moveTo>
                  <a:cubicBezTo>
                    <a:pt x="222409" y="552821"/>
                    <a:pt x="221523" y="552281"/>
                    <a:pt x="220599" y="551797"/>
                  </a:cubicBezTo>
                  <a:cubicBezTo>
                    <a:pt x="182128" y="554909"/>
                    <a:pt x="143418" y="550111"/>
                    <a:pt x="106871" y="537700"/>
                  </a:cubicBezTo>
                  <a:cubicBezTo>
                    <a:pt x="105404" y="535338"/>
                    <a:pt x="104737" y="532566"/>
                    <a:pt x="104965" y="529794"/>
                  </a:cubicBezTo>
                  <a:cubicBezTo>
                    <a:pt x="126016" y="517602"/>
                    <a:pt x="155638" y="520936"/>
                    <a:pt x="171640" y="498838"/>
                  </a:cubicBezTo>
                  <a:cubicBezTo>
                    <a:pt x="174555" y="483431"/>
                    <a:pt x="175517" y="467718"/>
                    <a:pt x="174498" y="452070"/>
                  </a:cubicBezTo>
                  <a:cubicBezTo>
                    <a:pt x="134969" y="454451"/>
                    <a:pt x="113824" y="482455"/>
                    <a:pt x="82391" y="493790"/>
                  </a:cubicBezTo>
                  <a:cubicBezTo>
                    <a:pt x="55531" y="495504"/>
                    <a:pt x="7810" y="471215"/>
                    <a:pt x="0" y="449879"/>
                  </a:cubicBezTo>
                  <a:cubicBezTo>
                    <a:pt x="0" y="415304"/>
                    <a:pt x="7144" y="430829"/>
                    <a:pt x="44101" y="428544"/>
                  </a:cubicBezTo>
                  <a:cubicBezTo>
                    <a:pt x="88106" y="420733"/>
                    <a:pt x="132017" y="395492"/>
                    <a:pt x="174593" y="376823"/>
                  </a:cubicBezTo>
                  <a:cubicBezTo>
                    <a:pt x="178689" y="373052"/>
                    <a:pt x="183432" y="370051"/>
                    <a:pt x="188595" y="367964"/>
                  </a:cubicBezTo>
                  <a:cubicBezTo>
                    <a:pt x="198120" y="339389"/>
                    <a:pt x="204692" y="334246"/>
                    <a:pt x="234601" y="328340"/>
                  </a:cubicBezTo>
                  <a:cubicBezTo>
                    <a:pt x="250250" y="320290"/>
                    <a:pt x="265471" y="311453"/>
                    <a:pt x="280225" y="301861"/>
                  </a:cubicBezTo>
                  <a:cubicBezTo>
                    <a:pt x="281064" y="298477"/>
                    <a:pt x="282083" y="295138"/>
                    <a:pt x="283273" y="291860"/>
                  </a:cubicBezTo>
                  <a:cubicBezTo>
                    <a:pt x="231553" y="297956"/>
                    <a:pt x="189738" y="339485"/>
                    <a:pt x="148495" y="367488"/>
                  </a:cubicBezTo>
                  <a:cubicBezTo>
                    <a:pt x="131864" y="372418"/>
                    <a:pt x="113995" y="370958"/>
                    <a:pt x="98393" y="363392"/>
                  </a:cubicBezTo>
                  <a:cubicBezTo>
                    <a:pt x="89344" y="364631"/>
                    <a:pt x="37814" y="373679"/>
                    <a:pt x="62770" y="353201"/>
                  </a:cubicBezTo>
                  <a:cubicBezTo>
                    <a:pt x="78105" y="347200"/>
                    <a:pt x="89725" y="336246"/>
                    <a:pt x="106013" y="329102"/>
                  </a:cubicBezTo>
                  <a:cubicBezTo>
                    <a:pt x="144780" y="303004"/>
                    <a:pt x="189643" y="280620"/>
                    <a:pt x="231553" y="256522"/>
                  </a:cubicBezTo>
                  <a:cubicBezTo>
                    <a:pt x="231372" y="252299"/>
                    <a:pt x="229953" y="248222"/>
                    <a:pt x="227457" y="244806"/>
                  </a:cubicBezTo>
                  <a:cubicBezTo>
                    <a:pt x="227571" y="237923"/>
                    <a:pt x="229029" y="231128"/>
                    <a:pt x="231743" y="224804"/>
                  </a:cubicBezTo>
                  <a:cubicBezTo>
                    <a:pt x="223838" y="227566"/>
                    <a:pt x="221647" y="226994"/>
                    <a:pt x="220218" y="232900"/>
                  </a:cubicBezTo>
                  <a:cubicBezTo>
                    <a:pt x="195358" y="243854"/>
                    <a:pt x="184785" y="266333"/>
                    <a:pt x="164021" y="242425"/>
                  </a:cubicBezTo>
                  <a:cubicBezTo>
                    <a:pt x="159849" y="263236"/>
                    <a:pt x="142408" y="278774"/>
                    <a:pt x="121253" y="280525"/>
                  </a:cubicBezTo>
                  <a:cubicBezTo>
                    <a:pt x="99060" y="269190"/>
                    <a:pt x="98488" y="232138"/>
                    <a:pt x="94583" y="214898"/>
                  </a:cubicBezTo>
                  <a:cubicBezTo>
                    <a:pt x="92964" y="212802"/>
                    <a:pt x="89916" y="198515"/>
                    <a:pt x="83725" y="181751"/>
                  </a:cubicBezTo>
                  <a:cubicBezTo>
                    <a:pt x="73723" y="161367"/>
                    <a:pt x="55150" y="138507"/>
                    <a:pt x="67532" y="119838"/>
                  </a:cubicBezTo>
                  <a:cubicBezTo>
                    <a:pt x="83248" y="110313"/>
                    <a:pt x="89630" y="106503"/>
                    <a:pt x="102965" y="127839"/>
                  </a:cubicBezTo>
                  <a:cubicBezTo>
                    <a:pt x="117043" y="138055"/>
                    <a:pt x="129664" y="150135"/>
                    <a:pt x="140494" y="163748"/>
                  </a:cubicBezTo>
                  <a:lnTo>
                    <a:pt x="143065" y="163748"/>
                  </a:lnTo>
                  <a:cubicBezTo>
                    <a:pt x="150019" y="182798"/>
                    <a:pt x="167259" y="207373"/>
                    <a:pt x="165449" y="231471"/>
                  </a:cubicBezTo>
                  <a:cubicBezTo>
                    <a:pt x="177070" y="224518"/>
                    <a:pt x="194024" y="211183"/>
                    <a:pt x="185166" y="196419"/>
                  </a:cubicBezTo>
                  <a:cubicBezTo>
                    <a:pt x="166116" y="185942"/>
                    <a:pt x="176879" y="167844"/>
                    <a:pt x="190309" y="161558"/>
                  </a:cubicBezTo>
                  <a:cubicBezTo>
                    <a:pt x="197548" y="162109"/>
                    <a:pt x="204835" y="161885"/>
                    <a:pt x="212026" y="160891"/>
                  </a:cubicBezTo>
                  <a:cubicBezTo>
                    <a:pt x="212398" y="158070"/>
                    <a:pt x="211283" y="155257"/>
                    <a:pt x="209074" y="153461"/>
                  </a:cubicBezTo>
                  <a:cubicBezTo>
                    <a:pt x="193072" y="147937"/>
                    <a:pt x="196120" y="143936"/>
                    <a:pt x="200406" y="131078"/>
                  </a:cubicBezTo>
                  <a:cubicBezTo>
                    <a:pt x="184709" y="126289"/>
                    <a:pt x="175860" y="109679"/>
                    <a:pt x="180651" y="93981"/>
                  </a:cubicBezTo>
                  <a:cubicBezTo>
                    <a:pt x="180984" y="92895"/>
                    <a:pt x="181375" y="91828"/>
                    <a:pt x="181832" y="90787"/>
                  </a:cubicBezTo>
                  <a:cubicBezTo>
                    <a:pt x="236029" y="77261"/>
                    <a:pt x="236029" y="77261"/>
                    <a:pt x="261366" y="69070"/>
                  </a:cubicBezTo>
                  <a:cubicBezTo>
                    <a:pt x="278416" y="48210"/>
                    <a:pt x="296704" y="-9511"/>
                    <a:pt x="329470" y="1347"/>
                  </a:cubicBezTo>
                  <a:cubicBezTo>
                    <a:pt x="341109" y="16234"/>
                    <a:pt x="346596" y="35018"/>
                    <a:pt x="344805" y="53830"/>
                  </a:cubicBezTo>
                  <a:cubicBezTo>
                    <a:pt x="339719" y="61686"/>
                    <a:pt x="335832" y="70258"/>
                    <a:pt x="333280" y="79262"/>
                  </a:cubicBezTo>
                  <a:cubicBezTo>
                    <a:pt x="336452" y="79082"/>
                    <a:pt x="339633" y="79082"/>
                    <a:pt x="342805" y="79262"/>
                  </a:cubicBezTo>
                  <a:cubicBezTo>
                    <a:pt x="365474" y="68022"/>
                    <a:pt x="375856" y="54592"/>
                    <a:pt x="389287" y="88310"/>
                  </a:cubicBezTo>
                  <a:cubicBezTo>
                    <a:pt x="411099" y="100121"/>
                    <a:pt x="418909" y="97073"/>
                    <a:pt x="410718" y="128792"/>
                  </a:cubicBezTo>
                  <a:cubicBezTo>
                    <a:pt x="394906" y="160700"/>
                    <a:pt x="377666" y="194895"/>
                    <a:pt x="360045" y="226899"/>
                  </a:cubicBezTo>
                  <a:cubicBezTo>
                    <a:pt x="359855" y="228354"/>
                    <a:pt x="359855" y="229826"/>
                    <a:pt x="360045" y="231281"/>
                  </a:cubicBezTo>
                  <a:cubicBezTo>
                    <a:pt x="364141" y="232138"/>
                    <a:pt x="368141" y="232995"/>
                    <a:pt x="372237" y="234138"/>
                  </a:cubicBezTo>
                  <a:cubicBezTo>
                    <a:pt x="374485" y="250610"/>
                    <a:pt x="375285" y="267247"/>
                    <a:pt x="374618" y="283859"/>
                  </a:cubicBezTo>
                  <a:cubicBezTo>
                    <a:pt x="360997" y="303956"/>
                    <a:pt x="343852" y="303861"/>
                    <a:pt x="322135" y="306719"/>
                  </a:cubicBezTo>
                  <a:cubicBezTo>
                    <a:pt x="294608" y="320435"/>
                    <a:pt x="269843" y="331770"/>
                    <a:pt x="243840" y="347200"/>
                  </a:cubicBezTo>
                  <a:cubicBezTo>
                    <a:pt x="243145" y="352947"/>
                    <a:pt x="243754" y="358778"/>
                    <a:pt x="245650" y="364250"/>
                  </a:cubicBezTo>
                  <a:cubicBezTo>
                    <a:pt x="258699" y="364250"/>
                    <a:pt x="272129" y="363678"/>
                    <a:pt x="285655" y="363583"/>
                  </a:cubicBezTo>
                  <a:cubicBezTo>
                    <a:pt x="300418" y="373108"/>
                    <a:pt x="299180" y="400159"/>
                    <a:pt x="290036" y="415970"/>
                  </a:cubicBezTo>
                  <a:cubicBezTo>
                    <a:pt x="277530" y="416957"/>
                    <a:pt x="265347" y="420457"/>
                    <a:pt x="254222" y="426257"/>
                  </a:cubicBezTo>
                  <a:cubicBezTo>
                    <a:pt x="252889" y="433592"/>
                    <a:pt x="251555" y="440926"/>
                    <a:pt x="250222" y="448641"/>
                  </a:cubicBezTo>
                  <a:cubicBezTo>
                    <a:pt x="251174" y="477216"/>
                    <a:pt x="266129" y="546558"/>
                    <a:pt x="223552" y="553416"/>
                  </a:cubicBezTo>
                  <a:moveTo>
                    <a:pt x="307943" y="200039"/>
                  </a:moveTo>
                  <a:cubicBezTo>
                    <a:pt x="321278" y="186513"/>
                    <a:pt x="330613" y="173178"/>
                    <a:pt x="329470" y="154700"/>
                  </a:cubicBezTo>
                  <a:cubicBezTo>
                    <a:pt x="318325" y="145175"/>
                    <a:pt x="298894" y="143555"/>
                    <a:pt x="287274" y="144222"/>
                  </a:cubicBezTo>
                  <a:cubicBezTo>
                    <a:pt x="285845" y="149461"/>
                    <a:pt x="285845" y="149461"/>
                    <a:pt x="272415" y="174321"/>
                  </a:cubicBezTo>
                  <a:cubicBezTo>
                    <a:pt x="273777" y="175028"/>
                    <a:pt x="275177" y="175663"/>
                    <a:pt x="276606" y="176226"/>
                  </a:cubicBezTo>
                  <a:cubicBezTo>
                    <a:pt x="275168" y="176522"/>
                    <a:pt x="273806" y="177105"/>
                    <a:pt x="272605" y="177941"/>
                  </a:cubicBezTo>
                  <a:cubicBezTo>
                    <a:pt x="272805" y="178777"/>
                    <a:pt x="273129" y="179579"/>
                    <a:pt x="273558" y="180322"/>
                  </a:cubicBezTo>
                  <a:cubicBezTo>
                    <a:pt x="279463" y="181179"/>
                    <a:pt x="283083" y="176512"/>
                    <a:pt x="285369" y="172416"/>
                  </a:cubicBezTo>
                  <a:cubicBezTo>
                    <a:pt x="306324" y="168892"/>
                    <a:pt x="306800" y="176512"/>
                    <a:pt x="305276" y="198800"/>
                  </a:cubicBezTo>
                  <a:cubicBezTo>
                    <a:pt x="306200" y="199127"/>
                    <a:pt x="307096" y="199542"/>
                    <a:pt x="307943" y="20003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DAFF73CF-43F9-4088-81AE-122F133550CE}"/>
                </a:ext>
              </a:extLst>
            </p:cNvPr>
            <p:cNvSpPr/>
            <p:nvPr/>
          </p:nvSpPr>
          <p:spPr>
            <a:xfrm>
              <a:off x="5129212" y="3700462"/>
              <a:ext cx="78105" cy="99155"/>
            </a:xfrm>
            <a:custGeom>
              <a:avLst/>
              <a:gdLst>
                <a:gd name="connsiteX0" fmla="*/ 0 w 78105"/>
                <a:gd name="connsiteY0" fmla="*/ 87535 h 99155"/>
                <a:gd name="connsiteX1" fmla="*/ 61246 w 78105"/>
                <a:gd name="connsiteY1" fmla="*/ 11811 h 99155"/>
                <a:gd name="connsiteX2" fmla="*/ 4858 w 78105"/>
                <a:gd name="connsiteY2" fmla="*/ 11811 h 99155"/>
                <a:gd name="connsiteX3" fmla="*/ 4858 w 78105"/>
                <a:gd name="connsiteY3" fmla="*/ 5906 h 99155"/>
                <a:gd name="connsiteX4" fmla="*/ 4858 w 78105"/>
                <a:gd name="connsiteY4" fmla="*/ 0 h 99155"/>
                <a:gd name="connsiteX5" fmla="*/ 78105 w 78105"/>
                <a:gd name="connsiteY5" fmla="*/ 0 h 99155"/>
                <a:gd name="connsiteX6" fmla="*/ 78105 w 78105"/>
                <a:gd name="connsiteY6" fmla="*/ 5810 h 99155"/>
                <a:gd name="connsiteX7" fmla="*/ 78105 w 78105"/>
                <a:gd name="connsiteY7" fmla="*/ 11621 h 99155"/>
                <a:gd name="connsiteX8" fmla="*/ 16859 w 78105"/>
                <a:gd name="connsiteY8" fmla="*/ 87344 h 99155"/>
                <a:gd name="connsiteX9" fmla="*/ 78010 w 78105"/>
                <a:gd name="connsiteY9" fmla="*/ 87344 h 99155"/>
                <a:gd name="connsiteX10" fmla="*/ 78010 w 78105"/>
                <a:gd name="connsiteY10" fmla="*/ 93250 h 99155"/>
                <a:gd name="connsiteX11" fmla="*/ 78010 w 78105"/>
                <a:gd name="connsiteY11" fmla="*/ 99155 h 99155"/>
                <a:gd name="connsiteX12" fmla="*/ 0 w 78105"/>
                <a:gd name="connsiteY12" fmla="*/ 99155 h 99155"/>
                <a:gd name="connsiteX13" fmla="*/ 0 w 78105"/>
                <a:gd name="connsiteY13" fmla="*/ 93345 h 99155"/>
                <a:gd name="connsiteX14" fmla="*/ 0 w 78105"/>
                <a:gd name="connsiteY14" fmla="*/ 8753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105" h="99155">
                  <a:moveTo>
                    <a:pt x="0" y="87535"/>
                  </a:moveTo>
                  <a:lnTo>
                    <a:pt x="61246" y="11811"/>
                  </a:lnTo>
                  <a:lnTo>
                    <a:pt x="4858" y="11811"/>
                  </a:lnTo>
                  <a:lnTo>
                    <a:pt x="4858" y="5906"/>
                  </a:lnTo>
                  <a:lnTo>
                    <a:pt x="4858" y="0"/>
                  </a:lnTo>
                  <a:lnTo>
                    <a:pt x="78105" y="0"/>
                  </a:lnTo>
                  <a:lnTo>
                    <a:pt x="78105" y="5810"/>
                  </a:lnTo>
                  <a:lnTo>
                    <a:pt x="78105" y="11621"/>
                  </a:lnTo>
                  <a:lnTo>
                    <a:pt x="16859" y="87344"/>
                  </a:lnTo>
                  <a:lnTo>
                    <a:pt x="78010" y="87344"/>
                  </a:lnTo>
                  <a:lnTo>
                    <a:pt x="78010" y="93250"/>
                  </a:lnTo>
                  <a:lnTo>
                    <a:pt x="78010" y="99155"/>
                  </a:lnTo>
                  <a:lnTo>
                    <a:pt x="0" y="99155"/>
                  </a:lnTo>
                  <a:lnTo>
                    <a:pt x="0" y="93345"/>
                  </a:lnTo>
                  <a:lnTo>
                    <a:pt x="0" y="875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EAFCC44E-4B0D-4C07-87C5-1297A225BC6D}"/>
                </a:ext>
              </a:extLst>
            </p:cNvPr>
            <p:cNvSpPr/>
            <p:nvPr/>
          </p:nvSpPr>
          <p:spPr>
            <a:xfrm>
              <a:off x="5237701" y="3700462"/>
              <a:ext cx="78676" cy="99155"/>
            </a:xfrm>
            <a:custGeom>
              <a:avLst/>
              <a:gdLst>
                <a:gd name="connsiteX0" fmla="*/ 0 w 78676"/>
                <a:gd name="connsiteY0" fmla="*/ 0 h 99155"/>
                <a:gd name="connsiteX1" fmla="*/ 6763 w 78676"/>
                <a:gd name="connsiteY1" fmla="*/ 0 h 99155"/>
                <a:gd name="connsiteX2" fmla="*/ 13430 w 78676"/>
                <a:gd name="connsiteY2" fmla="*/ 0 h 99155"/>
                <a:gd name="connsiteX3" fmla="*/ 13430 w 78676"/>
                <a:gd name="connsiteY3" fmla="*/ 40672 h 99155"/>
                <a:gd name="connsiteX4" fmla="*/ 65246 w 78676"/>
                <a:gd name="connsiteY4" fmla="*/ 40672 h 99155"/>
                <a:gd name="connsiteX5" fmla="*/ 65246 w 78676"/>
                <a:gd name="connsiteY5" fmla="*/ 0 h 99155"/>
                <a:gd name="connsiteX6" fmla="*/ 71914 w 78676"/>
                <a:gd name="connsiteY6" fmla="*/ 0 h 99155"/>
                <a:gd name="connsiteX7" fmla="*/ 78677 w 78676"/>
                <a:gd name="connsiteY7" fmla="*/ 0 h 99155"/>
                <a:gd name="connsiteX8" fmla="*/ 78677 w 78676"/>
                <a:gd name="connsiteY8" fmla="*/ 99155 h 99155"/>
                <a:gd name="connsiteX9" fmla="*/ 72009 w 78676"/>
                <a:gd name="connsiteY9" fmla="*/ 99155 h 99155"/>
                <a:gd name="connsiteX10" fmla="*/ 65246 w 78676"/>
                <a:gd name="connsiteY10" fmla="*/ 99155 h 99155"/>
                <a:gd name="connsiteX11" fmla="*/ 65246 w 78676"/>
                <a:gd name="connsiteY11" fmla="*/ 52483 h 99155"/>
                <a:gd name="connsiteX12" fmla="*/ 13430 w 78676"/>
                <a:gd name="connsiteY12" fmla="*/ 52483 h 99155"/>
                <a:gd name="connsiteX13" fmla="*/ 13430 w 78676"/>
                <a:gd name="connsiteY13" fmla="*/ 99155 h 99155"/>
                <a:gd name="connsiteX14" fmla="*/ 6763 w 78676"/>
                <a:gd name="connsiteY14" fmla="*/ 99155 h 99155"/>
                <a:gd name="connsiteX15" fmla="*/ 0 w 78676"/>
                <a:gd name="connsiteY15" fmla="*/ 99155 h 99155"/>
                <a:gd name="connsiteX16" fmla="*/ 0 w 78676"/>
                <a:gd name="connsiteY1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8676" h="99155">
                  <a:moveTo>
                    <a:pt x="0" y="0"/>
                  </a:moveTo>
                  <a:lnTo>
                    <a:pt x="6763" y="0"/>
                  </a:lnTo>
                  <a:lnTo>
                    <a:pt x="13430" y="0"/>
                  </a:lnTo>
                  <a:lnTo>
                    <a:pt x="13430" y="40672"/>
                  </a:lnTo>
                  <a:lnTo>
                    <a:pt x="65246" y="40672"/>
                  </a:lnTo>
                  <a:lnTo>
                    <a:pt x="65246" y="0"/>
                  </a:lnTo>
                  <a:lnTo>
                    <a:pt x="71914" y="0"/>
                  </a:lnTo>
                  <a:lnTo>
                    <a:pt x="78677" y="0"/>
                  </a:lnTo>
                  <a:lnTo>
                    <a:pt x="78677" y="99155"/>
                  </a:lnTo>
                  <a:lnTo>
                    <a:pt x="72009" y="99155"/>
                  </a:lnTo>
                  <a:lnTo>
                    <a:pt x="65246" y="99155"/>
                  </a:lnTo>
                  <a:lnTo>
                    <a:pt x="65246" y="52483"/>
                  </a:lnTo>
                  <a:lnTo>
                    <a:pt x="13430" y="52483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DC48B96E-FA21-4FE1-8A43-C0494FD52075}"/>
                </a:ext>
              </a:extLst>
            </p:cNvPr>
            <p:cNvSpPr/>
            <p:nvPr/>
          </p:nvSpPr>
          <p:spPr>
            <a:xfrm>
              <a:off x="5352573" y="3700462"/>
              <a:ext cx="73342" cy="99155"/>
            </a:xfrm>
            <a:custGeom>
              <a:avLst/>
              <a:gdLst>
                <a:gd name="connsiteX0" fmla="*/ 0 w 73342"/>
                <a:gd name="connsiteY0" fmla="*/ 99155 h 99155"/>
                <a:gd name="connsiteX1" fmla="*/ 0 w 73342"/>
                <a:gd name="connsiteY1" fmla="*/ 0 h 99155"/>
                <a:gd name="connsiteX2" fmla="*/ 72580 w 73342"/>
                <a:gd name="connsiteY2" fmla="*/ 0 h 99155"/>
                <a:gd name="connsiteX3" fmla="*/ 72580 w 73342"/>
                <a:gd name="connsiteY3" fmla="*/ 5906 h 99155"/>
                <a:gd name="connsiteX4" fmla="*/ 72580 w 73342"/>
                <a:gd name="connsiteY4" fmla="*/ 11811 h 99155"/>
                <a:gd name="connsiteX5" fmla="*/ 13525 w 73342"/>
                <a:gd name="connsiteY5" fmla="*/ 11811 h 99155"/>
                <a:gd name="connsiteX6" fmla="*/ 13525 w 73342"/>
                <a:gd name="connsiteY6" fmla="*/ 42196 h 99155"/>
                <a:gd name="connsiteX7" fmla="*/ 67532 w 73342"/>
                <a:gd name="connsiteY7" fmla="*/ 42196 h 99155"/>
                <a:gd name="connsiteX8" fmla="*/ 67532 w 73342"/>
                <a:gd name="connsiteY8" fmla="*/ 48101 h 99155"/>
                <a:gd name="connsiteX9" fmla="*/ 67532 w 73342"/>
                <a:gd name="connsiteY9" fmla="*/ 54007 h 99155"/>
                <a:gd name="connsiteX10" fmla="*/ 13525 w 73342"/>
                <a:gd name="connsiteY10" fmla="*/ 54007 h 99155"/>
                <a:gd name="connsiteX11" fmla="*/ 13525 w 73342"/>
                <a:gd name="connsiteY11" fmla="*/ 87344 h 99155"/>
                <a:gd name="connsiteX12" fmla="*/ 73343 w 73342"/>
                <a:gd name="connsiteY12" fmla="*/ 87344 h 99155"/>
                <a:gd name="connsiteX13" fmla="*/ 73343 w 73342"/>
                <a:gd name="connsiteY13" fmla="*/ 93250 h 99155"/>
                <a:gd name="connsiteX14" fmla="*/ 73343 w 73342"/>
                <a:gd name="connsiteY14" fmla="*/ 99155 h 99155"/>
                <a:gd name="connsiteX15" fmla="*/ 0 w 73342"/>
                <a:gd name="connsiteY15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342" h="99155">
                  <a:moveTo>
                    <a:pt x="0" y="99155"/>
                  </a:moveTo>
                  <a:lnTo>
                    <a:pt x="0" y="0"/>
                  </a:lnTo>
                  <a:lnTo>
                    <a:pt x="72580" y="0"/>
                  </a:lnTo>
                  <a:lnTo>
                    <a:pt x="72580" y="5906"/>
                  </a:lnTo>
                  <a:lnTo>
                    <a:pt x="72580" y="11811"/>
                  </a:lnTo>
                  <a:lnTo>
                    <a:pt x="13525" y="11811"/>
                  </a:lnTo>
                  <a:lnTo>
                    <a:pt x="13525" y="42196"/>
                  </a:lnTo>
                  <a:lnTo>
                    <a:pt x="67532" y="42196"/>
                  </a:lnTo>
                  <a:lnTo>
                    <a:pt x="67532" y="48101"/>
                  </a:lnTo>
                  <a:lnTo>
                    <a:pt x="67532" y="54007"/>
                  </a:lnTo>
                  <a:lnTo>
                    <a:pt x="13525" y="54007"/>
                  </a:lnTo>
                  <a:lnTo>
                    <a:pt x="13525" y="87344"/>
                  </a:lnTo>
                  <a:lnTo>
                    <a:pt x="73343" y="87344"/>
                  </a:lnTo>
                  <a:lnTo>
                    <a:pt x="73343" y="93250"/>
                  </a:lnTo>
                  <a:lnTo>
                    <a:pt x="73343" y="99155"/>
                  </a:lnTo>
                  <a:lnTo>
                    <a:pt x="0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9CDF9BC5-5BEB-4800-A2CB-C8B1F70D6258}"/>
                </a:ext>
              </a:extLst>
            </p:cNvPr>
            <p:cNvSpPr/>
            <p:nvPr/>
          </p:nvSpPr>
          <p:spPr>
            <a:xfrm>
              <a:off x="5451772" y="3700367"/>
              <a:ext cx="57075" cy="102075"/>
            </a:xfrm>
            <a:custGeom>
              <a:avLst/>
              <a:gdLst>
                <a:gd name="connsiteX0" fmla="*/ 43485 w 57075"/>
                <a:gd name="connsiteY0" fmla="*/ 0 h 102075"/>
                <a:gd name="connsiteX1" fmla="*/ 57011 w 57075"/>
                <a:gd name="connsiteY1" fmla="*/ 0 h 102075"/>
                <a:gd name="connsiteX2" fmla="*/ 57011 w 57075"/>
                <a:gd name="connsiteY2" fmla="*/ 71533 h 102075"/>
                <a:gd name="connsiteX3" fmla="*/ 49581 w 57075"/>
                <a:gd name="connsiteY3" fmla="*/ 94107 h 102075"/>
                <a:gd name="connsiteX4" fmla="*/ 28531 w 57075"/>
                <a:gd name="connsiteY4" fmla="*/ 102013 h 102075"/>
                <a:gd name="connsiteX5" fmla="*/ 7100 w 57075"/>
                <a:gd name="connsiteY5" fmla="*/ 94679 h 102075"/>
                <a:gd name="connsiteX6" fmla="*/ 146 w 57075"/>
                <a:gd name="connsiteY6" fmla="*/ 74200 h 102075"/>
                <a:gd name="connsiteX7" fmla="*/ 146 w 57075"/>
                <a:gd name="connsiteY7" fmla="*/ 67342 h 102075"/>
                <a:gd name="connsiteX8" fmla="*/ 12719 w 57075"/>
                <a:gd name="connsiteY8" fmla="*/ 67342 h 102075"/>
                <a:gd name="connsiteX9" fmla="*/ 12719 w 57075"/>
                <a:gd name="connsiteY9" fmla="*/ 74200 h 102075"/>
                <a:gd name="connsiteX10" fmla="*/ 16625 w 57075"/>
                <a:gd name="connsiteY10" fmla="*/ 86392 h 102075"/>
                <a:gd name="connsiteX11" fmla="*/ 39241 w 57075"/>
                <a:gd name="connsiteY11" fmla="*/ 85600 h 102075"/>
                <a:gd name="connsiteX12" fmla="*/ 39389 w 57075"/>
                <a:gd name="connsiteY12" fmla="*/ 85439 h 102075"/>
                <a:gd name="connsiteX13" fmla="*/ 43485 w 57075"/>
                <a:gd name="connsiteY13" fmla="*/ 71533 h 10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075" h="102075">
                  <a:moveTo>
                    <a:pt x="43485" y="0"/>
                  </a:moveTo>
                  <a:lnTo>
                    <a:pt x="57011" y="0"/>
                  </a:lnTo>
                  <a:lnTo>
                    <a:pt x="57011" y="71533"/>
                  </a:lnTo>
                  <a:cubicBezTo>
                    <a:pt x="57533" y="79734"/>
                    <a:pt x="54872" y="87820"/>
                    <a:pt x="49581" y="94107"/>
                  </a:cubicBezTo>
                  <a:cubicBezTo>
                    <a:pt x="44037" y="99661"/>
                    <a:pt x="36360" y="102544"/>
                    <a:pt x="28531" y="102013"/>
                  </a:cubicBezTo>
                  <a:cubicBezTo>
                    <a:pt x="20696" y="102515"/>
                    <a:pt x="12984" y="99875"/>
                    <a:pt x="7100" y="94679"/>
                  </a:cubicBezTo>
                  <a:cubicBezTo>
                    <a:pt x="1885" y="89206"/>
                    <a:pt x="-659" y="81716"/>
                    <a:pt x="146" y="74200"/>
                  </a:cubicBezTo>
                  <a:lnTo>
                    <a:pt x="146" y="67342"/>
                  </a:lnTo>
                  <a:lnTo>
                    <a:pt x="12719" y="67342"/>
                  </a:lnTo>
                  <a:lnTo>
                    <a:pt x="12719" y="74200"/>
                  </a:lnTo>
                  <a:cubicBezTo>
                    <a:pt x="12408" y="78615"/>
                    <a:pt x="13806" y="82980"/>
                    <a:pt x="16625" y="86392"/>
                  </a:cubicBezTo>
                  <a:cubicBezTo>
                    <a:pt x="23088" y="92418"/>
                    <a:pt x="33214" y="92064"/>
                    <a:pt x="39241" y="85600"/>
                  </a:cubicBezTo>
                  <a:cubicBezTo>
                    <a:pt x="39291" y="85547"/>
                    <a:pt x="39341" y="85494"/>
                    <a:pt x="39389" y="85439"/>
                  </a:cubicBezTo>
                  <a:cubicBezTo>
                    <a:pt x="42335" y="81424"/>
                    <a:pt x="43785" y="76504"/>
                    <a:pt x="43485" y="715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446F95B5-A02E-4E1F-A1F1-1848F5E11385}"/>
                </a:ext>
              </a:extLst>
            </p:cNvPr>
            <p:cNvSpPr/>
            <p:nvPr/>
          </p:nvSpPr>
          <p:spPr>
            <a:xfrm>
              <a:off x="5545073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668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668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EA343341-2CC1-4DAF-AB68-230A52795BB8}"/>
                </a:ext>
              </a:extLst>
            </p:cNvPr>
            <p:cNvSpPr/>
            <p:nvPr/>
          </p:nvSpPr>
          <p:spPr>
            <a:xfrm>
              <a:off x="5586412" y="3700367"/>
              <a:ext cx="89058" cy="99250"/>
            </a:xfrm>
            <a:custGeom>
              <a:avLst/>
              <a:gdLst>
                <a:gd name="connsiteX0" fmla="*/ 38100 w 89058"/>
                <a:gd name="connsiteY0" fmla="*/ 0 h 99250"/>
                <a:gd name="connsiteX1" fmla="*/ 53435 w 89058"/>
                <a:gd name="connsiteY1" fmla="*/ 0 h 99250"/>
                <a:gd name="connsiteX2" fmla="*/ 89059 w 89058"/>
                <a:gd name="connsiteY2" fmla="*/ 99251 h 99250"/>
                <a:gd name="connsiteX3" fmla="*/ 74295 w 89058"/>
                <a:gd name="connsiteY3" fmla="*/ 99251 h 99250"/>
                <a:gd name="connsiteX4" fmla="*/ 64198 w 89058"/>
                <a:gd name="connsiteY4" fmla="*/ 70676 h 99250"/>
                <a:gd name="connsiteX5" fmla="*/ 24479 w 89058"/>
                <a:gd name="connsiteY5" fmla="*/ 70676 h 99250"/>
                <a:gd name="connsiteX6" fmla="*/ 14097 w 89058"/>
                <a:gd name="connsiteY6" fmla="*/ 99251 h 99250"/>
                <a:gd name="connsiteX7" fmla="*/ 0 w 89058"/>
                <a:gd name="connsiteY7" fmla="*/ 99251 h 99250"/>
                <a:gd name="connsiteX8" fmla="*/ 28575 w 89058"/>
                <a:gd name="connsiteY8" fmla="*/ 58674 h 99250"/>
                <a:gd name="connsiteX9" fmla="*/ 60008 w 89058"/>
                <a:gd name="connsiteY9" fmla="*/ 58674 h 99250"/>
                <a:gd name="connsiteX10" fmla="*/ 44672 w 89058"/>
                <a:gd name="connsiteY10" fmla="*/ 14383 h 99250"/>
                <a:gd name="connsiteX11" fmla="*/ 44672 w 89058"/>
                <a:gd name="connsiteY11" fmla="*/ 14383 h 9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058" h="99250">
                  <a:moveTo>
                    <a:pt x="38100" y="0"/>
                  </a:moveTo>
                  <a:lnTo>
                    <a:pt x="53435" y="0"/>
                  </a:lnTo>
                  <a:lnTo>
                    <a:pt x="89059" y="99251"/>
                  </a:lnTo>
                  <a:lnTo>
                    <a:pt x="74295" y="99251"/>
                  </a:lnTo>
                  <a:lnTo>
                    <a:pt x="64198" y="70676"/>
                  </a:lnTo>
                  <a:lnTo>
                    <a:pt x="24479" y="70676"/>
                  </a:lnTo>
                  <a:lnTo>
                    <a:pt x="14097" y="99251"/>
                  </a:lnTo>
                  <a:lnTo>
                    <a:pt x="0" y="99251"/>
                  </a:lnTo>
                  <a:close/>
                  <a:moveTo>
                    <a:pt x="28575" y="58674"/>
                  </a:moveTo>
                  <a:lnTo>
                    <a:pt x="60008" y="58674"/>
                  </a:lnTo>
                  <a:lnTo>
                    <a:pt x="44672" y="14383"/>
                  </a:lnTo>
                  <a:lnTo>
                    <a:pt x="44672" y="14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028B7803-323F-46FE-B33D-44E021145961}"/>
                </a:ext>
              </a:extLst>
            </p:cNvPr>
            <p:cNvSpPr/>
            <p:nvPr/>
          </p:nvSpPr>
          <p:spPr>
            <a:xfrm>
              <a:off x="5701283" y="3700462"/>
              <a:ext cx="78771" cy="99155"/>
            </a:xfrm>
            <a:custGeom>
              <a:avLst/>
              <a:gdLst>
                <a:gd name="connsiteX0" fmla="*/ 12954 w 78771"/>
                <a:gd name="connsiteY0" fmla="*/ 99155 h 99155"/>
                <a:gd name="connsiteX1" fmla="*/ 6477 w 78771"/>
                <a:gd name="connsiteY1" fmla="*/ 99155 h 99155"/>
                <a:gd name="connsiteX2" fmla="*/ 0 w 78771"/>
                <a:gd name="connsiteY2" fmla="*/ 99155 h 99155"/>
                <a:gd name="connsiteX3" fmla="*/ 0 w 78771"/>
                <a:gd name="connsiteY3" fmla="*/ 0 h 99155"/>
                <a:gd name="connsiteX4" fmla="*/ 8001 w 78771"/>
                <a:gd name="connsiteY4" fmla="*/ 0 h 99155"/>
                <a:gd name="connsiteX5" fmla="*/ 16097 w 78771"/>
                <a:gd name="connsiteY5" fmla="*/ 0 h 99155"/>
                <a:gd name="connsiteX6" fmla="*/ 65818 w 78771"/>
                <a:gd name="connsiteY6" fmla="*/ 80581 h 99155"/>
                <a:gd name="connsiteX7" fmla="*/ 65818 w 78771"/>
                <a:gd name="connsiteY7" fmla="*/ 0 h 99155"/>
                <a:gd name="connsiteX8" fmla="*/ 72295 w 78771"/>
                <a:gd name="connsiteY8" fmla="*/ 0 h 99155"/>
                <a:gd name="connsiteX9" fmla="*/ 78772 w 78771"/>
                <a:gd name="connsiteY9" fmla="*/ 0 h 99155"/>
                <a:gd name="connsiteX10" fmla="*/ 78772 w 78771"/>
                <a:gd name="connsiteY10" fmla="*/ 99155 h 99155"/>
                <a:gd name="connsiteX11" fmla="*/ 71438 w 78771"/>
                <a:gd name="connsiteY11" fmla="*/ 99155 h 99155"/>
                <a:gd name="connsiteX12" fmla="*/ 64103 w 78771"/>
                <a:gd name="connsiteY12" fmla="*/ 99155 h 99155"/>
                <a:gd name="connsiteX13" fmla="*/ 12954 w 78771"/>
                <a:gd name="connsiteY13" fmla="*/ 18193 h 99155"/>
                <a:gd name="connsiteX14" fmla="*/ 12954 w 78771"/>
                <a:gd name="connsiteY14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771" h="99155">
                  <a:moveTo>
                    <a:pt x="12954" y="99155"/>
                  </a:moveTo>
                  <a:lnTo>
                    <a:pt x="6477" y="99155"/>
                  </a:lnTo>
                  <a:lnTo>
                    <a:pt x="0" y="99155"/>
                  </a:lnTo>
                  <a:lnTo>
                    <a:pt x="0" y="0"/>
                  </a:lnTo>
                  <a:lnTo>
                    <a:pt x="8001" y="0"/>
                  </a:lnTo>
                  <a:lnTo>
                    <a:pt x="16097" y="0"/>
                  </a:lnTo>
                  <a:lnTo>
                    <a:pt x="65818" y="80581"/>
                  </a:lnTo>
                  <a:lnTo>
                    <a:pt x="65818" y="0"/>
                  </a:lnTo>
                  <a:lnTo>
                    <a:pt x="72295" y="0"/>
                  </a:lnTo>
                  <a:lnTo>
                    <a:pt x="78772" y="0"/>
                  </a:lnTo>
                  <a:lnTo>
                    <a:pt x="78772" y="99155"/>
                  </a:lnTo>
                  <a:lnTo>
                    <a:pt x="71438" y="99155"/>
                  </a:lnTo>
                  <a:lnTo>
                    <a:pt x="64103" y="99155"/>
                  </a:lnTo>
                  <a:lnTo>
                    <a:pt x="12954" y="18193"/>
                  </a:lnTo>
                  <a:lnTo>
                    <a:pt x="12954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736DF737-DE1B-40A7-99EA-DE77E240069E}"/>
                </a:ext>
              </a:extLst>
            </p:cNvPr>
            <p:cNvSpPr/>
            <p:nvPr/>
          </p:nvSpPr>
          <p:spPr>
            <a:xfrm>
              <a:off x="5816118" y="3697606"/>
              <a:ext cx="91000" cy="104707"/>
            </a:xfrm>
            <a:custGeom>
              <a:avLst/>
              <a:gdLst>
                <a:gd name="connsiteX0" fmla="*/ 46519 w 91000"/>
                <a:gd name="connsiteY0" fmla="*/ 104678 h 104707"/>
                <a:gd name="connsiteX1" fmla="*/ 13086 w 91000"/>
                <a:gd name="connsiteY1" fmla="*/ 90295 h 104707"/>
                <a:gd name="connsiteX2" fmla="*/ 13086 w 91000"/>
                <a:gd name="connsiteY2" fmla="*/ 14095 h 104707"/>
                <a:gd name="connsiteX3" fmla="*/ 75094 w 91000"/>
                <a:gd name="connsiteY3" fmla="*/ 9238 h 104707"/>
                <a:gd name="connsiteX4" fmla="*/ 88810 w 91000"/>
                <a:gd name="connsiteY4" fmla="*/ 32574 h 104707"/>
                <a:gd name="connsiteX5" fmla="*/ 76237 w 91000"/>
                <a:gd name="connsiteY5" fmla="*/ 32574 h 104707"/>
                <a:gd name="connsiteX6" fmla="*/ 66712 w 91000"/>
                <a:gd name="connsiteY6" fmla="*/ 17334 h 104707"/>
                <a:gd name="connsiteX7" fmla="*/ 46709 w 91000"/>
                <a:gd name="connsiteY7" fmla="*/ 12000 h 104707"/>
                <a:gd name="connsiteX8" fmla="*/ 23278 w 91000"/>
                <a:gd name="connsiteY8" fmla="*/ 23239 h 104707"/>
                <a:gd name="connsiteX9" fmla="*/ 13753 w 91000"/>
                <a:gd name="connsiteY9" fmla="*/ 52672 h 104707"/>
                <a:gd name="connsiteX10" fmla="*/ 22420 w 91000"/>
                <a:gd name="connsiteY10" fmla="*/ 82675 h 104707"/>
                <a:gd name="connsiteX11" fmla="*/ 47376 w 91000"/>
                <a:gd name="connsiteY11" fmla="*/ 93343 h 104707"/>
                <a:gd name="connsiteX12" fmla="*/ 72141 w 91000"/>
                <a:gd name="connsiteY12" fmla="*/ 82104 h 104707"/>
                <a:gd name="connsiteX13" fmla="*/ 74903 w 91000"/>
                <a:gd name="connsiteY13" fmla="*/ 78389 h 104707"/>
                <a:gd name="connsiteX14" fmla="*/ 77570 w 91000"/>
                <a:gd name="connsiteY14" fmla="*/ 71055 h 104707"/>
                <a:gd name="connsiteX15" fmla="*/ 78713 w 91000"/>
                <a:gd name="connsiteY15" fmla="*/ 62101 h 104707"/>
                <a:gd name="connsiteX16" fmla="*/ 78713 w 91000"/>
                <a:gd name="connsiteY16" fmla="*/ 60863 h 104707"/>
                <a:gd name="connsiteX17" fmla="*/ 47662 w 91000"/>
                <a:gd name="connsiteY17" fmla="*/ 60863 h 104707"/>
                <a:gd name="connsiteX18" fmla="*/ 47662 w 91000"/>
                <a:gd name="connsiteY18" fmla="*/ 49433 h 104707"/>
                <a:gd name="connsiteX19" fmla="*/ 91000 w 91000"/>
                <a:gd name="connsiteY19" fmla="*/ 49433 h 104707"/>
                <a:gd name="connsiteX20" fmla="*/ 91000 w 91000"/>
                <a:gd name="connsiteY20" fmla="*/ 101916 h 104707"/>
                <a:gd name="connsiteX21" fmla="*/ 82714 w 91000"/>
                <a:gd name="connsiteY21" fmla="*/ 101916 h 104707"/>
                <a:gd name="connsiteX22" fmla="*/ 79380 w 91000"/>
                <a:gd name="connsiteY22" fmla="*/ 89438 h 104707"/>
                <a:gd name="connsiteX23" fmla="*/ 78713 w 91000"/>
                <a:gd name="connsiteY23" fmla="*/ 90295 h 104707"/>
                <a:gd name="connsiteX24" fmla="*/ 46519 w 91000"/>
                <a:gd name="connsiteY24" fmla="*/ 104678 h 10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000" h="104707">
                  <a:moveTo>
                    <a:pt x="46519" y="104678"/>
                  </a:moveTo>
                  <a:cubicBezTo>
                    <a:pt x="33779" y="105156"/>
                    <a:pt x="21500" y="99874"/>
                    <a:pt x="13086" y="90295"/>
                  </a:cubicBezTo>
                  <a:cubicBezTo>
                    <a:pt x="-4362" y="67892"/>
                    <a:pt x="-4362" y="36499"/>
                    <a:pt x="13086" y="14095"/>
                  </a:cubicBezTo>
                  <a:cubicBezTo>
                    <a:pt x="29698" y="-2661"/>
                    <a:pt x="56075" y="-4727"/>
                    <a:pt x="75094" y="9238"/>
                  </a:cubicBezTo>
                  <a:cubicBezTo>
                    <a:pt x="82664" y="14813"/>
                    <a:pt x="87621" y="23247"/>
                    <a:pt x="88810" y="32574"/>
                  </a:cubicBezTo>
                  <a:lnTo>
                    <a:pt x="76237" y="32574"/>
                  </a:lnTo>
                  <a:cubicBezTo>
                    <a:pt x="75265" y="26410"/>
                    <a:pt x="71826" y="20909"/>
                    <a:pt x="66712" y="17334"/>
                  </a:cubicBezTo>
                  <a:cubicBezTo>
                    <a:pt x="60743" y="13560"/>
                    <a:pt x="53764" y="11700"/>
                    <a:pt x="46709" y="12000"/>
                  </a:cubicBezTo>
                  <a:cubicBezTo>
                    <a:pt x="37548" y="11772"/>
                    <a:pt x="28835" y="15953"/>
                    <a:pt x="23278" y="23239"/>
                  </a:cubicBezTo>
                  <a:cubicBezTo>
                    <a:pt x="16786" y="31649"/>
                    <a:pt x="13419" y="42053"/>
                    <a:pt x="13753" y="52672"/>
                  </a:cubicBezTo>
                  <a:cubicBezTo>
                    <a:pt x="13095" y="63373"/>
                    <a:pt x="16158" y="73973"/>
                    <a:pt x="22420" y="82675"/>
                  </a:cubicBezTo>
                  <a:cubicBezTo>
                    <a:pt x="28563" y="90006"/>
                    <a:pt x="37833" y="93968"/>
                    <a:pt x="47376" y="93343"/>
                  </a:cubicBezTo>
                  <a:cubicBezTo>
                    <a:pt x="56934" y="93677"/>
                    <a:pt x="66098" y="89518"/>
                    <a:pt x="72141" y="82104"/>
                  </a:cubicBezTo>
                  <a:cubicBezTo>
                    <a:pt x="73167" y="80947"/>
                    <a:pt x="74091" y="79704"/>
                    <a:pt x="74903" y="78389"/>
                  </a:cubicBezTo>
                  <a:cubicBezTo>
                    <a:pt x="76190" y="76108"/>
                    <a:pt x="77091" y="73629"/>
                    <a:pt x="77570" y="71055"/>
                  </a:cubicBezTo>
                  <a:cubicBezTo>
                    <a:pt x="78305" y="68126"/>
                    <a:pt x="78688" y="65121"/>
                    <a:pt x="78713" y="62101"/>
                  </a:cubicBezTo>
                  <a:lnTo>
                    <a:pt x="78713" y="60863"/>
                  </a:lnTo>
                  <a:lnTo>
                    <a:pt x="47662" y="60863"/>
                  </a:lnTo>
                  <a:lnTo>
                    <a:pt x="47662" y="49433"/>
                  </a:lnTo>
                  <a:lnTo>
                    <a:pt x="91000" y="49433"/>
                  </a:lnTo>
                  <a:lnTo>
                    <a:pt x="91000" y="101916"/>
                  </a:lnTo>
                  <a:lnTo>
                    <a:pt x="82714" y="101916"/>
                  </a:lnTo>
                  <a:lnTo>
                    <a:pt x="79380" y="89438"/>
                  </a:lnTo>
                  <a:lnTo>
                    <a:pt x="78713" y="90295"/>
                  </a:lnTo>
                  <a:cubicBezTo>
                    <a:pt x="70796" y="99827"/>
                    <a:pt x="58901" y="105142"/>
                    <a:pt x="46519" y="10467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2D6BA9F1-F52C-43FD-B3D4-82589EF1DEDF}"/>
                </a:ext>
              </a:extLst>
            </p:cNvPr>
            <p:cNvSpPr/>
            <p:nvPr/>
          </p:nvSpPr>
          <p:spPr>
            <a:xfrm>
              <a:off x="6000329" y="3700367"/>
              <a:ext cx="78048" cy="101926"/>
            </a:xfrm>
            <a:custGeom>
              <a:avLst/>
              <a:gdLst>
                <a:gd name="connsiteX0" fmla="*/ 77668 w 78048"/>
                <a:gd name="connsiteY0" fmla="*/ 62865 h 101926"/>
                <a:gd name="connsiteX1" fmla="*/ 34300 w 78048"/>
                <a:gd name="connsiteY1" fmla="*/ 101868 h 101926"/>
                <a:gd name="connsiteX2" fmla="*/ 9659 w 78048"/>
                <a:gd name="connsiteY2" fmla="*/ 92012 h 101926"/>
                <a:gd name="connsiteX3" fmla="*/ 134 w 78048"/>
                <a:gd name="connsiteY3" fmla="*/ 62865 h 101926"/>
                <a:gd name="connsiteX4" fmla="*/ 134 w 78048"/>
                <a:gd name="connsiteY4" fmla="*/ 0 h 101926"/>
                <a:gd name="connsiteX5" fmla="*/ 13565 w 78048"/>
                <a:gd name="connsiteY5" fmla="*/ 0 h 101926"/>
                <a:gd name="connsiteX6" fmla="*/ 13565 w 78048"/>
                <a:gd name="connsiteY6" fmla="*/ 62008 h 101926"/>
                <a:gd name="connsiteX7" fmla="*/ 20137 w 78048"/>
                <a:gd name="connsiteY7" fmla="*/ 82963 h 101926"/>
                <a:gd name="connsiteX8" fmla="*/ 39187 w 78048"/>
                <a:gd name="connsiteY8" fmla="*/ 90202 h 101926"/>
                <a:gd name="connsiteX9" fmla="*/ 58237 w 78048"/>
                <a:gd name="connsiteY9" fmla="*/ 82963 h 101926"/>
                <a:gd name="connsiteX10" fmla="*/ 64714 w 78048"/>
                <a:gd name="connsiteY10" fmla="*/ 62008 h 101926"/>
                <a:gd name="connsiteX11" fmla="*/ 64714 w 78048"/>
                <a:gd name="connsiteY11" fmla="*/ 95 h 101926"/>
                <a:gd name="connsiteX12" fmla="*/ 78049 w 78048"/>
                <a:gd name="connsiteY12" fmla="*/ 95 h 10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48" h="101926">
                  <a:moveTo>
                    <a:pt x="77668" y="62865"/>
                  </a:moveTo>
                  <a:cubicBezTo>
                    <a:pt x="76458" y="85611"/>
                    <a:pt x="57046" y="103073"/>
                    <a:pt x="34300" y="101868"/>
                  </a:cubicBezTo>
                  <a:cubicBezTo>
                    <a:pt x="25223" y="101387"/>
                    <a:pt x="16565" y="97922"/>
                    <a:pt x="9659" y="92012"/>
                  </a:cubicBezTo>
                  <a:cubicBezTo>
                    <a:pt x="2697" y="83973"/>
                    <a:pt x="-742" y="73466"/>
                    <a:pt x="134" y="62865"/>
                  </a:cubicBezTo>
                  <a:lnTo>
                    <a:pt x="134" y="0"/>
                  </a:lnTo>
                  <a:lnTo>
                    <a:pt x="13565" y="0"/>
                  </a:lnTo>
                  <a:lnTo>
                    <a:pt x="13565" y="62008"/>
                  </a:lnTo>
                  <a:cubicBezTo>
                    <a:pt x="13022" y="69573"/>
                    <a:pt x="15365" y="77064"/>
                    <a:pt x="20137" y="82963"/>
                  </a:cubicBezTo>
                  <a:cubicBezTo>
                    <a:pt x="25099" y="88074"/>
                    <a:pt x="32081" y="90725"/>
                    <a:pt x="39187" y="90202"/>
                  </a:cubicBezTo>
                  <a:cubicBezTo>
                    <a:pt x="46283" y="90672"/>
                    <a:pt x="53236" y="88030"/>
                    <a:pt x="58237" y="82963"/>
                  </a:cubicBezTo>
                  <a:cubicBezTo>
                    <a:pt x="62942" y="77033"/>
                    <a:pt x="65247" y="69556"/>
                    <a:pt x="64714" y="62008"/>
                  </a:cubicBezTo>
                  <a:lnTo>
                    <a:pt x="64714" y="95"/>
                  </a:lnTo>
                  <a:lnTo>
                    <a:pt x="78049" y="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D149FFBB-99EF-4F4F-A447-CE5F9DA4F80B}"/>
                </a:ext>
              </a:extLst>
            </p:cNvPr>
            <p:cNvSpPr/>
            <p:nvPr/>
          </p:nvSpPr>
          <p:spPr>
            <a:xfrm>
              <a:off x="6116001" y="3700462"/>
              <a:ext cx="78771" cy="99155"/>
            </a:xfrm>
            <a:custGeom>
              <a:avLst/>
              <a:gdLst>
                <a:gd name="connsiteX0" fmla="*/ 12954 w 78771"/>
                <a:gd name="connsiteY0" fmla="*/ 99155 h 99155"/>
                <a:gd name="connsiteX1" fmla="*/ 6477 w 78771"/>
                <a:gd name="connsiteY1" fmla="*/ 99155 h 99155"/>
                <a:gd name="connsiteX2" fmla="*/ 0 w 78771"/>
                <a:gd name="connsiteY2" fmla="*/ 99155 h 99155"/>
                <a:gd name="connsiteX3" fmla="*/ 0 w 78771"/>
                <a:gd name="connsiteY3" fmla="*/ 0 h 99155"/>
                <a:gd name="connsiteX4" fmla="*/ 8001 w 78771"/>
                <a:gd name="connsiteY4" fmla="*/ 0 h 99155"/>
                <a:gd name="connsiteX5" fmla="*/ 16097 w 78771"/>
                <a:gd name="connsiteY5" fmla="*/ 0 h 99155"/>
                <a:gd name="connsiteX6" fmla="*/ 65818 w 78771"/>
                <a:gd name="connsiteY6" fmla="*/ 80581 h 99155"/>
                <a:gd name="connsiteX7" fmla="*/ 65818 w 78771"/>
                <a:gd name="connsiteY7" fmla="*/ 0 h 99155"/>
                <a:gd name="connsiteX8" fmla="*/ 72295 w 78771"/>
                <a:gd name="connsiteY8" fmla="*/ 0 h 99155"/>
                <a:gd name="connsiteX9" fmla="*/ 78772 w 78771"/>
                <a:gd name="connsiteY9" fmla="*/ 0 h 99155"/>
                <a:gd name="connsiteX10" fmla="*/ 78772 w 78771"/>
                <a:gd name="connsiteY10" fmla="*/ 99155 h 99155"/>
                <a:gd name="connsiteX11" fmla="*/ 71438 w 78771"/>
                <a:gd name="connsiteY11" fmla="*/ 99155 h 99155"/>
                <a:gd name="connsiteX12" fmla="*/ 64008 w 78771"/>
                <a:gd name="connsiteY12" fmla="*/ 99155 h 99155"/>
                <a:gd name="connsiteX13" fmla="*/ 12954 w 78771"/>
                <a:gd name="connsiteY13" fmla="*/ 18193 h 99155"/>
                <a:gd name="connsiteX14" fmla="*/ 12954 w 78771"/>
                <a:gd name="connsiteY14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771" h="99155">
                  <a:moveTo>
                    <a:pt x="12954" y="99155"/>
                  </a:moveTo>
                  <a:lnTo>
                    <a:pt x="6477" y="99155"/>
                  </a:lnTo>
                  <a:lnTo>
                    <a:pt x="0" y="99155"/>
                  </a:lnTo>
                  <a:lnTo>
                    <a:pt x="0" y="0"/>
                  </a:lnTo>
                  <a:lnTo>
                    <a:pt x="8001" y="0"/>
                  </a:lnTo>
                  <a:lnTo>
                    <a:pt x="16097" y="0"/>
                  </a:lnTo>
                  <a:lnTo>
                    <a:pt x="65818" y="80581"/>
                  </a:lnTo>
                  <a:lnTo>
                    <a:pt x="65818" y="0"/>
                  </a:lnTo>
                  <a:lnTo>
                    <a:pt x="72295" y="0"/>
                  </a:lnTo>
                  <a:lnTo>
                    <a:pt x="78772" y="0"/>
                  </a:lnTo>
                  <a:lnTo>
                    <a:pt x="78772" y="99155"/>
                  </a:lnTo>
                  <a:lnTo>
                    <a:pt x="71438" y="99155"/>
                  </a:lnTo>
                  <a:lnTo>
                    <a:pt x="64008" y="99155"/>
                  </a:lnTo>
                  <a:lnTo>
                    <a:pt x="12954" y="18193"/>
                  </a:lnTo>
                  <a:lnTo>
                    <a:pt x="12954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2006350B-5AED-4F94-B0D1-6A5659987921}"/>
                </a:ext>
              </a:extLst>
            </p:cNvPr>
            <p:cNvSpPr/>
            <p:nvPr/>
          </p:nvSpPr>
          <p:spPr>
            <a:xfrm>
              <a:off x="6231635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668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668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93E9A3CE-23A5-441A-A178-F5470553D997}"/>
                </a:ext>
              </a:extLst>
            </p:cNvPr>
            <p:cNvSpPr/>
            <p:nvPr/>
          </p:nvSpPr>
          <p:spPr>
            <a:xfrm>
              <a:off x="6271354" y="3700462"/>
              <a:ext cx="86677" cy="99155"/>
            </a:xfrm>
            <a:custGeom>
              <a:avLst/>
              <a:gdLst>
                <a:gd name="connsiteX0" fmla="*/ 0 w 86677"/>
                <a:gd name="connsiteY0" fmla="*/ 0 h 99155"/>
                <a:gd name="connsiteX1" fmla="*/ 7429 w 86677"/>
                <a:gd name="connsiteY1" fmla="*/ 0 h 99155"/>
                <a:gd name="connsiteX2" fmla="*/ 14954 w 86677"/>
                <a:gd name="connsiteY2" fmla="*/ 0 h 99155"/>
                <a:gd name="connsiteX3" fmla="*/ 43339 w 86677"/>
                <a:gd name="connsiteY3" fmla="*/ 84773 h 99155"/>
                <a:gd name="connsiteX4" fmla="*/ 43434 w 86677"/>
                <a:gd name="connsiteY4" fmla="*/ 84773 h 99155"/>
                <a:gd name="connsiteX5" fmla="*/ 71818 w 86677"/>
                <a:gd name="connsiteY5" fmla="*/ 0 h 99155"/>
                <a:gd name="connsiteX6" fmla="*/ 79248 w 86677"/>
                <a:gd name="connsiteY6" fmla="*/ 0 h 99155"/>
                <a:gd name="connsiteX7" fmla="*/ 86677 w 86677"/>
                <a:gd name="connsiteY7" fmla="*/ 0 h 99155"/>
                <a:gd name="connsiteX8" fmla="*/ 50578 w 86677"/>
                <a:gd name="connsiteY8" fmla="*/ 99155 h 99155"/>
                <a:gd name="connsiteX9" fmla="*/ 43339 w 86677"/>
                <a:gd name="connsiteY9" fmla="*/ 99155 h 99155"/>
                <a:gd name="connsiteX10" fmla="*/ 36100 w 86677"/>
                <a:gd name="connsiteY10" fmla="*/ 99155 h 99155"/>
                <a:gd name="connsiteX11" fmla="*/ 0 w 86677"/>
                <a:gd name="connsiteY11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677" h="99155">
                  <a:moveTo>
                    <a:pt x="0" y="0"/>
                  </a:moveTo>
                  <a:lnTo>
                    <a:pt x="7429" y="0"/>
                  </a:lnTo>
                  <a:lnTo>
                    <a:pt x="14954" y="0"/>
                  </a:lnTo>
                  <a:lnTo>
                    <a:pt x="43339" y="84773"/>
                  </a:lnTo>
                  <a:lnTo>
                    <a:pt x="43434" y="84773"/>
                  </a:lnTo>
                  <a:lnTo>
                    <a:pt x="71818" y="0"/>
                  </a:lnTo>
                  <a:lnTo>
                    <a:pt x="79248" y="0"/>
                  </a:lnTo>
                  <a:lnTo>
                    <a:pt x="86677" y="0"/>
                  </a:lnTo>
                  <a:lnTo>
                    <a:pt x="50578" y="99155"/>
                  </a:lnTo>
                  <a:lnTo>
                    <a:pt x="43339" y="99155"/>
                  </a:lnTo>
                  <a:lnTo>
                    <a:pt x="3610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FC609F3D-663C-401E-A5CB-1945D34EB657}"/>
                </a:ext>
              </a:extLst>
            </p:cNvPr>
            <p:cNvSpPr/>
            <p:nvPr/>
          </p:nvSpPr>
          <p:spPr>
            <a:xfrm>
              <a:off x="6383749" y="3700462"/>
              <a:ext cx="73342" cy="99155"/>
            </a:xfrm>
            <a:custGeom>
              <a:avLst/>
              <a:gdLst>
                <a:gd name="connsiteX0" fmla="*/ 0 w 73342"/>
                <a:gd name="connsiteY0" fmla="*/ 99155 h 99155"/>
                <a:gd name="connsiteX1" fmla="*/ 0 w 73342"/>
                <a:gd name="connsiteY1" fmla="*/ 0 h 99155"/>
                <a:gd name="connsiteX2" fmla="*/ 72485 w 73342"/>
                <a:gd name="connsiteY2" fmla="*/ 0 h 99155"/>
                <a:gd name="connsiteX3" fmla="*/ 72485 w 73342"/>
                <a:gd name="connsiteY3" fmla="*/ 5906 h 99155"/>
                <a:gd name="connsiteX4" fmla="*/ 72485 w 73342"/>
                <a:gd name="connsiteY4" fmla="*/ 11811 h 99155"/>
                <a:gd name="connsiteX5" fmla="*/ 13430 w 73342"/>
                <a:gd name="connsiteY5" fmla="*/ 11811 h 99155"/>
                <a:gd name="connsiteX6" fmla="*/ 13430 w 73342"/>
                <a:gd name="connsiteY6" fmla="*/ 42196 h 99155"/>
                <a:gd name="connsiteX7" fmla="*/ 67342 w 73342"/>
                <a:gd name="connsiteY7" fmla="*/ 42196 h 99155"/>
                <a:gd name="connsiteX8" fmla="*/ 67342 w 73342"/>
                <a:gd name="connsiteY8" fmla="*/ 48101 h 99155"/>
                <a:gd name="connsiteX9" fmla="*/ 67342 w 73342"/>
                <a:gd name="connsiteY9" fmla="*/ 54007 h 99155"/>
                <a:gd name="connsiteX10" fmla="*/ 13430 w 73342"/>
                <a:gd name="connsiteY10" fmla="*/ 54007 h 99155"/>
                <a:gd name="connsiteX11" fmla="*/ 13430 w 73342"/>
                <a:gd name="connsiteY11" fmla="*/ 87344 h 99155"/>
                <a:gd name="connsiteX12" fmla="*/ 73342 w 73342"/>
                <a:gd name="connsiteY12" fmla="*/ 87344 h 99155"/>
                <a:gd name="connsiteX13" fmla="*/ 73342 w 73342"/>
                <a:gd name="connsiteY13" fmla="*/ 93250 h 99155"/>
                <a:gd name="connsiteX14" fmla="*/ 73342 w 73342"/>
                <a:gd name="connsiteY14" fmla="*/ 99155 h 99155"/>
                <a:gd name="connsiteX15" fmla="*/ 0 w 73342"/>
                <a:gd name="connsiteY15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342" h="99155">
                  <a:moveTo>
                    <a:pt x="0" y="99155"/>
                  </a:moveTo>
                  <a:lnTo>
                    <a:pt x="0" y="0"/>
                  </a:lnTo>
                  <a:lnTo>
                    <a:pt x="72485" y="0"/>
                  </a:lnTo>
                  <a:lnTo>
                    <a:pt x="72485" y="5906"/>
                  </a:lnTo>
                  <a:lnTo>
                    <a:pt x="72485" y="11811"/>
                  </a:lnTo>
                  <a:lnTo>
                    <a:pt x="13430" y="11811"/>
                  </a:lnTo>
                  <a:lnTo>
                    <a:pt x="13430" y="42196"/>
                  </a:lnTo>
                  <a:lnTo>
                    <a:pt x="67342" y="42196"/>
                  </a:lnTo>
                  <a:lnTo>
                    <a:pt x="67342" y="48101"/>
                  </a:lnTo>
                  <a:lnTo>
                    <a:pt x="67342" y="54007"/>
                  </a:lnTo>
                  <a:lnTo>
                    <a:pt x="13430" y="54007"/>
                  </a:lnTo>
                  <a:lnTo>
                    <a:pt x="13430" y="87344"/>
                  </a:lnTo>
                  <a:lnTo>
                    <a:pt x="73342" y="87344"/>
                  </a:lnTo>
                  <a:lnTo>
                    <a:pt x="73342" y="93250"/>
                  </a:lnTo>
                  <a:lnTo>
                    <a:pt x="73342" y="99155"/>
                  </a:lnTo>
                  <a:lnTo>
                    <a:pt x="0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89DDF5A0-4199-4162-9607-42F729D32593}"/>
                </a:ext>
              </a:extLst>
            </p:cNvPr>
            <p:cNvSpPr/>
            <p:nvPr/>
          </p:nvSpPr>
          <p:spPr>
            <a:xfrm>
              <a:off x="6492811" y="3700289"/>
              <a:ext cx="82486" cy="99327"/>
            </a:xfrm>
            <a:custGeom>
              <a:avLst/>
              <a:gdLst>
                <a:gd name="connsiteX0" fmla="*/ 0 w 82486"/>
                <a:gd name="connsiteY0" fmla="*/ 77 h 99327"/>
                <a:gd name="connsiteX1" fmla="*/ 46101 w 82486"/>
                <a:gd name="connsiteY1" fmla="*/ 77 h 99327"/>
                <a:gd name="connsiteX2" fmla="*/ 70104 w 82486"/>
                <a:gd name="connsiteY2" fmla="*/ 7031 h 99327"/>
                <a:gd name="connsiteX3" fmla="*/ 78296 w 82486"/>
                <a:gd name="connsiteY3" fmla="*/ 27033 h 99327"/>
                <a:gd name="connsiteX4" fmla="*/ 69723 w 82486"/>
                <a:gd name="connsiteY4" fmla="*/ 47417 h 99327"/>
                <a:gd name="connsiteX5" fmla="*/ 65151 w 82486"/>
                <a:gd name="connsiteY5" fmla="*/ 50750 h 99327"/>
                <a:gd name="connsiteX6" fmla="*/ 67342 w 82486"/>
                <a:gd name="connsiteY6" fmla="*/ 51703 h 99327"/>
                <a:gd name="connsiteX7" fmla="*/ 76867 w 82486"/>
                <a:gd name="connsiteY7" fmla="*/ 69229 h 99327"/>
                <a:gd name="connsiteX8" fmla="*/ 77438 w 82486"/>
                <a:gd name="connsiteY8" fmla="*/ 87326 h 99327"/>
                <a:gd name="connsiteX9" fmla="*/ 78581 w 82486"/>
                <a:gd name="connsiteY9" fmla="*/ 93708 h 99327"/>
                <a:gd name="connsiteX10" fmla="*/ 82487 w 82486"/>
                <a:gd name="connsiteY10" fmla="*/ 97137 h 99327"/>
                <a:gd name="connsiteX11" fmla="*/ 82487 w 82486"/>
                <a:gd name="connsiteY11" fmla="*/ 99233 h 99327"/>
                <a:gd name="connsiteX12" fmla="*/ 66008 w 82486"/>
                <a:gd name="connsiteY12" fmla="*/ 99233 h 99327"/>
                <a:gd name="connsiteX13" fmla="*/ 64865 w 82486"/>
                <a:gd name="connsiteY13" fmla="*/ 92946 h 99327"/>
                <a:gd name="connsiteX14" fmla="*/ 64103 w 82486"/>
                <a:gd name="connsiteY14" fmla="*/ 81516 h 99327"/>
                <a:gd name="connsiteX15" fmla="*/ 64103 w 82486"/>
                <a:gd name="connsiteY15" fmla="*/ 73706 h 99327"/>
                <a:gd name="connsiteX16" fmla="*/ 59531 w 82486"/>
                <a:gd name="connsiteY16" fmla="*/ 60561 h 99327"/>
                <a:gd name="connsiteX17" fmla="*/ 45625 w 82486"/>
                <a:gd name="connsiteY17" fmla="*/ 56561 h 99327"/>
                <a:gd name="connsiteX18" fmla="*/ 13811 w 82486"/>
                <a:gd name="connsiteY18" fmla="*/ 56561 h 99327"/>
                <a:gd name="connsiteX19" fmla="*/ 13811 w 82486"/>
                <a:gd name="connsiteY19" fmla="*/ 99328 h 99327"/>
                <a:gd name="connsiteX20" fmla="*/ 381 w 82486"/>
                <a:gd name="connsiteY20" fmla="*/ 99328 h 99327"/>
                <a:gd name="connsiteX21" fmla="*/ 13430 w 82486"/>
                <a:gd name="connsiteY21" fmla="*/ 44940 h 99327"/>
                <a:gd name="connsiteX22" fmla="*/ 46577 w 82486"/>
                <a:gd name="connsiteY22" fmla="*/ 44940 h 99327"/>
                <a:gd name="connsiteX23" fmla="*/ 60293 w 82486"/>
                <a:gd name="connsiteY23" fmla="*/ 40844 h 99327"/>
                <a:gd name="connsiteX24" fmla="*/ 64579 w 82486"/>
                <a:gd name="connsiteY24" fmla="*/ 27986 h 99327"/>
                <a:gd name="connsiteX25" fmla="*/ 60008 w 82486"/>
                <a:gd name="connsiteY25" fmla="*/ 15413 h 99327"/>
                <a:gd name="connsiteX26" fmla="*/ 45625 w 82486"/>
                <a:gd name="connsiteY26" fmla="*/ 11412 h 99327"/>
                <a:gd name="connsiteX27" fmla="*/ 13430 w 82486"/>
                <a:gd name="connsiteY27" fmla="*/ 11412 h 9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486" h="99327">
                  <a:moveTo>
                    <a:pt x="0" y="77"/>
                  </a:moveTo>
                  <a:lnTo>
                    <a:pt x="46101" y="77"/>
                  </a:lnTo>
                  <a:cubicBezTo>
                    <a:pt x="54664" y="-479"/>
                    <a:pt x="63160" y="1981"/>
                    <a:pt x="70104" y="7031"/>
                  </a:cubicBezTo>
                  <a:cubicBezTo>
                    <a:pt x="75762" y="12084"/>
                    <a:pt x="78791" y="19461"/>
                    <a:pt x="78296" y="27033"/>
                  </a:cubicBezTo>
                  <a:cubicBezTo>
                    <a:pt x="78724" y="34784"/>
                    <a:pt x="75562" y="42302"/>
                    <a:pt x="69723" y="47417"/>
                  </a:cubicBezTo>
                  <a:cubicBezTo>
                    <a:pt x="68304" y="48664"/>
                    <a:pt x="66770" y="49780"/>
                    <a:pt x="65151" y="50750"/>
                  </a:cubicBezTo>
                  <a:lnTo>
                    <a:pt x="67342" y="51703"/>
                  </a:lnTo>
                  <a:cubicBezTo>
                    <a:pt x="73562" y="55283"/>
                    <a:pt x="77248" y="62058"/>
                    <a:pt x="76867" y="69229"/>
                  </a:cubicBezTo>
                  <a:lnTo>
                    <a:pt x="77438" y="87326"/>
                  </a:lnTo>
                  <a:cubicBezTo>
                    <a:pt x="77324" y="89513"/>
                    <a:pt x="77714" y="91696"/>
                    <a:pt x="78581" y="93708"/>
                  </a:cubicBezTo>
                  <a:cubicBezTo>
                    <a:pt x="79486" y="95241"/>
                    <a:pt x="80848" y="96443"/>
                    <a:pt x="82487" y="97137"/>
                  </a:cubicBezTo>
                  <a:lnTo>
                    <a:pt x="82487" y="99233"/>
                  </a:lnTo>
                  <a:lnTo>
                    <a:pt x="66008" y="99233"/>
                  </a:lnTo>
                  <a:cubicBezTo>
                    <a:pt x="65370" y="97192"/>
                    <a:pt x="64989" y="95081"/>
                    <a:pt x="64865" y="92946"/>
                  </a:cubicBezTo>
                  <a:cubicBezTo>
                    <a:pt x="64865" y="89517"/>
                    <a:pt x="64198" y="85707"/>
                    <a:pt x="64103" y="81516"/>
                  </a:cubicBezTo>
                  <a:lnTo>
                    <a:pt x="64103" y="73706"/>
                  </a:lnTo>
                  <a:cubicBezTo>
                    <a:pt x="64427" y="68885"/>
                    <a:pt x="62779" y="64141"/>
                    <a:pt x="59531" y="60561"/>
                  </a:cubicBezTo>
                  <a:cubicBezTo>
                    <a:pt x="55559" y="57530"/>
                    <a:pt x="50597" y="56102"/>
                    <a:pt x="45625" y="56561"/>
                  </a:cubicBezTo>
                  <a:lnTo>
                    <a:pt x="13811" y="56561"/>
                  </a:lnTo>
                  <a:lnTo>
                    <a:pt x="13811" y="99328"/>
                  </a:lnTo>
                  <a:lnTo>
                    <a:pt x="381" y="99328"/>
                  </a:lnTo>
                  <a:close/>
                  <a:moveTo>
                    <a:pt x="13430" y="44940"/>
                  </a:moveTo>
                  <a:lnTo>
                    <a:pt x="46577" y="44940"/>
                  </a:lnTo>
                  <a:cubicBezTo>
                    <a:pt x="51502" y="45331"/>
                    <a:pt x="56388" y="43871"/>
                    <a:pt x="60293" y="40844"/>
                  </a:cubicBezTo>
                  <a:cubicBezTo>
                    <a:pt x="63456" y="37347"/>
                    <a:pt x="65008" y="32682"/>
                    <a:pt x="64579" y="27986"/>
                  </a:cubicBezTo>
                  <a:cubicBezTo>
                    <a:pt x="65018" y="23321"/>
                    <a:pt x="63341" y="18706"/>
                    <a:pt x="60008" y="15413"/>
                  </a:cubicBezTo>
                  <a:cubicBezTo>
                    <a:pt x="55845" y="12398"/>
                    <a:pt x="50740" y="10979"/>
                    <a:pt x="45625" y="11412"/>
                  </a:cubicBezTo>
                  <a:lnTo>
                    <a:pt x="13430" y="114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BC803E48-B27F-4010-8207-A9B45379AE0A}"/>
                </a:ext>
              </a:extLst>
            </p:cNvPr>
            <p:cNvSpPr/>
            <p:nvPr/>
          </p:nvSpPr>
          <p:spPr>
            <a:xfrm>
              <a:off x="6603458" y="3698017"/>
              <a:ext cx="79332" cy="104333"/>
            </a:xfrm>
            <a:custGeom>
              <a:avLst/>
              <a:gdLst>
                <a:gd name="connsiteX0" fmla="*/ 64613 w 79332"/>
                <a:gd name="connsiteY0" fmla="*/ 31211 h 104333"/>
                <a:gd name="connsiteX1" fmla="*/ 57183 w 79332"/>
                <a:gd name="connsiteY1" fmla="*/ 16638 h 104333"/>
                <a:gd name="connsiteX2" fmla="*/ 39657 w 79332"/>
                <a:gd name="connsiteY2" fmla="*/ 11589 h 104333"/>
                <a:gd name="connsiteX3" fmla="*/ 22417 w 79332"/>
                <a:gd name="connsiteY3" fmla="*/ 15971 h 104333"/>
                <a:gd name="connsiteX4" fmla="*/ 16607 w 79332"/>
                <a:gd name="connsiteY4" fmla="*/ 28830 h 104333"/>
                <a:gd name="connsiteX5" fmla="*/ 20512 w 79332"/>
                <a:gd name="connsiteY5" fmla="*/ 37402 h 104333"/>
                <a:gd name="connsiteX6" fmla="*/ 36228 w 79332"/>
                <a:gd name="connsiteY6" fmla="*/ 42927 h 104333"/>
                <a:gd name="connsiteX7" fmla="*/ 53564 w 79332"/>
                <a:gd name="connsiteY7" fmla="*/ 47118 h 104333"/>
                <a:gd name="connsiteX8" fmla="*/ 73280 w 79332"/>
                <a:gd name="connsiteY8" fmla="*/ 56643 h 104333"/>
                <a:gd name="connsiteX9" fmla="*/ 79281 w 79332"/>
                <a:gd name="connsiteY9" fmla="*/ 74835 h 104333"/>
                <a:gd name="connsiteX10" fmla="*/ 68804 w 79332"/>
                <a:gd name="connsiteY10" fmla="*/ 96457 h 104333"/>
                <a:gd name="connsiteX11" fmla="*/ 41086 w 79332"/>
                <a:gd name="connsiteY11" fmla="*/ 104268 h 104333"/>
                <a:gd name="connsiteX12" fmla="*/ 10701 w 79332"/>
                <a:gd name="connsiteY12" fmla="*/ 94743 h 104333"/>
                <a:gd name="connsiteX13" fmla="*/ 33 w 79332"/>
                <a:gd name="connsiteY13" fmla="*/ 70168 h 104333"/>
                <a:gd name="connsiteX14" fmla="*/ 33 w 79332"/>
                <a:gd name="connsiteY14" fmla="*/ 69406 h 104333"/>
                <a:gd name="connsiteX15" fmla="*/ 12416 w 79332"/>
                <a:gd name="connsiteY15" fmla="*/ 69406 h 104333"/>
                <a:gd name="connsiteX16" fmla="*/ 20226 w 79332"/>
                <a:gd name="connsiteY16" fmla="*/ 86075 h 104333"/>
                <a:gd name="connsiteX17" fmla="*/ 41086 w 79332"/>
                <a:gd name="connsiteY17" fmla="*/ 91980 h 104333"/>
                <a:gd name="connsiteX18" fmla="*/ 60136 w 79332"/>
                <a:gd name="connsiteY18" fmla="*/ 87694 h 104333"/>
                <a:gd name="connsiteX19" fmla="*/ 66613 w 79332"/>
                <a:gd name="connsiteY19" fmla="*/ 75216 h 104333"/>
                <a:gd name="connsiteX20" fmla="*/ 62327 w 79332"/>
                <a:gd name="connsiteY20" fmla="*/ 64644 h 104333"/>
                <a:gd name="connsiteX21" fmla="*/ 45467 w 79332"/>
                <a:gd name="connsiteY21" fmla="*/ 58167 h 104333"/>
                <a:gd name="connsiteX22" fmla="*/ 28132 w 79332"/>
                <a:gd name="connsiteY22" fmla="*/ 54833 h 104333"/>
                <a:gd name="connsiteX23" fmla="*/ 9082 w 79332"/>
                <a:gd name="connsiteY23" fmla="*/ 46260 h 104333"/>
                <a:gd name="connsiteX24" fmla="*/ 3557 w 79332"/>
                <a:gd name="connsiteY24" fmla="*/ 30925 h 104333"/>
                <a:gd name="connsiteX25" fmla="*/ 13082 w 79332"/>
                <a:gd name="connsiteY25" fmla="*/ 8351 h 104333"/>
                <a:gd name="connsiteX26" fmla="*/ 39276 w 79332"/>
                <a:gd name="connsiteY26" fmla="*/ 64 h 104333"/>
                <a:gd name="connsiteX27" fmla="*/ 65946 w 79332"/>
                <a:gd name="connsiteY27" fmla="*/ 8351 h 104333"/>
                <a:gd name="connsiteX28" fmla="*/ 76519 w 79332"/>
                <a:gd name="connsiteY28" fmla="*/ 31497 h 10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9332" h="104333">
                  <a:moveTo>
                    <a:pt x="64613" y="31211"/>
                  </a:moveTo>
                  <a:cubicBezTo>
                    <a:pt x="64298" y="25523"/>
                    <a:pt x="61603" y="20230"/>
                    <a:pt x="57183" y="16638"/>
                  </a:cubicBezTo>
                  <a:cubicBezTo>
                    <a:pt x="52049" y="13086"/>
                    <a:pt x="45896" y="11312"/>
                    <a:pt x="39657" y="11589"/>
                  </a:cubicBezTo>
                  <a:cubicBezTo>
                    <a:pt x="33590" y="11179"/>
                    <a:pt x="27551" y="12713"/>
                    <a:pt x="22417" y="15971"/>
                  </a:cubicBezTo>
                  <a:cubicBezTo>
                    <a:pt x="18454" y="19016"/>
                    <a:pt x="16273" y="23841"/>
                    <a:pt x="16607" y="28830"/>
                  </a:cubicBezTo>
                  <a:cubicBezTo>
                    <a:pt x="16397" y="32160"/>
                    <a:pt x="17864" y="35375"/>
                    <a:pt x="20512" y="37402"/>
                  </a:cubicBezTo>
                  <a:cubicBezTo>
                    <a:pt x="25398" y="40135"/>
                    <a:pt x="30713" y="42004"/>
                    <a:pt x="36228" y="42927"/>
                  </a:cubicBezTo>
                  <a:lnTo>
                    <a:pt x="53564" y="47118"/>
                  </a:lnTo>
                  <a:cubicBezTo>
                    <a:pt x="60926" y="48295"/>
                    <a:pt x="67784" y="51607"/>
                    <a:pt x="73280" y="56643"/>
                  </a:cubicBezTo>
                  <a:cubicBezTo>
                    <a:pt x="77548" y="61708"/>
                    <a:pt x="79700" y="68225"/>
                    <a:pt x="79281" y="74835"/>
                  </a:cubicBezTo>
                  <a:cubicBezTo>
                    <a:pt x="79624" y="83342"/>
                    <a:pt x="75700" y="91458"/>
                    <a:pt x="68804" y="96457"/>
                  </a:cubicBezTo>
                  <a:cubicBezTo>
                    <a:pt x="60679" y="102055"/>
                    <a:pt x="50935" y="104802"/>
                    <a:pt x="41086" y="104268"/>
                  </a:cubicBezTo>
                  <a:cubicBezTo>
                    <a:pt x="30142" y="104819"/>
                    <a:pt x="19369" y="101441"/>
                    <a:pt x="10701" y="94743"/>
                  </a:cubicBezTo>
                  <a:cubicBezTo>
                    <a:pt x="3529" y="88646"/>
                    <a:pt x="-405" y="79570"/>
                    <a:pt x="33" y="70168"/>
                  </a:cubicBezTo>
                  <a:lnTo>
                    <a:pt x="33" y="69406"/>
                  </a:lnTo>
                  <a:lnTo>
                    <a:pt x="12416" y="69406"/>
                  </a:lnTo>
                  <a:cubicBezTo>
                    <a:pt x="12282" y="75876"/>
                    <a:pt x="15168" y="82039"/>
                    <a:pt x="20226" y="86075"/>
                  </a:cubicBezTo>
                  <a:cubicBezTo>
                    <a:pt x="26322" y="90326"/>
                    <a:pt x="33666" y="92405"/>
                    <a:pt x="41086" y="91980"/>
                  </a:cubicBezTo>
                  <a:cubicBezTo>
                    <a:pt x="47715" y="92445"/>
                    <a:pt x="54345" y="90955"/>
                    <a:pt x="60136" y="87694"/>
                  </a:cubicBezTo>
                  <a:cubicBezTo>
                    <a:pt x="64394" y="85013"/>
                    <a:pt x="66870" y="80241"/>
                    <a:pt x="66613" y="75216"/>
                  </a:cubicBezTo>
                  <a:cubicBezTo>
                    <a:pt x="66880" y="71222"/>
                    <a:pt x="65298" y="67324"/>
                    <a:pt x="62327" y="64644"/>
                  </a:cubicBezTo>
                  <a:cubicBezTo>
                    <a:pt x="57183" y="61414"/>
                    <a:pt x="51449" y="59214"/>
                    <a:pt x="45467" y="58167"/>
                  </a:cubicBezTo>
                  <a:lnTo>
                    <a:pt x="28132" y="54833"/>
                  </a:lnTo>
                  <a:cubicBezTo>
                    <a:pt x="21160" y="53645"/>
                    <a:pt x="14597" y="50694"/>
                    <a:pt x="9082" y="46260"/>
                  </a:cubicBezTo>
                  <a:cubicBezTo>
                    <a:pt x="5262" y="42092"/>
                    <a:pt x="3272" y="36570"/>
                    <a:pt x="3557" y="30925"/>
                  </a:cubicBezTo>
                  <a:cubicBezTo>
                    <a:pt x="3186" y="22352"/>
                    <a:pt x="6682" y="14064"/>
                    <a:pt x="13082" y="8351"/>
                  </a:cubicBezTo>
                  <a:cubicBezTo>
                    <a:pt x="20502" y="2467"/>
                    <a:pt x="29827" y="-482"/>
                    <a:pt x="39276" y="64"/>
                  </a:cubicBezTo>
                  <a:cubicBezTo>
                    <a:pt x="48868" y="-442"/>
                    <a:pt x="58326" y="2497"/>
                    <a:pt x="65946" y="8351"/>
                  </a:cubicBezTo>
                  <a:cubicBezTo>
                    <a:pt x="72680" y="14155"/>
                    <a:pt x="76538" y="22609"/>
                    <a:pt x="76519" y="314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BABEDA2C-C0B5-4672-B7C8-28F784923C10}"/>
                </a:ext>
              </a:extLst>
            </p:cNvPr>
            <p:cNvSpPr/>
            <p:nvPr/>
          </p:nvSpPr>
          <p:spPr>
            <a:xfrm>
              <a:off x="6715600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763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763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D7AD5982-6960-48F9-A07D-12218CBCA719}"/>
                </a:ext>
              </a:extLst>
            </p:cNvPr>
            <p:cNvSpPr/>
            <p:nvPr/>
          </p:nvSpPr>
          <p:spPr>
            <a:xfrm>
              <a:off x="6757320" y="3700462"/>
              <a:ext cx="80486" cy="99250"/>
            </a:xfrm>
            <a:custGeom>
              <a:avLst/>
              <a:gdLst>
                <a:gd name="connsiteX0" fmla="*/ 33528 w 80486"/>
                <a:gd name="connsiteY0" fmla="*/ 11811 h 99250"/>
                <a:gd name="connsiteX1" fmla="*/ 0 w 80486"/>
                <a:gd name="connsiteY1" fmla="*/ 11811 h 99250"/>
                <a:gd name="connsiteX2" fmla="*/ 0 w 80486"/>
                <a:gd name="connsiteY2" fmla="*/ 5906 h 99250"/>
                <a:gd name="connsiteX3" fmla="*/ 0 w 80486"/>
                <a:gd name="connsiteY3" fmla="*/ 0 h 99250"/>
                <a:gd name="connsiteX4" fmla="*/ 80486 w 80486"/>
                <a:gd name="connsiteY4" fmla="*/ 0 h 99250"/>
                <a:gd name="connsiteX5" fmla="*/ 80486 w 80486"/>
                <a:gd name="connsiteY5" fmla="*/ 5906 h 99250"/>
                <a:gd name="connsiteX6" fmla="*/ 80486 w 80486"/>
                <a:gd name="connsiteY6" fmla="*/ 11811 h 99250"/>
                <a:gd name="connsiteX7" fmla="*/ 46958 w 80486"/>
                <a:gd name="connsiteY7" fmla="*/ 11811 h 99250"/>
                <a:gd name="connsiteX8" fmla="*/ 46958 w 80486"/>
                <a:gd name="connsiteY8" fmla="*/ 99250 h 99250"/>
                <a:gd name="connsiteX9" fmla="*/ 40291 w 80486"/>
                <a:gd name="connsiteY9" fmla="*/ 99250 h 99250"/>
                <a:gd name="connsiteX10" fmla="*/ 33528 w 80486"/>
                <a:gd name="connsiteY10" fmla="*/ 99250 h 99250"/>
                <a:gd name="connsiteX11" fmla="*/ 33528 w 80486"/>
                <a:gd name="connsiteY11" fmla="*/ 11811 h 9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86" h="99250">
                  <a:moveTo>
                    <a:pt x="33528" y="11811"/>
                  </a:moveTo>
                  <a:lnTo>
                    <a:pt x="0" y="11811"/>
                  </a:lnTo>
                  <a:lnTo>
                    <a:pt x="0" y="5906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5906"/>
                  </a:lnTo>
                  <a:lnTo>
                    <a:pt x="80486" y="11811"/>
                  </a:lnTo>
                  <a:lnTo>
                    <a:pt x="46958" y="11811"/>
                  </a:lnTo>
                  <a:lnTo>
                    <a:pt x="46958" y="99250"/>
                  </a:lnTo>
                  <a:lnTo>
                    <a:pt x="40291" y="99250"/>
                  </a:lnTo>
                  <a:lnTo>
                    <a:pt x="33528" y="99250"/>
                  </a:lnTo>
                  <a:lnTo>
                    <a:pt x="33528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5EE83B25-5936-462B-A7A5-D8F6810B16BE}"/>
                </a:ext>
              </a:extLst>
            </p:cNvPr>
            <p:cNvSpPr/>
            <p:nvPr/>
          </p:nvSpPr>
          <p:spPr>
            <a:xfrm>
              <a:off x="6861047" y="3700462"/>
              <a:ext cx="88296" cy="99155"/>
            </a:xfrm>
            <a:custGeom>
              <a:avLst/>
              <a:gdLst>
                <a:gd name="connsiteX0" fmla="*/ 37433 w 88296"/>
                <a:gd name="connsiteY0" fmla="*/ 59531 h 99155"/>
                <a:gd name="connsiteX1" fmla="*/ 0 w 88296"/>
                <a:gd name="connsiteY1" fmla="*/ 0 h 99155"/>
                <a:gd name="connsiteX2" fmla="*/ 7810 w 88296"/>
                <a:gd name="connsiteY2" fmla="*/ 0 h 99155"/>
                <a:gd name="connsiteX3" fmla="*/ 15716 w 88296"/>
                <a:gd name="connsiteY3" fmla="*/ 0 h 99155"/>
                <a:gd name="connsiteX4" fmla="*/ 44196 w 88296"/>
                <a:gd name="connsiteY4" fmla="*/ 48101 h 99155"/>
                <a:gd name="connsiteX5" fmla="*/ 44196 w 88296"/>
                <a:gd name="connsiteY5" fmla="*/ 48101 h 99155"/>
                <a:gd name="connsiteX6" fmla="*/ 72771 w 88296"/>
                <a:gd name="connsiteY6" fmla="*/ 0 h 99155"/>
                <a:gd name="connsiteX7" fmla="*/ 80581 w 88296"/>
                <a:gd name="connsiteY7" fmla="*/ 0 h 99155"/>
                <a:gd name="connsiteX8" fmla="*/ 88297 w 88296"/>
                <a:gd name="connsiteY8" fmla="*/ 0 h 99155"/>
                <a:gd name="connsiteX9" fmla="*/ 50863 w 88296"/>
                <a:gd name="connsiteY9" fmla="*/ 59722 h 99155"/>
                <a:gd name="connsiteX10" fmla="*/ 50863 w 88296"/>
                <a:gd name="connsiteY10" fmla="*/ 99155 h 99155"/>
                <a:gd name="connsiteX11" fmla="*/ 44196 w 88296"/>
                <a:gd name="connsiteY11" fmla="*/ 99155 h 99155"/>
                <a:gd name="connsiteX12" fmla="*/ 37433 w 88296"/>
                <a:gd name="connsiteY12" fmla="*/ 99155 h 99155"/>
                <a:gd name="connsiteX13" fmla="*/ 37433 w 88296"/>
                <a:gd name="connsiteY13" fmla="*/ 59531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96" h="99155">
                  <a:moveTo>
                    <a:pt x="37433" y="59531"/>
                  </a:moveTo>
                  <a:lnTo>
                    <a:pt x="0" y="0"/>
                  </a:lnTo>
                  <a:lnTo>
                    <a:pt x="7810" y="0"/>
                  </a:lnTo>
                  <a:lnTo>
                    <a:pt x="15716" y="0"/>
                  </a:lnTo>
                  <a:lnTo>
                    <a:pt x="44196" y="48101"/>
                  </a:lnTo>
                  <a:lnTo>
                    <a:pt x="44196" y="48101"/>
                  </a:lnTo>
                  <a:lnTo>
                    <a:pt x="72771" y="0"/>
                  </a:lnTo>
                  <a:lnTo>
                    <a:pt x="80581" y="0"/>
                  </a:lnTo>
                  <a:lnTo>
                    <a:pt x="88297" y="0"/>
                  </a:lnTo>
                  <a:lnTo>
                    <a:pt x="50863" y="59722"/>
                  </a:lnTo>
                  <a:lnTo>
                    <a:pt x="50863" y="99155"/>
                  </a:lnTo>
                  <a:lnTo>
                    <a:pt x="44196" y="99155"/>
                  </a:lnTo>
                  <a:lnTo>
                    <a:pt x="37433" y="99155"/>
                  </a:lnTo>
                  <a:lnTo>
                    <a:pt x="37433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8487C2B-8128-4A05-96E6-9538D48A3E6E}"/>
              </a:ext>
            </a:extLst>
          </p:cNvPr>
          <p:cNvSpPr/>
          <p:nvPr/>
        </p:nvSpPr>
        <p:spPr>
          <a:xfrm>
            <a:off x="11327181" y="6235700"/>
            <a:ext cx="383438" cy="316964"/>
          </a:xfrm>
          <a:custGeom>
            <a:avLst/>
            <a:gdLst>
              <a:gd name="connsiteX0" fmla="*/ 1549536 w 1549535"/>
              <a:gd name="connsiteY0" fmla="*/ 37222 h 1280905"/>
              <a:gd name="connsiteX1" fmla="*/ 1147854 w 1549535"/>
              <a:gd name="connsiteY1" fmla="*/ 37222 h 1280905"/>
              <a:gd name="connsiteX2" fmla="*/ 926355 w 1549535"/>
              <a:gd name="connsiteY2" fmla="*/ 256043 h 1280905"/>
              <a:gd name="connsiteX3" fmla="*/ 858643 w 1549535"/>
              <a:gd name="connsiteY3" fmla="*/ 103021 h 1280905"/>
              <a:gd name="connsiteX4" fmla="*/ 972262 w 1549535"/>
              <a:gd name="connsiteY4" fmla="*/ 61131 h 1280905"/>
              <a:gd name="connsiteX5" fmla="*/ 671383 w 1549535"/>
              <a:gd name="connsiteY5" fmla="*/ 58645 h 1280905"/>
              <a:gd name="connsiteX6" fmla="*/ 622990 w 1549535"/>
              <a:gd name="connsiteY6" fmla="*/ 255278 h 1280905"/>
              <a:gd name="connsiteX7" fmla="*/ 407229 w 1549535"/>
              <a:gd name="connsiteY7" fmla="*/ 37222 h 1280905"/>
              <a:gd name="connsiteX8" fmla="*/ 0 w 1549535"/>
              <a:gd name="connsiteY8" fmla="*/ 37222 h 1280905"/>
              <a:gd name="connsiteX9" fmla="*/ 290741 w 1549535"/>
              <a:gd name="connsiteY9" fmla="*/ 156579 h 1280905"/>
              <a:gd name="connsiteX10" fmla="*/ 315416 w 1549535"/>
              <a:gd name="connsiteY10" fmla="*/ 221039 h 1280905"/>
              <a:gd name="connsiteX11" fmla="*/ 109984 w 1549535"/>
              <a:gd name="connsiteY11" fmla="*/ 221995 h 1280905"/>
              <a:gd name="connsiteX12" fmla="*/ 370886 w 1549535"/>
              <a:gd name="connsiteY12" fmla="*/ 333893 h 1280905"/>
              <a:gd name="connsiteX13" fmla="*/ 405890 w 1549535"/>
              <a:gd name="connsiteY13" fmla="*/ 410403 h 1280905"/>
              <a:gd name="connsiteX14" fmla="*/ 244452 w 1549535"/>
              <a:gd name="connsiteY14" fmla="*/ 416333 h 1280905"/>
              <a:gd name="connsiteX15" fmla="*/ 454857 w 1549535"/>
              <a:gd name="connsiteY15" fmla="*/ 522874 h 1280905"/>
              <a:gd name="connsiteX16" fmla="*/ 481827 w 1549535"/>
              <a:gd name="connsiteY16" fmla="*/ 591352 h 1280905"/>
              <a:gd name="connsiteX17" fmla="*/ 353289 w 1549535"/>
              <a:gd name="connsiteY17" fmla="*/ 591352 h 1280905"/>
              <a:gd name="connsiteX18" fmla="*/ 527351 w 1549535"/>
              <a:gd name="connsiteY18" fmla="*/ 698658 h 1280905"/>
              <a:gd name="connsiteX19" fmla="*/ 554704 w 1549535"/>
              <a:gd name="connsiteY19" fmla="*/ 773065 h 1280905"/>
              <a:gd name="connsiteX20" fmla="*/ 464995 w 1549535"/>
              <a:gd name="connsiteY20" fmla="*/ 773065 h 1280905"/>
              <a:gd name="connsiteX21" fmla="*/ 603097 w 1549535"/>
              <a:gd name="connsiteY21" fmla="*/ 871190 h 1280905"/>
              <a:gd name="connsiteX22" fmla="*/ 601949 w 1549535"/>
              <a:gd name="connsiteY22" fmla="*/ 1000493 h 1280905"/>
              <a:gd name="connsiteX23" fmla="*/ 774099 w 1549535"/>
              <a:gd name="connsiteY23" fmla="*/ 1280905 h 1280905"/>
              <a:gd name="connsiteX24" fmla="*/ 946248 w 1549535"/>
              <a:gd name="connsiteY24" fmla="*/ 1000493 h 1280905"/>
              <a:gd name="connsiteX25" fmla="*/ 945100 w 1549535"/>
              <a:gd name="connsiteY25" fmla="*/ 871190 h 1280905"/>
              <a:gd name="connsiteX26" fmla="*/ 1083011 w 1549535"/>
              <a:gd name="connsiteY26" fmla="*/ 773065 h 1280905"/>
              <a:gd name="connsiteX27" fmla="*/ 995406 w 1549535"/>
              <a:gd name="connsiteY27" fmla="*/ 773065 h 1280905"/>
              <a:gd name="connsiteX28" fmla="*/ 1022759 w 1549535"/>
              <a:gd name="connsiteY28" fmla="*/ 698467 h 1280905"/>
              <a:gd name="connsiteX29" fmla="*/ 1196630 w 1549535"/>
              <a:gd name="connsiteY29" fmla="*/ 591352 h 1280905"/>
              <a:gd name="connsiteX30" fmla="*/ 1068092 w 1549535"/>
              <a:gd name="connsiteY30" fmla="*/ 591352 h 1280905"/>
              <a:gd name="connsiteX31" fmla="*/ 1094488 w 1549535"/>
              <a:gd name="connsiteY31" fmla="*/ 523257 h 1280905"/>
              <a:gd name="connsiteX32" fmla="*/ 1304893 w 1549535"/>
              <a:gd name="connsiteY32" fmla="*/ 416716 h 1280905"/>
              <a:gd name="connsiteX33" fmla="*/ 1143455 w 1549535"/>
              <a:gd name="connsiteY33" fmla="*/ 410977 h 1280905"/>
              <a:gd name="connsiteX34" fmla="*/ 1178458 w 1549535"/>
              <a:gd name="connsiteY34" fmla="*/ 334466 h 1280905"/>
              <a:gd name="connsiteX35" fmla="*/ 1439552 w 1549535"/>
              <a:gd name="connsiteY35" fmla="*/ 222378 h 1280905"/>
              <a:gd name="connsiteX36" fmla="*/ 1234120 w 1549535"/>
              <a:gd name="connsiteY36" fmla="*/ 222378 h 1280905"/>
              <a:gd name="connsiteX37" fmla="*/ 1258604 w 1549535"/>
              <a:gd name="connsiteY37" fmla="*/ 157726 h 1280905"/>
              <a:gd name="connsiteX38" fmla="*/ 1549536 w 1549535"/>
              <a:gd name="connsiteY38" fmla="*/ 38561 h 128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549535" h="1280905">
                <a:moveTo>
                  <a:pt x="1549536" y="37222"/>
                </a:moveTo>
                <a:lnTo>
                  <a:pt x="1147854" y="37222"/>
                </a:lnTo>
                <a:cubicBezTo>
                  <a:pt x="1030792" y="37222"/>
                  <a:pt x="970731" y="151988"/>
                  <a:pt x="926355" y="256043"/>
                </a:cubicBezTo>
                <a:lnTo>
                  <a:pt x="858643" y="103021"/>
                </a:lnTo>
                <a:lnTo>
                  <a:pt x="972262" y="61131"/>
                </a:lnTo>
                <a:cubicBezTo>
                  <a:pt x="905888" y="-1799"/>
                  <a:pt x="698735" y="-36037"/>
                  <a:pt x="671383" y="58645"/>
                </a:cubicBezTo>
                <a:lnTo>
                  <a:pt x="622990" y="255278"/>
                </a:lnTo>
                <a:cubicBezTo>
                  <a:pt x="584734" y="166716"/>
                  <a:pt x="529838" y="37222"/>
                  <a:pt x="407229" y="37222"/>
                </a:cubicBezTo>
                <a:lnTo>
                  <a:pt x="0" y="37222"/>
                </a:lnTo>
                <a:cubicBezTo>
                  <a:pt x="52984" y="130948"/>
                  <a:pt x="103481" y="164612"/>
                  <a:pt x="290741" y="156579"/>
                </a:cubicBezTo>
                <a:lnTo>
                  <a:pt x="315416" y="221039"/>
                </a:lnTo>
                <a:lnTo>
                  <a:pt x="109984" y="221995"/>
                </a:lnTo>
                <a:cubicBezTo>
                  <a:pt x="170619" y="333893"/>
                  <a:pt x="205623" y="338483"/>
                  <a:pt x="370886" y="333893"/>
                </a:cubicBezTo>
                <a:lnTo>
                  <a:pt x="405890" y="410403"/>
                </a:lnTo>
                <a:lnTo>
                  <a:pt x="244452" y="416333"/>
                </a:lnTo>
                <a:cubicBezTo>
                  <a:pt x="279265" y="495330"/>
                  <a:pt x="315607" y="529186"/>
                  <a:pt x="454857" y="522874"/>
                </a:cubicBezTo>
                <a:lnTo>
                  <a:pt x="481827" y="591352"/>
                </a:lnTo>
                <a:lnTo>
                  <a:pt x="353289" y="591352"/>
                </a:lnTo>
                <a:cubicBezTo>
                  <a:pt x="401682" y="671114"/>
                  <a:pt x="425400" y="707457"/>
                  <a:pt x="527351" y="698658"/>
                </a:cubicBezTo>
                <a:lnTo>
                  <a:pt x="554704" y="773065"/>
                </a:lnTo>
                <a:lnTo>
                  <a:pt x="464995" y="773065"/>
                </a:lnTo>
                <a:cubicBezTo>
                  <a:pt x="503250" y="859140"/>
                  <a:pt x="548391" y="862582"/>
                  <a:pt x="603097" y="871190"/>
                </a:cubicBezTo>
                <a:cubicBezTo>
                  <a:pt x="652255" y="878841"/>
                  <a:pt x="659141" y="971037"/>
                  <a:pt x="601949" y="1000493"/>
                </a:cubicBezTo>
                <a:lnTo>
                  <a:pt x="774099" y="1280905"/>
                </a:lnTo>
                <a:lnTo>
                  <a:pt x="946248" y="1000493"/>
                </a:lnTo>
                <a:cubicBezTo>
                  <a:pt x="888865" y="970845"/>
                  <a:pt x="895942" y="878841"/>
                  <a:pt x="945100" y="871190"/>
                </a:cubicBezTo>
                <a:cubicBezTo>
                  <a:pt x="999806" y="862582"/>
                  <a:pt x="1044564" y="859140"/>
                  <a:pt x="1083011" y="773065"/>
                </a:cubicBezTo>
                <a:lnTo>
                  <a:pt x="995406" y="773065"/>
                </a:lnTo>
                <a:lnTo>
                  <a:pt x="1022759" y="698467"/>
                </a:lnTo>
                <a:cubicBezTo>
                  <a:pt x="1124518" y="707457"/>
                  <a:pt x="1148237" y="670923"/>
                  <a:pt x="1196630" y="591352"/>
                </a:cubicBezTo>
                <a:lnTo>
                  <a:pt x="1068092" y="591352"/>
                </a:lnTo>
                <a:lnTo>
                  <a:pt x="1094488" y="523257"/>
                </a:lnTo>
                <a:cubicBezTo>
                  <a:pt x="1233164" y="529760"/>
                  <a:pt x="1269698" y="495713"/>
                  <a:pt x="1304893" y="416716"/>
                </a:cubicBezTo>
                <a:lnTo>
                  <a:pt x="1143455" y="410977"/>
                </a:lnTo>
                <a:lnTo>
                  <a:pt x="1178458" y="334466"/>
                </a:lnTo>
                <a:cubicBezTo>
                  <a:pt x="1343722" y="339057"/>
                  <a:pt x="1378726" y="334466"/>
                  <a:pt x="1439552" y="222378"/>
                </a:cubicBezTo>
                <a:lnTo>
                  <a:pt x="1234120" y="222378"/>
                </a:lnTo>
                <a:lnTo>
                  <a:pt x="1258604" y="157726"/>
                </a:lnTo>
                <a:cubicBezTo>
                  <a:pt x="1445864" y="165760"/>
                  <a:pt x="1496361" y="132095"/>
                  <a:pt x="1549536" y="38561"/>
                </a:cubicBezTo>
              </a:path>
            </a:pathLst>
          </a:custGeom>
          <a:solidFill>
            <a:schemeClr val="accent1"/>
          </a:solidFill>
          <a:ln w="1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6" name="文本占位符 75">
            <a:extLst>
              <a:ext uri="{FF2B5EF4-FFF2-40B4-BE49-F238E27FC236}">
                <a16:creationId xmlns:a16="http://schemas.microsoft.com/office/drawing/2014/main" id="{90364EE6-E078-4FCE-BCB7-06E3E5473B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37027" y="1164965"/>
            <a:ext cx="1584000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lvl1pPr marL="0" indent="0" algn="dist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>
              <a:defRPr lang="zh-CN" altLang="en-US" sz="1800" smtClean="0">
                <a:latin typeface="+mn-lt"/>
                <a:ea typeface="+mn-ea"/>
                <a:cs typeface="+mn-cs"/>
              </a:defRPr>
            </a:lvl2pPr>
            <a:lvl3pPr>
              <a:defRPr lang="zh-CN" altLang="en-US" sz="1800" smtClean="0">
                <a:latin typeface="+mn-lt"/>
                <a:ea typeface="+mn-ea"/>
                <a:cs typeface="+mn-cs"/>
              </a:defRPr>
            </a:lvl3pPr>
            <a:lvl4pPr>
              <a:defRPr lang="zh-CN" altLang="en-US" smtClean="0">
                <a:latin typeface="+mn-lt"/>
                <a:ea typeface="+mn-ea"/>
                <a:cs typeface="+mn-cs"/>
              </a:defRPr>
            </a:lvl4pPr>
            <a:lvl5pPr>
              <a:defRPr lang="zh-CN" altLang="en-US">
                <a:latin typeface="+mn-lt"/>
                <a:ea typeface="+mn-ea"/>
                <a:cs typeface="+mn-cs"/>
              </a:defRPr>
            </a:lvl5pPr>
          </a:lstStyle>
          <a:p>
            <a:pPr marL="0" lvl="0" algn="dist"/>
            <a:r>
              <a:rPr lang="zh-CN" altLang="en-US" dirty="0"/>
              <a:t>输入文字</a:t>
            </a:r>
          </a:p>
        </p:txBody>
      </p:sp>
      <p:sp>
        <p:nvSpPr>
          <p:cNvPr id="77" name="文本占位符 75">
            <a:extLst>
              <a:ext uri="{FF2B5EF4-FFF2-40B4-BE49-F238E27FC236}">
                <a16:creationId xmlns:a16="http://schemas.microsoft.com/office/drawing/2014/main" id="{EFC588BA-6A09-4FD6-ADFD-5857FA69D8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37027" y="1448282"/>
            <a:ext cx="1584000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lvl1pPr mar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zh-CN" alt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zh-CN" altLang="en-US" sz="1800" smtClean="0">
                <a:latin typeface="+mn-lt"/>
                <a:ea typeface="+mn-ea"/>
                <a:cs typeface="+mn-cs"/>
              </a:defRPr>
            </a:lvl2pPr>
            <a:lvl3pPr>
              <a:defRPr lang="zh-CN" altLang="en-US" sz="1800" smtClean="0">
                <a:latin typeface="+mn-lt"/>
                <a:ea typeface="+mn-ea"/>
                <a:cs typeface="+mn-cs"/>
              </a:defRPr>
            </a:lvl3pPr>
            <a:lvl4pPr>
              <a:defRPr lang="zh-CN" altLang="en-US" smtClean="0">
                <a:latin typeface="+mn-lt"/>
                <a:ea typeface="+mn-ea"/>
                <a:cs typeface="+mn-cs"/>
              </a:defRPr>
            </a:lvl4pPr>
            <a:lvl5pPr>
              <a:defRPr lang="zh-CN" altLang="en-US">
                <a:latin typeface="+mn-lt"/>
                <a:ea typeface="+mn-ea"/>
                <a:cs typeface="+mn-cs"/>
              </a:defRPr>
            </a:lvl5pPr>
          </a:lstStyle>
          <a:p>
            <a:pPr marL="0" lvl="0" algn="dist"/>
            <a:r>
              <a:rPr lang="en-US" altLang="zh-CN" dirty="0"/>
              <a:t>Click to type in</a:t>
            </a:r>
            <a:endParaRPr lang="zh-CN" altLang="en-US" dirty="0"/>
          </a:p>
        </p:txBody>
      </p:sp>
      <p:sp>
        <p:nvSpPr>
          <p:cNvPr id="79" name="文本占位符 75">
            <a:extLst>
              <a:ext uri="{FF2B5EF4-FFF2-40B4-BE49-F238E27FC236}">
                <a16:creationId xmlns:a16="http://schemas.microsoft.com/office/drawing/2014/main" id="{B614F3E5-D331-495A-82CC-E884CC4FBE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8044" y="3088013"/>
            <a:ext cx="688520" cy="101566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zh-CN" altLang="en-US" sz="6000" i="1" kern="12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0"/>
                </a:gradFill>
                <a:latin typeface="+mj-lt"/>
                <a:ea typeface="+mn-ea"/>
                <a:cs typeface="+mn-cs"/>
              </a:defRPr>
            </a:lvl1pPr>
            <a:lvl2pPr>
              <a:defRPr lang="zh-CN" altLang="en-US" sz="1800" smtClean="0">
                <a:latin typeface="+mn-lt"/>
                <a:ea typeface="+mn-ea"/>
                <a:cs typeface="+mn-cs"/>
              </a:defRPr>
            </a:lvl2pPr>
            <a:lvl3pPr>
              <a:defRPr lang="zh-CN" altLang="en-US" sz="1800" smtClean="0">
                <a:latin typeface="+mn-lt"/>
                <a:ea typeface="+mn-ea"/>
                <a:cs typeface="+mn-cs"/>
              </a:defRPr>
            </a:lvl3pPr>
            <a:lvl4pPr>
              <a:defRPr lang="zh-CN" altLang="en-US" smtClean="0">
                <a:latin typeface="+mn-lt"/>
                <a:ea typeface="+mn-ea"/>
                <a:cs typeface="+mn-cs"/>
              </a:defRPr>
            </a:lvl4pPr>
            <a:lvl5pPr>
              <a:defRPr lang="zh-CN" altLang="en-US">
                <a:latin typeface="+mn-lt"/>
                <a:ea typeface="+mn-ea"/>
                <a:cs typeface="+mn-cs"/>
              </a:defRPr>
            </a:lvl5pPr>
          </a:lstStyle>
          <a:p>
            <a:pPr marL="0" lvl="0" algn="dist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1" name="文本占位符 75">
            <a:extLst>
              <a:ext uri="{FF2B5EF4-FFF2-40B4-BE49-F238E27FC236}">
                <a16:creationId xmlns:a16="http://schemas.microsoft.com/office/drawing/2014/main" id="{E0A9010B-0BAF-46BE-9207-8F6AFF719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7027" y="3395257"/>
            <a:ext cx="1584000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lvl1pPr marL="0" indent="0" algn="dist">
              <a:lnSpc>
                <a:spcPct val="100000"/>
              </a:lnSpc>
              <a:spcBef>
                <a:spcPts val="0"/>
              </a:spcBef>
              <a:buNone/>
              <a:defRPr lang="zh-CN" altLang="en-US" sz="2000" kern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>
              <a:defRPr lang="zh-CN" altLang="en-US" sz="1800" smtClean="0">
                <a:latin typeface="+mn-lt"/>
                <a:ea typeface="+mn-ea"/>
                <a:cs typeface="+mn-cs"/>
              </a:defRPr>
            </a:lvl2pPr>
            <a:lvl3pPr>
              <a:defRPr lang="zh-CN" altLang="en-US" sz="1800" smtClean="0">
                <a:latin typeface="+mn-lt"/>
                <a:ea typeface="+mn-ea"/>
                <a:cs typeface="+mn-cs"/>
              </a:defRPr>
            </a:lvl3pPr>
            <a:lvl4pPr>
              <a:defRPr lang="zh-CN" altLang="en-US" smtClean="0">
                <a:latin typeface="+mn-lt"/>
                <a:ea typeface="+mn-ea"/>
                <a:cs typeface="+mn-cs"/>
              </a:defRPr>
            </a:lvl4pPr>
            <a:lvl5pPr>
              <a:defRPr lang="zh-CN" altLang="en-US"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输入文字</a:t>
            </a:r>
          </a:p>
        </p:txBody>
      </p:sp>
      <p:sp>
        <p:nvSpPr>
          <p:cNvPr id="82" name="文本占位符 75">
            <a:extLst>
              <a:ext uri="{FF2B5EF4-FFF2-40B4-BE49-F238E27FC236}">
                <a16:creationId xmlns:a16="http://schemas.microsoft.com/office/drawing/2014/main" id="{FE4D0242-D916-4D8F-81D1-A94A4034E4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37027" y="3678574"/>
            <a:ext cx="1584000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lvl1pPr mar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zh-CN" alt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zh-CN" altLang="en-US" sz="1800" smtClean="0">
                <a:latin typeface="+mn-lt"/>
                <a:ea typeface="+mn-ea"/>
                <a:cs typeface="+mn-cs"/>
              </a:defRPr>
            </a:lvl2pPr>
            <a:lvl3pPr>
              <a:defRPr lang="zh-CN" altLang="en-US" sz="1800" smtClean="0">
                <a:latin typeface="+mn-lt"/>
                <a:ea typeface="+mn-ea"/>
                <a:cs typeface="+mn-cs"/>
              </a:defRPr>
            </a:lvl3pPr>
            <a:lvl4pPr>
              <a:defRPr lang="zh-CN" altLang="en-US" smtClean="0">
                <a:latin typeface="+mn-lt"/>
                <a:ea typeface="+mn-ea"/>
                <a:cs typeface="+mn-cs"/>
              </a:defRPr>
            </a:lvl4pPr>
            <a:lvl5pPr>
              <a:defRPr lang="zh-CN" altLang="en-US">
                <a:latin typeface="+mn-lt"/>
                <a:ea typeface="+mn-ea"/>
                <a:cs typeface="+mn-cs"/>
              </a:defRPr>
            </a:lvl5pPr>
          </a:lstStyle>
          <a:p>
            <a:pPr marL="0" lvl="0" algn="dist"/>
            <a:r>
              <a:rPr lang="en-US" altLang="zh-CN" dirty="0"/>
              <a:t>Click to type in</a:t>
            </a:r>
            <a:endParaRPr lang="zh-CN" altLang="en-US" dirty="0"/>
          </a:p>
        </p:txBody>
      </p:sp>
      <p:sp>
        <p:nvSpPr>
          <p:cNvPr id="83" name="文本占位符 75">
            <a:extLst>
              <a:ext uri="{FF2B5EF4-FFF2-40B4-BE49-F238E27FC236}">
                <a16:creationId xmlns:a16="http://schemas.microsoft.com/office/drawing/2014/main" id="{A416B330-AC23-4882-B50E-96033EF2A7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8044" y="5318305"/>
            <a:ext cx="688520" cy="101566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zh-CN" altLang="en-US" sz="6000" i="1" kern="12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0"/>
                </a:gradFill>
                <a:latin typeface="+mj-lt"/>
                <a:ea typeface="+mn-ea"/>
                <a:cs typeface="+mn-cs"/>
              </a:defRPr>
            </a:lvl1pPr>
            <a:lvl2pPr>
              <a:defRPr lang="zh-CN" altLang="en-US" sz="1800" smtClean="0">
                <a:latin typeface="+mn-lt"/>
                <a:ea typeface="+mn-ea"/>
                <a:cs typeface="+mn-cs"/>
              </a:defRPr>
            </a:lvl2pPr>
            <a:lvl3pPr>
              <a:defRPr lang="zh-CN" altLang="en-US" sz="1800" smtClean="0">
                <a:latin typeface="+mn-lt"/>
                <a:ea typeface="+mn-ea"/>
                <a:cs typeface="+mn-cs"/>
              </a:defRPr>
            </a:lvl3pPr>
            <a:lvl4pPr>
              <a:defRPr lang="zh-CN" altLang="en-US" smtClean="0">
                <a:latin typeface="+mn-lt"/>
                <a:ea typeface="+mn-ea"/>
                <a:cs typeface="+mn-cs"/>
              </a:defRPr>
            </a:lvl4pPr>
            <a:lvl5pPr>
              <a:defRPr lang="zh-CN" altLang="en-US">
                <a:latin typeface="+mn-lt"/>
                <a:ea typeface="+mn-ea"/>
                <a:cs typeface="+mn-cs"/>
              </a:defRPr>
            </a:lvl5pPr>
          </a:lstStyle>
          <a:p>
            <a:pPr marL="0" lvl="0" algn="dist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5" name="文本占位符 75">
            <a:extLst>
              <a:ext uri="{FF2B5EF4-FFF2-40B4-BE49-F238E27FC236}">
                <a16:creationId xmlns:a16="http://schemas.microsoft.com/office/drawing/2014/main" id="{F94B0F2A-799F-4DEF-BBEB-C35ECC30E2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37027" y="5625549"/>
            <a:ext cx="1584000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2000" kern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>
              <a:defRPr lang="zh-CN" altLang="en-US" sz="1800" smtClean="0">
                <a:latin typeface="+mn-lt"/>
                <a:ea typeface="+mn-ea"/>
                <a:cs typeface="+mn-cs"/>
              </a:defRPr>
            </a:lvl2pPr>
            <a:lvl3pPr>
              <a:defRPr lang="zh-CN" altLang="en-US" sz="1800" smtClean="0">
                <a:latin typeface="+mn-lt"/>
                <a:ea typeface="+mn-ea"/>
                <a:cs typeface="+mn-cs"/>
              </a:defRPr>
            </a:lvl3pPr>
            <a:lvl4pPr>
              <a:defRPr lang="zh-CN" altLang="en-US" smtClean="0">
                <a:latin typeface="+mn-lt"/>
                <a:ea typeface="+mn-ea"/>
                <a:cs typeface="+mn-cs"/>
              </a:defRPr>
            </a:lvl4pPr>
            <a:lvl5pPr>
              <a:defRPr lang="zh-CN" altLang="en-US"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输入文字</a:t>
            </a:r>
          </a:p>
        </p:txBody>
      </p:sp>
      <p:sp>
        <p:nvSpPr>
          <p:cNvPr id="86" name="文本占位符 75">
            <a:extLst>
              <a:ext uri="{FF2B5EF4-FFF2-40B4-BE49-F238E27FC236}">
                <a16:creationId xmlns:a16="http://schemas.microsoft.com/office/drawing/2014/main" id="{47C13CE4-E362-4211-A620-757982022A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37027" y="5908866"/>
            <a:ext cx="1584000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lvl1pPr mar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zh-CN" alt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zh-CN" altLang="en-US" sz="1800" smtClean="0">
                <a:latin typeface="+mn-lt"/>
                <a:ea typeface="+mn-ea"/>
                <a:cs typeface="+mn-cs"/>
              </a:defRPr>
            </a:lvl2pPr>
            <a:lvl3pPr>
              <a:defRPr lang="zh-CN" altLang="en-US" sz="1800" smtClean="0">
                <a:latin typeface="+mn-lt"/>
                <a:ea typeface="+mn-ea"/>
                <a:cs typeface="+mn-cs"/>
              </a:defRPr>
            </a:lvl3pPr>
            <a:lvl4pPr>
              <a:defRPr lang="zh-CN" altLang="en-US" smtClean="0">
                <a:latin typeface="+mn-lt"/>
                <a:ea typeface="+mn-ea"/>
                <a:cs typeface="+mn-cs"/>
              </a:defRPr>
            </a:lvl4pPr>
            <a:lvl5pPr>
              <a:defRPr lang="zh-CN" altLang="en-US">
                <a:latin typeface="+mn-lt"/>
                <a:ea typeface="+mn-ea"/>
                <a:cs typeface="+mn-cs"/>
              </a:defRPr>
            </a:lvl5pPr>
          </a:lstStyle>
          <a:p>
            <a:pPr marL="0" lvl="0" algn="dist"/>
            <a:r>
              <a:rPr lang="en-US" altLang="zh-CN" dirty="0"/>
              <a:t>Click to type in</a:t>
            </a:r>
            <a:endParaRPr lang="zh-CN" altLang="en-US" dirty="0"/>
          </a:p>
        </p:txBody>
      </p:sp>
      <p:sp>
        <p:nvSpPr>
          <p:cNvPr id="87" name="文本占位符 75">
            <a:extLst>
              <a:ext uri="{FF2B5EF4-FFF2-40B4-BE49-F238E27FC236}">
                <a16:creationId xmlns:a16="http://schemas.microsoft.com/office/drawing/2014/main" id="{EF8EBBFE-0552-44F8-A693-C0B719A2F0A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25187" y="4203159"/>
            <a:ext cx="688520" cy="101566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zh-CN" altLang="en-US" sz="6000" i="1" kern="12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0"/>
                </a:gradFill>
                <a:latin typeface="+mj-lt"/>
                <a:ea typeface="+mn-ea"/>
                <a:cs typeface="+mn-cs"/>
              </a:defRPr>
            </a:lvl1pPr>
            <a:lvl2pPr>
              <a:defRPr lang="zh-CN" altLang="en-US" sz="1800" smtClean="0">
                <a:latin typeface="+mn-lt"/>
                <a:ea typeface="+mn-ea"/>
                <a:cs typeface="+mn-cs"/>
              </a:defRPr>
            </a:lvl2pPr>
            <a:lvl3pPr>
              <a:defRPr lang="zh-CN" altLang="en-US" sz="1800" smtClean="0">
                <a:latin typeface="+mn-lt"/>
                <a:ea typeface="+mn-ea"/>
                <a:cs typeface="+mn-cs"/>
              </a:defRPr>
            </a:lvl3pPr>
            <a:lvl4pPr>
              <a:defRPr lang="zh-CN" altLang="en-US" smtClean="0">
                <a:latin typeface="+mn-lt"/>
                <a:ea typeface="+mn-ea"/>
                <a:cs typeface="+mn-cs"/>
              </a:defRPr>
            </a:lvl4pPr>
            <a:lvl5pPr>
              <a:defRPr lang="zh-CN" altLang="en-US">
                <a:latin typeface="+mn-lt"/>
                <a:ea typeface="+mn-ea"/>
                <a:cs typeface="+mn-cs"/>
              </a:defRPr>
            </a:lvl5pPr>
          </a:lstStyle>
          <a:p>
            <a:pPr marL="0" lvl="0" algn="dist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9" name="文本占位符 75">
            <a:extLst>
              <a:ext uri="{FF2B5EF4-FFF2-40B4-BE49-F238E27FC236}">
                <a16:creationId xmlns:a16="http://schemas.microsoft.com/office/drawing/2014/main" id="{4F66B4B3-D74F-40CF-A2AA-2661992135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4170" y="4510403"/>
            <a:ext cx="1584000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2000" kern="12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>
              <a:defRPr lang="zh-CN" altLang="en-US" sz="1800" smtClean="0">
                <a:latin typeface="+mn-lt"/>
                <a:ea typeface="+mn-ea"/>
                <a:cs typeface="+mn-cs"/>
              </a:defRPr>
            </a:lvl2pPr>
            <a:lvl3pPr>
              <a:defRPr lang="zh-CN" altLang="en-US" sz="1800" smtClean="0">
                <a:latin typeface="+mn-lt"/>
                <a:ea typeface="+mn-ea"/>
                <a:cs typeface="+mn-cs"/>
              </a:defRPr>
            </a:lvl3pPr>
            <a:lvl4pPr>
              <a:defRPr lang="zh-CN" altLang="en-US" smtClean="0">
                <a:latin typeface="+mn-lt"/>
                <a:ea typeface="+mn-ea"/>
                <a:cs typeface="+mn-cs"/>
              </a:defRPr>
            </a:lvl4pPr>
            <a:lvl5pPr>
              <a:defRPr lang="zh-CN" altLang="en-US"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输入文字</a:t>
            </a:r>
          </a:p>
        </p:txBody>
      </p:sp>
      <p:sp>
        <p:nvSpPr>
          <p:cNvPr id="90" name="文本占位符 75">
            <a:extLst>
              <a:ext uri="{FF2B5EF4-FFF2-40B4-BE49-F238E27FC236}">
                <a16:creationId xmlns:a16="http://schemas.microsoft.com/office/drawing/2014/main" id="{5A2451F2-F497-4ABA-9BC5-D116BC6DB7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4170" y="4793720"/>
            <a:ext cx="1584000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lvl1pPr mar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zh-CN" alt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zh-CN" altLang="en-US" sz="1800" smtClean="0">
                <a:latin typeface="+mn-lt"/>
                <a:ea typeface="+mn-ea"/>
                <a:cs typeface="+mn-cs"/>
              </a:defRPr>
            </a:lvl2pPr>
            <a:lvl3pPr>
              <a:defRPr lang="zh-CN" altLang="en-US" sz="1800" smtClean="0">
                <a:latin typeface="+mn-lt"/>
                <a:ea typeface="+mn-ea"/>
                <a:cs typeface="+mn-cs"/>
              </a:defRPr>
            </a:lvl3pPr>
            <a:lvl4pPr>
              <a:defRPr lang="zh-CN" altLang="en-US" smtClean="0">
                <a:latin typeface="+mn-lt"/>
                <a:ea typeface="+mn-ea"/>
                <a:cs typeface="+mn-cs"/>
              </a:defRPr>
            </a:lvl4pPr>
            <a:lvl5pPr>
              <a:defRPr lang="zh-CN" altLang="en-US">
                <a:latin typeface="+mn-lt"/>
                <a:ea typeface="+mn-ea"/>
                <a:cs typeface="+mn-cs"/>
              </a:defRPr>
            </a:lvl5pPr>
          </a:lstStyle>
          <a:p>
            <a:pPr marL="0" lvl="0" algn="dist"/>
            <a:r>
              <a:rPr lang="en-US" altLang="zh-CN" dirty="0"/>
              <a:t>Click to type in</a:t>
            </a:r>
            <a:endParaRPr lang="zh-CN" altLang="en-US" dirty="0"/>
          </a:p>
        </p:txBody>
      </p:sp>
      <p:sp>
        <p:nvSpPr>
          <p:cNvPr id="91" name="文本占位符 75">
            <a:extLst>
              <a:ext uri="{FF2B5EF4-FFF2-40B4-BE49-F238E27FC236}">
                <a16:creationId xmlns:a16="http://schemas.microsoft.com/office/drawing/2014/main" id="{0234E53E-0ABB-4105-BF66-040F4177EF2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25187" y="1972867"/>
            <a:ext cx="688520" cy="101566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zh-CN" altLang="en-US" sz="6000" i="1" kern="12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0"/>
                </a:gradFill>
                <a:latin typeface="+mj-lt"/>
                <a:ea typeface="+mn-ea"/>
                <a:cs typeface="+mn-cs"/>
              </a:defRPr>
            </a:lvl1pPr>
            <a:lvl2pPr>
              <a:defRPr lang="zh-CN" altLang="en-US" sz="1800" smtClean="0">
                <a:latin typeface="+mn-lt"/>
                <a:ea typeface="+mn-ea"/>
                <a:cs typeface="+mn-cs"/>
              </a:defRPr>
            </a:lvl2pPr>
            <a:lvl3pPr>
              <a:defRPr lang="zh-CN" altLang="en-US" sz="1800" smtClean="0">
                <a:latin typeface="+mn-lt"/>
                <a:ea typeface="+mn-ea"/>
                <a:cs typeface="+mn-cs"/>
              </a:defRPr>
            </a:lvl3pPr>
            <a:lvl4pPr>
              <a:defRPr lang="zh-CN" altLang="en-US" smtClean="0">
                <a:latin typeface="+mn-lt"/>
                <a:ea typeface="+mn-ea"/>
                <a:cs typeface="+mn-cs"/>
              </a:defRPr>
            </a:lvl4pPr>
            <a:lvl5pPr>
              <a:defRPr lang="zh-CN" altLang="en-US">
                <a:latin typeface="+mn-lt"/>
                <a:ea typeface="+mn-ea"/>
                <a:cs typeface="+mn-cs"/>
              </a:defRPr>
            </a:lvl5pPr>
          </a:lstStyle>
          <a:p>
            <a:pPr marL="0" lvl="0" algn="dist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3" name="文本占位符 75">
            <a:extLst>
              <a:ext uri="{FF2B5EF4-FFF2-40B4-BE49-F238E27FC236}">
                <a16:creationId xmlns:a16="http://schemas.microsoft.com/office/drawing/2014/main" id="{566BEE26-F006-449B-A61C-BD83E8C047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94170" y="2280111"/>
            <a:ext cx="1584000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>
              <a:defRPr lang="zh-CN" altLang="en-US" sz="1800" smtClean="0">
                <a:latin typeface="+mn-lt"/>
                <a:ea typeface="+mn-ea"/>
                <a:cs typeface="+mn-cs"/>
              </a:defRPr>
            </a:lvl2pPr>
            <a:lvl3pPr>
              <a:defRPr lang="zh-CN" altLang="en-US" sz="1800" smtClean="0">
                <a:latin typeface="+mn-lt"/>
                <a:ea typeface="+mn-ea"/>
                <a:cs typeface="+mn-cs"/>
              </a:defRPr>
            </a:lvl3pPr>
            <a:lvl4pPr>
              <a:defRPr lang="zh-CN" altLang="en-US" smtClean="0">
                <a:latin typeface="+mn-lt"/>
                <a:ea typeface="+mn-ea"/>
                <a:cs typeface="+mn-cs"/>
              </a:defRPr>
            </a:lvl4pPr>
            <a:lvl5pPr>
              <a:defRPr lang="zh-CN" altLang="en-US">
                <a:latin typeface="+mn-lt"/>
                <a:ea typeface="+mn-ea"/>
                <a:cs typeface="+mn-cs"/>
              </a:defRPr>
            </a:lvl5pPr>
          </a:lstStyle>
          <a:p>
            <a:pPr marL="0" lvl="0" algn="dist"/>
            <a:r>
              <a:rPr lang="zh-CN" altLang="en-US" dirty="0"/>
              <a:t>输入文字</a:t>
            </a:r>
          </a:p>
        </p:txBody>
      </p:sp>
      <p:sp>
        <p:nvSpPr>
          <p:cNvPr id="94" name="文本占位符 75">
            <a:extLst>
              <a:ext uri="{FF2B5EF4-FFF2-40B4-BE49-F238E27FC236}">
                <a16:creationId xmlns:a16="http://schemas.microsoft.com/office/drawing/2014/main" id="{8CF59D03-43A0-433C-89BE-F3581C22E5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4170" y="2563428"/>
            <a:ext cx="1584000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lvl1pPr marL="0" indent="0" algn="dist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zh-CN" alt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zh-CN" altLang="en-US" sz="1800" smtClean="0">
                <a:latin typeface="+mn-lt"/>
                <a:ea typeface="+mn-ea"/>
                <a:cs typeface="+mn-cs"/>
              </a:defRPr>
            </a:lvl2pPr>
            <a:lvl3pPr>
              <a:defRPr lang="zh-CN" altLang="en-US" sz="1800" smtClean="0">
                <a:latin typeface="+mn-lt"/>
                <a:ea typeface="+mn-ea"/>
                <a:cs typeface="+mn-cs"/>
              </a:defRPr>
            </a:lvl3pPr>
            <a:lvl4pPr>
              <a:defRPr lang="zh-CN" altLang="en-US" smtClean="0">
                <a:latin typeface="+mn-lt"/>
                <a:ea typeface="+mn-ea"/>
                <a:cs typeface="+mn-cs"/>
              </a:defRPr>
            </a:lvl4pPr>
            <a:lvl5pPr>
              <a:defRPr lang="zh-CN" altLang="en-US">
                <a:latin typeface="+mn-lt"/>
                <a:ea typeface="+mn-ea"/>
                <a:cs typeface="+mn-cs"/>
              </a:defRPr>
            </a:lvl5pPr>
          </a:lstStyle>
          <a:p>
            <a:pPr marL="0" lvl="0" algn="dist"/>
            <a:r>
              <a:rPr lang="en-US" altLang="zh-CN" dirty="0"/>
              <a:t>Click to type 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614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转场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A34DB0A-B8DA-4BDA-A95E-60F0D457E9EA}"/>
              </a:ext>
            </a:extLst>
          </p:cNvPr>
          <p:cNvSpPr/>
          <p:nvPr userDrawn="1"/>
        </p:nvSpPr>
        <p:spPr>
          <a:xfrm rot="20700000">
            <a:off x="-2315670" y="-1761610"/>
            <a:ext cx="17826229" cy="10027254"/>
          </a:xfrm>
          <a:custGeom>
            <a:avLst/>
            <a:gdLst>
              <a:gd name="connsiteX0" fmla="*/ 0 w 17826229"/>
              <a:gd name="connsiteY0" fmla="*/ 0 h 10027254"/>
              <a:gd name="connsiteX1" fmla="*/ 17826229 w 17826229"/>
              <a:gd name="connsiteY1" fmla="*/ 0 h 10027254"/>
              <a:gd name="connsiteX2" fmla="*/ 17826229 w 17826229"/>
              <a:gd name="connsiteY2" fmla="*/ 10027254 h 10027254"/>
              <a:gd name="connsiteX3" fmla="*/ 0 w 17826229"/>
              <a:gd name="connsiteY3" fmla="*/ 10027254 h 10027254"/>
              <a:gd name="connsiteX4" fmla="*/ 0 w 17826229"/>
              <a:gd name="connsiteY4" fmla="*/ 0 h 10027254"/>
              <a:gd name="connsiteX0" fmla="*/ 0 w 17826229"/>
              <a:gd name="connsiteY0" fmla="*/ 0 h 10027254"/>
              <a:gd name="connsiteX1" fmla="*/ 2315670 w 17826229"/>
              <a:gd name="connsiteY1" fmla="*/ 1761610 h 10027254"/>
              <a:gd name="connsiteX2" fmla="*/ 17826229 w 17826229"/>
              <a:gd name="connsiteY2" fmla="*/ 0 h 10027254"/>
              <a:gd name="connsiteX3" fmla="*/ 17826229 w 17826229"/>
              <a:gd name="connsiteY3" fmla="*/ 10027254 h 10027254"/>
              <a:gd name="connsiteX4" fmla="*/ 0 w 17826229"/>
              <a:gd name="connsiteY4" fmla="*/ 10027254 h 10027254"/>
              <a:gd name="connsiteX5" fmla="*/ 0 w 17826229"/>
              <a:gd name="connsiteY5" fmla="*/ 0 h 10027254"/>
              <a:gd name="connsiteX0" fmla="*/ 0 w 17826229"/>
              <a:gd name="connsiteY0" fmla="*/ 0 h 10027254"/>
              <a:gd name="connsiteX1" fmla="*/ 17826229 w 17826229"/>
              <a:gd name="connsiteY1" fmla="*/ 0 h 10027254"/>
              <a:gd name="connsiteX2" fmla="*/ 17826229 w 17826229"/>
              <a:gd name="connsiteY2" fmla="*/ 10027254 h 10027254"/>
              <a:gd name="connsiteX3" fmla="*/ 0 w 17826229"/>
              <a:gd name="connsiteY3" fmla="*/ 10027254 h 10027254"/>
              <a:gd name="connsiteX4" fmla="*/ 0 w 17826229"/>
              <a:gd name="connsiteY4" fmla="*/ 0 h 1002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26229" h="10027254">
                <a:moveTo>
                  <a:pt x="0" y="0"/>
                </a:moveTo>
                <a:lnTo>
                  <a:pt x="17826229" y="0"/>
                </a:lnTo>
                <a:lnTo>
                  <a:pt x="17826229" y="10027254"/>
                </a:lnTo>
                <a:lnTo>
                  <a:pt x="0" y="1002725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alphaModFix amt="5000"/>
            </a:blip>
            <a:srcRect/>
            <a:tile tx="0" ty="0" sx="50000" sy="50000" flip="none" algn="tl"/>
          </a:blip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95">
            <a:extLst>
              <a:ext uri="{FF2B5EF4-FFF2-40B4-BE49-F238E27FC236}">
                <a16:creationId xmlns:a16="http://schemas.microsoft.com/office/drawing/2014/main" id="{A2492FD8-2C99-4C3A-8A0E-45EC32EDC7A0}"/>
              </a:ext>
            </a:extLst>
          </p:cNvPr>
          <p:cNvSpPr/>
          <p:nvPr userDrawn="1"/>
        </p:nvSpPr>
        <p:spPr>
          <a:xfrm>
            <a:off x="-468000" y="1130300"/>
            <a:ext cx="7884800" cy="5003800"/>
          </a:xfrm>
          <a:custGeom>
            <a:avLst/>
            <a:gdLst>
              <a:gd name="connsiteX0" fmla="*/ 0 w 7884800"/>
              <a:gd name="connsiteY0" fmla="*/ 129148 h 5003800"/>
              <a:gd name="connsiteX1" fmla="*/ 129148 w 7884800"/>
              <a:gd name="connsiteY1" fmla="*/ 0 h 5003800"/>
              <a:gd name="connsiteX2" fmla="*/ 7755652 w 7884800"/>
              <a:gd name="connsiteY2" fmla="*/ 0 h 5003800"/>
              <a:gd name="connsiteX3" fmla="*/ 7884800 w 7884800"/>
              <a:gd name="connsiteY3" fmla="*/ 129148 h 5003800"/>
              <a:gd name="connsiteX4" fmla="*/ 7884800 w 7884800"/>
              <a:gd name="connsiteY4" fmla="*/ 4874652 h 5003800"/>
              <a:gd name="connsiteX5" fmla="*/ 7755652 w 7884800"/>
              <a:gd name="connsiteY5" fmla="*/ 5003800 h 5003800"/>
              <a:gd name="connsiteX6" fmla="*/ 129148 w 7884800"/>
              <a:gd name="connsiteY6" fmla="*/ 5003800 h 5003800"/>
              <a:gd name="connsiteX7" fmla="*/ 0 w 7884800"/>
              <a:gd name="connsiteY7" fmla="*/ 4874652 h 5003800"/>
              <a:gd name="connsiteX8" fmla="*/ 0 w 7884800"/>
              <a:gd name="connsiteY8" fmla="*/ 129148 h 5003800"/>
              <a:gd name="connsiteX0" fmla="*/ 0 w 7884800"/>
              <a:gd name="connsiteY0" fmla="*/ 1259448 h 6134100"/>
              <a:gd name="connsiteX1" fmla="*/ 468000 w 7884800"/>
              <a:gd name="connsiteY1" fmla="*/ 0 h 6134100"/>
              <a:gd name="connsiteX2" fmla="*/ 129148 w 7884800"/>
              <a:gd name="connsiteY2" fmla="*/ 1130300 h 6134100"/>
              <a:gd name="connsiteX3" fmla="*/ 7755652 w 7884800"/>
              <a:gd name="connsiteY3" fmla="*/ 1130300 h 6134100"/>
              <a:gd name="connsiteX4" fmla="*/ 7884800 w 7884800"/>
              <a:gd name="connsiteY4" fmla="*/ 1259448 h 6134100"/>
              <a:gd name="connsiteX5" fmla="*/ 7884800 w 7884800"/>
              <a:gd name="connsiteY5" fmla="*/ 6004952 h 6134100"/>
              <a:gd name="connsiteX6" fmla="*/ 7755652 w 7884800"/>
              <a:gd name="connsiteY6" fmla="*/ 6134100 h 6134100"/>
              <a:gd name="connsiteX7" fmla="*/ 129148 w 7884800"/>
              <a:gd name="connsiteY7" fmla="*/ 6134100 h 6134100"/>
              <a:gd name="connsiteX8" fmla="*/ 0 w 7884800"/>
              <a:gd name="connsiteY8" fmla="*/ 6004952 h 6134100"/>
              <a:gd name="connsiteX9" fmla="*/ 0 w 7884800"/>
              <a:gd name="connsiteY9" fmla="*/ 1259448 h 6134100"/>
              <a:gd name="connsiteX0" fmla="*/ 0 w 7884800"/>
              <a:gd name="connsiteY0" fmla="*/ 129148 h 5003800"/>
              <a:gd name="connsiteX1" fmla="*/ 129148 w 7884800"/>
              <a:gd name="connsiteY1" fmla="*/ 0 h 5003800"/>
              <a:gd name="connsiteX2" fmla="*/ 7755652 w 7884800"/>
              <a:gd name="connsiteY2" fmla="*/ 0 h 5003800"/>
              <a:gd name="connsiteX3" fmla="*/ 7884800 w 7884800"/>
              <a:gd name="connsiteY3" fmla="*/ 129148 h 5003800"/>
              <a:gd name="connsiteX4" fmla="*/ 7884800 w 7884800"/>
              <a:gd name="connsiteY4" fmla="*/ 4874652 h 5003800"/>
              <a:gd name="connsiteX5" fmla="*/ 7755652 w 7884800"/>
              <a:gd name="connsiteY5" fmla="*/ 5003800 h 5003800"/>
              <a:gd name="connsiteX6" fmla="*/ 129148 w 7884800"/>
              <a:gd name="connsiteY6" fmla="*/ 5003800 h 5003800"/>
              <a:gd name="connsiteX7" fmla="*/ 0 w 7884800"/>
              <a:gd name="connsiteY7" fmla="*/ 4874652 h 5003800"/>
              <a:gd name="connsiteX8" fmla="*/ 0 w 7884800"/>
              <a:gd name="connsiteY8" fmla="*/ 129148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84800" h="5003800">
                <a:moveTo>
                  <a:pt x="0" y="129148"/>
                </a:moveTo>
                <a:cubicBezTo>
                  <a:pt x="0" y="57822"/>
                  <a:pt x="57822" y="0"/>
                  <a:pt x="129148" y="0"/>
                </a:cubicBezTo>
                <a:lnTo>
                  <a:pt x="7755652" y="0"/>
                </a:lnTo>
                <a:cubicBezTo>
                  <a:pt x="7826978" y="0"/>
                  <a:pt x="7884800" y="57822"/>
                  <a:pt x="7884800" y="129148"/>
                </a:cubicBezTo>
                <a:lnTo>
                  <a:pt x="7884800" y="4874652"/>
                </a:lnTo>
                <a:cubicBezTo>
                  <a:pt x="7884800" y="4945978"/>
                  <a:pt x="7826978" y="5003800"/>
                  <a:pt x="7755652" y="5003800"/>
                </a:cubicBezTo>
                <a:lnTo>
                  <a:pt x="129148" y="5003800"/>
                </a:lnTo>
                <a:cubicBezTo>
                  <a:pt x="57822" y="5003800"/>
                  <a:pt x="0" y="4945978"/>
                  <a:pt x="0" y="4874652"/>
                </a:cubicBezTo>
                <a:lnTo>
                  <a:pt x="0" y="129148"/>
                </a:lnTo>
                <a:close/>
              </a:path>
            </a:pathLst>
          </a:custGeom>
          <a:blipFill dpi="0" rotWithShape="1">
            <a:blip r:embed="rId3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/>
            <a:tile tx="0" ty="-196850" sx="30000" sy="3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2881D4-044B-4A90-9D39-CD113D17E7D6}"/>
              </a:ext>
            </a:extLst>
          </p:cNvPr>
          <p:cNvSpPr txBox="1"/>
          <p:nvPr userDrawn="1"/>
        </p:nvSpPr>
        <p:spPr>
          <a:xfrm>
            <a:off x="8507551" y="1586658"/>
            <a:ext cx="117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j-lt"/>
              </a:rPr>
              <a:t>Part</a:t>
            </a:r>
            <a:endParaRPr lang="zh-CN" altLang="en-US" sz="2400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latin typeface="+mj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8E286B5-3608-4546-9564-4BD86A030FB7}"/>
              </a:ext>
            </a:extLst>
          </p:cNvPr>
          <p:cNvCxnSpPr/>
          <p:nvPr userDrawn="1"/>
        </p:nvCxnSpPr>
        <p:spPr>
          <a:xfrm flipH="1">
            <a:off x="9274878" y="1423202"/>
            <a:ext cx="613872" cy="943276"/>
          </a:xfrm>
          <a:prstGeom prst="line">
            <a:avLst/>
          </a:prstGeom>
          <a:ln w="127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图形 11">
            <a:extLst>
              <a:ext uri="{FF2B5EF4-FFF2-40B4-BE49-F238E27FC236}">
                <a16:creationId xmlns:a16="http://schemas.microsoft.com/office/drawing/2014/main" id="{3832FC02-7B40-45C2-8A27-EB3F4C2DB8B8}"/>
              </a:ext>
            </a:extLst>
          </p:cNvPr>
          <p:cNvGrpSpPr/>
          <p:nvPr userDrawn="1"/>
        </p:nvGrpSpPr>
        <p:grpSpPr>
          <a:xfrm>
            <a:off x="10546556" y="529487"/>
            <a:ext cx="956176" cy="332562"/>
            <a:chOff x="5024453" y="3057511"/>
            <a:chExt cx="2141810" cy="744931"/>
          </a:xfrm>
          <a:solidFill>
            <a:schemeClr val="accent1"/>
          </a:solidFill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2C5CF086-7B25-499A-86AE-54423309FCE1}"/>
                </a:ext>
              </a:extLst>
            </p:cNvPr>
            <p:cNvSpPr/>
            <p:nvPr/>
          </p:nvSpPr>
          <p:spPr>
            <a:xfrm>
              <a:off x="6527855" y="3456065"/>
              <a:ext cx="102121" cy="106068"/>
            </a:xfrm>
            <a:custGeom>
              <a:avLst/>
              <a:gdLst>
                <a:gd name="connsiteX0" fmla="*/ 30868 w 102121"/>
                <a:gd name="connsiteY0" fmla="*/ 105332 h 106068"/>
                <a:gd name="connsiteX1" fmla="*/ 17914 w 102121"/>
                <a:gd name="connsiteY1" fmla="*/ 73614 h 106068"/>
                <a:gd name="connsiteX2" fmla="*/ 7 w 102121"/>
                <a:gd name="connsiteY2" fmla="*/ 27798 h 106068"/>
                <a:gd name="connsiteX3" fmla="*/ 70683 w 102121"/>
                <a:gd name="connsiteY3" fmla="*/ 7034 h 106068"/>
                <a:gd name="connsiteX4" fmla="*/ 85637 w 102121"/>
                <a:gd name="connsiteY4" fmla="*/ 22941 h 106068"/>
                <a:gd name="connsiteX5" fmla="*/ 93066 w 102121"/>
                <a:gd name="connsiteY5" fmla="*/ 84377 h 106068"/>
                <a:gd name="connsiteX6" fmla="*/ 30868 w 102121"/>
                <a:gd name="connsiteY6" fmla="*/ 105332 h 10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1" h="106068">
                  <a:moveTo>
                    <a:pt x="30868" y="105332"/>
                  </a:moveTo>
                  <a:cubicBezTo>
                    <a:pt x="8008" y="100379"/>
                    <a:pt x="21343" y="93235"/>
                    <a:pt x="17914" y="73614"/>
                  </a:cubicBezTo>
                  <a:cubicBezTo>
                    <a:pt x="14866" y="56754"/>
                    <a:pt x="-374" y="40276"/>
                    <a:pt x="7" y="27798"/>
                  </a:cubicBezTo>
                  <a:cubicBezTo>
                    <a:pt x="1341" y="-5825"/>
                    <a:pt x="44489" y="-3729"/>
                    <a:pt x="70683" y="7034"/>
                  </a:cubicBezTo>
                  <a:cubicBezTo>
                    <a:pt x="76855" y="11082"/>
                    <a:pt x="81979" y="16533"/>
                    <a:pt x="85637" y="22941"/>
                  </a:cubicBezTo>
                  <a:cubicBezTo>
                    <a:pt x="97638" y="40181"/>
                    <a:pt x="111735" y="65327"/>
                    <a:pt x="93066" y="84377"/>
                  </a:cubicBezTo>
                  <a:cubicBezTo>
                    <a:pt x="76836" y="100832"/>
                    <a:pt x="53747" y="108608"/>
                    <a:pt x="30868" y="10533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1289A03-F2DB-4CC0-86FC-A281A39535C7}"/>
                </a:ext>
              </a:extLst>
            </p:cNvPr>
            <p:cNvSpPr/>
            <p:nvPr/>
          </p:nvSpPr>
          <p:spPr>
            <a:xfrm>
              <a:off x="6202134" y="3132322"/>
              <a:ext cx="392472" cy="393927"/>
            </a:xfrm>
            <a:custGeom>
              <a:avLst/>
              <a:gdLst>
                <a:gd name="connsiteX0" fmla="*/ 96461 w 392472"/>
                <a:gd name="connsiteY0" fmla="*/ 393928 h 393927"/>
                <a:gd name="connsiteX1" fmla="*/ 94175 w 392472"/>
                <a:gd name="connsiteY1" fmla="*/ 393071 h 393927"/>
                <a:gd name="connsiteX2" fmla="*/ 94747 w 392472"/>
                <a:gd name="connsiteY2" fmla="*/ 385736 h 393927"/>
                <a:gd name="connsiteX3" fmla="*/ 163994 w 392472"/>
                <a:gd name="connsiteY3" fmla="*/ 340683 h 393927"/>
                <a:gd name="connsiteX4" fmla="*/ 203522 w 392472"/>
                <a:gd name="connsiteY4" fmla="*/ 286962 h 393927"/>
                <a:gd name="connsiteX5" fmla="*/ 70172 w 392472"/>
                <a:gd name="connsiteY5" fmla="*/ 337540 h 393927"/>
                <a:gd name="connsiteX6" fmla="*/ 19118 w 392472"/>
                <a:gd name="connsiteY6" fmla="*/ 314109 h 393927"/>
                <a:gd name="connsiteX7" fmla="*/ 19118 w 392472"/>
                <a:gd name="connsiteY7" fmla="*/ 311537 h 393927"/>
                <a:gd name="connsiteX8" fmla="*/ 19118 w 392472"/>
                <a:gd name="connsiteY8" fmla="*/ 266198 h 393927"/>
                <a:gd name="connsiteX9" fmla="*/ 180472 w 392472"/>
                <a:gd name="connsiteY9" fmla="*/ 226669 h 393927"/>
                <a:gd name="connsiteX10" fmla="*/ 226287 w 392472"/>
                <a:gd name="connsiteY10" fmla="*/ 203333 h 393927"/>
                <a:gd name="connsiteX11" fmla="*/ 233431 w 392472"/>
                <a:gd name="connsiteY11" fmla="*/ 21786 h 393927"/>
                <a:gd name="connsiteX12" fmla="*/ 301154 w 392472"/>
                <a:gd name="connsiteY12" fmla="*/ 29501 h 393927"/>
                <a:gd name="connsiteX13" fmla="*/ 314203 w 392472"/>
                <a:gd name="connsiteY13" fmla="*/ 44837 h 393927"/>
                <a:gd name="connsiteX14" fmla="*/ 316775 w 392472"/>
                <a:gd name="connsiteY14" fmla="*/ 44837 h 393927"/>
                <a:gd name="connsiteX15" fmla="*/ 313727 w 392472"/>
                <a:gd name="connsiteY15" fmla="*/ 87128 h 393927"/>
                <a:gd name="connsiteX16" fmla="*/ 298677 w 392472"/>
                <a:gd name="connsiteY16" fmla="*/ 180949 h 393927"/>
                <a:gd name="connsiteX17" fmla="*/ 386879 w 392472"/>
                <a:gd name="connsiteY17" fmla="*/ 147992 h 393927"/>
                <a:gd name="connsiteX18" fmla="*/ 378306 w 392472"/>
                <a:gd name="connsiteY18" fmla="*/ 193903 h 393927"/>
                <a:gd name="connsiteX19" fmla="*/ 291533 w 392472"/>
                <a:gd name="connsiteY19" fmla="*/ 232003 h 393927"/>
                <a:gd name="connsiteX20" fmla="*/ 250290 w 392472"/>
                <a:gd name="connsiteY20" fmla="*/ 326015 h 393927"/>
                <a:gd name="connsiteX21" fmla="*/ 227525 w 392472"/>
                <a:gd name="connsiteY21" fmla="*/ 346684 h 393927"/>
                <a:gd name="connsiteX22" fmla="*/ 168280 w 392472"/>
                <a:gd name="connsiteY22" fmla="*/ 378212 h 393927"/>
                <a:gd name="connsiteX23" fmla="*/ 96842 w 392472"/>
                <a:gd name="connsiteY23" fmla="*/ 393642 h 39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472" h="393927">
                  <a:moveTo>
                    <a:pt x="96461" y="393928"/>
                  </a:moveTo>
                  <a:lnTo>
                    <a:pt x="94175" y="393071"/>
                  </a:lnTo>
                  <a:cubicBezTo>
                    <a:pt x="94175" y="390499"/>
                    <a:pt x="94175" y="387927"/>
                    <a:pt x="94747" y="385736"/>
                  </a:cubicBezTo>
                  <a:cubicBezTo>
                    <a:pt x="118655" y="372021"/>
                    <a:pt x="141772" y="356981"/>
                    <a:pt x="163994" y="340683"/>
                  </a:cubicBezTo>
                  <a:cubicBezTo>
                    <a:pt x="182091" y="326301"/>
                    <a:pt x="198284" y="310203"/>
                    <a:pt x="203522" y="286962"/>
                  </a:cubicBezTo>
                  <a:cubicBezTo>
                    <a:pt x="158850" y="301631"/>
                    <a:pt x="116654" y="334016"/>
                    <a:pt x="70172" y="337540"/>
                  </a:cubicBezTo>
                  <a:cubicBezTo>
                    <a:pt x="48836" y="332206"/>
                    <a:pt x="34168" y="320585"/>
                    <a:pt x="19118" y="314109"/>
                  </a:cubicBezTo>
                  <a:cubicBezTo>
                    <a:pt x="19118" y="312965"/>
                    <a:pt x="19118" y="312299"/>
                    <a:pt x="19118" y="311537"/>
                  </a:cubicBezTo>
                  <a:cubicBezTo>
                    <a:pt x="-5266" y="295630"/>
                    <a:pt x="-7456" y="275056"/>
                    <a:pt x="19118" y="266198"/>
                  </a:cubicBezTo>
                  <a:cubicBezTo>
                    <a:pt x="65600" y="276485"/>
                    <a:pt x="136752" y="243338"/>
                    <a:pt x="180472" y="226669"/>
                  </a:cubicBezTo>
                  <a:cubicBezTo>
                    <a:pt x="189997" y="222287"/>
                    <a:pt x="218572" y="212286"/>
                    <a:pt x="226287" y="203333"/>
                  </a:cubicBezTo>
                  <a:cubicBezTo>
                    <a:pt x="236574" y="141992"/>
                    <a:pt x="229811" y="80460"/>
                    <a:pt x="233431" y="21786"/>
                  </a:cubicBezTo>
                  <a:cubicBezTo>
                    <a:pt x="248480" y="-20600"/>
                    <a:pt x="274865" y="8261"/>
                    <a:pt x="301154" y="29501"/>
                  </a:cubicBezTo>
                  <a:cubicBezTo>
                    <a:pt x="302868" y="33026"/>
                    <a:pt x="308869" y="36931"/>
                    <a:pt x="314203" y="44837"/>
                  </a:cubicBezTo>
                  <a:lnTo>
                    <a:pt x="316775" y="44837"/>
                  </a:lnTo>
                  <a:cubicBezTo>
                    <a:pt x="327824" y="62553"/>
                    <a:pt x="330967" y="70649"/>
                    <a:pt x="313727" y="87128"/>
                  </a:cubicBezTo>
                  <a:cubicBezTo>
                    <a:pt x="302087" y="116974"/>
                    <a:pt x="296963" y="148960"/>
                    <a:pt x="298677" y="180949"/>
                  </a:cubicBezTo>
                  <a:cubicBezTo>
                    <a:pt x="330586" y="176472"/>
                    <a:pt x="349826" y="148469"/>
                    <a:pt x="386879" y="147992"/>
                  </a:cubicBezTo>
                  <a:cubicBezTo>
                    <a:pt x="396899" y="163097"/>
                    <a:pt x="393108" y="183433"/>
                    <a:pt x="378306" y="193903"/>
                  </a:cubicBezTo>
                  <a:cubicBezTo>
                    <a:pt x="351350" y="206762"/>
                    <a:pt x="322109" y="218382"/>
                    <a:pt x="291533" y="232003"/>
                  </a:cubicBezTo>
                  <a:cubicBezTo>
                    <a:pt x="284390" y="262959"/>
                    <a:pt x="272483" y="300869"/>
                    <a:pt x="250290" y="326015"/>
                  </a:cubicBezTo>
                  <a:cubicBezTo>
                    <a:pt x="243194" y="333429"/>
                    <a:pt x="235593" y="340336"/>
                    <a:pt x="227525" y="346684"/>
                  </a:cubicBezTo>
                  <a:cubicBezTo>
                    <a:pt x="207713" y="358114"/>
                    <a:pt x="189425" y="372211"/>
                    <a:pt x="168280" y="378212"/>
                  </a:cubicBezTo>
                  <a:cubicBezTo>
                    <a:pt x="108272" y="394976"/>
                    <a:pt x="107606" y="392118"/>
                    <a:pt x="96842" y="39364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109E41ED-C481-4BCC-A855-4954D7107FE6}"/>
                </a:ext>
              </a:extLst>
            </p:cNvPr>
            <p:cNvSpPr/>
            <p:nvPr/>
          </p:nvSpPr>
          <p:spPr>
            <a:xfrm>
              <a:off x="5671565" y="3360367"/>
              <a:ext cx="237574" cy="270562"/>
            </a:xfrm>
            <a:custGeom>
              <a:avLst/>
              <a:gdLst>
                <a:gd name="connsiteX0" fmla="*/ 54007 w 237574"/>
                <a:gd name="connsiteY0" fmla="*/ 270562 h 270562"/>
                <a:gd name="connsiteX1" fmla="*/ 0 w 237574"/>
                <a:gd name="connsiteY1" fmla="*/ 217127 h 270562"/>
                <a:gd name="connsiteX2" fmla="*/ 6382 w 237574"/>
                <a:gd name="connsiteY2" fmla="*/ 199791 h 270562"/>
                <a:gd name="connsiteX3" fmla="*/ 156972 w 237574"/>
                <a:gd name="connsiteY3" fmla="*/ 78157 h 270562"/>
                <a:gd name="connsiteX4" fmla="*/ 204597 w 237574"/>
                <a:gd name="connsiteY4" fmla="*/ 11482 h 270562"/>
                <a:gd name="connsiteX5" fmla="*/ 207359 w 237574"/>
                <a:gd name="connsiteY5" fmla="*/ 10625 h 270562"/>
                <a:gd name="connsiteX6" fmla="*/ 207359 w 237574"/>
                <a:gd name="connsiteY6" fmla="*/ 8339 h 270562"/>
                <a:gd name="connsiteX7" fmla="*/ 237553 w 237574"/>
                <a:gd name="connsiteY7" fmla="*/ 12244 h 270562"/>
                <a:gd name="connsiteX8" fmla="*/ 204788 w 237574"/>
                <a:gd name="connsiteY8" fmla="*/ 55011 h 270562"/>
                <a:gd name="connsiteX9" fmla="*/ 170593 w 237574"/>
                <a:gd name="connsiteY9" fmla="*/ 132164 h 270562"/>
                <a:gd name="connsiteX10" fmla="*/ 149828 w 237574"/>
                <a:gd name="connsiteY10" fmla="*/ 164073 h 270562"/>
                <a:gd name="connsiteX11" fmla="*/ 109442 w 237574"/>
                <a:gd name="connsiteY11" fmla="*/ 220175 h 270562"/>
                <a:gd name="connsiteX12" fmla="*/ 66199 w 237574"/>
                <a:gd name="connsiteY12" fmla="*/ 268848 h 270562"/>
                <a:gd name="connsiteX13" fmla="*/ 53721 w 237574"/>
                <a:gd name="connsiteY13" fmla="*/ 270276 h 27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7574" h="270562">
                  <a:moveTo>
                    <a:pt x="54007" y="270562"/>
                  </a:moveTo>
                  <a:cubicBezTo>
                    <a:pt x="32004" y="260275"/>
                    <a:pt x="11906" y="233796"/>
                    <a:pt x="0" y="217127"/>
                  </a:cubicBezTo>
                  <a:cubicBezTo>
                    <a:pt x="2000" y="211221"/>
                    <a:pt x="4096" y="205316"/>
                    <a:pt x="6382" y="199791"/>
                  </a:cubicBezTo>
                  <a:cubicBezTo>
                    <a:pt x="58388" y="160834"/>
                    <a:pt x="109823" y="124734"/>
                    <a:pt x="156972" y="78157"/>
                  </a:cubicBezTo>
                  <a:cubicBezTo>
                    <a:pt x="171164" y="56154"/>
                    <a:pt x="189833" y="33294"/>
                    <a:pt x="204597" y="11482"/>
                  </a:cubicBezTo>
                  <a:cubicBezTo>
                    <a:pt x="205473" y="11070"/>
                    <a:pt x="206403" y="10781"/>
                    <a:pt x="207359" y="10625"/>
                  </a:cubicBezTo>
                  <a:cubicBezTo>
                    <a:pt x="207359" y="9672"/>
                    <a:pt x="207359" y="9006"/>
                    <a:pt x="207359" y="8339"/>
                  </a:cubicBezTo>
                  <a:cubicBezTo>
                    <a:pt x="220694" y="-2043"/>
                    <a:pt x="226409" y="-4806"/>
                    <a:pt x="237553" y="12244"/>
                  </a:cubicBezTo>
                  <a:cubicBezTo>
                    <a:pt x="238411" y="26436"/>
                    <a:pt x="212884" y="41581"/>
                    <a:pt x="204788" y="55011"/>
                  </a:cubicBezTo>
                  <a:cubicBezTo>
                    <a:pt x="195263" y="80443"/>
                    <a:pt x="183547" y="106256"/>
                    <a:pt x="170593" y="132164"/>
                  </a:cubicBezTo>
                  <a:cubicBezTo>
                    <a:pt x="166402" y="136831"/>
                    <a:pt x="166402" y="136831"/>
                    <a:pt x="149828" y="164073"/>
                  </a:cubicBezTo>
                  <a:cubicBezTo>
                    <a:pt x="132956" y="180065"/>
                    <a:pt x="119253" y="199099"/>
                    <a:pt x="109442" y="220175"/>
                  </a:cubicBezTo>
                  <a:cubicBezTo>
                    <a:pt x="93059" y="229700"/>
                    <a:pt x="86011" y="258751"/>
                    <a:pt x="66199" y="268848"/>
                  </a:cubicBezTo>
                  <a:cubicBezTo>
                    <a:pt x="62014" y="269072"/>
                    <a:pt x="57847" y="269550"/>
                    <a:pt x="53721" y="27027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F8B340A-DD07-48AE-9174-65B2A63C4578}"/>
                </a:ext>
              </a:extLst>
            </p:cNvPr>
            <p:cNvSpPr/>
            <p:nvPr/>
          </p:nvSpPr>
          <p:spPr>
            <a:xfrm>
              <a:off x="5973793" y="3356081"/>
              <a:ext cx="132684" cy="92920"/>
            </a:xfrm>
            <a:custGeom>
              <a:avLst/>
              <a:gdLst>
                <a:gd name="connsiteX0" fmla="*/ 58674 w 132684"/>
                <a:gd name="connsiteY0" fmla="*/ 92635 h 92920"/>
                <a:gd name="connsiteX1" fmla="*/ 0 w 132684"/>
                <a:gd name="connsiteY1" fmla="*/ 52154 h 92920"/>
                <a:gd name="connsiteX2" fmla="*/ 5239 w 132684"/>
                <a:gd name="connsiteY2" fmla="*/ 33104 h 92920"/>
                <a:gd name="connsiteX3" fmla="*/ 18193 w 132684"/>
                <a:gd name="connsiteY3" fmla="*/ 28246 h 92920"/>
                <a:gd name="connsiteX4" fmla="*/ 51054 w 132684"/>
                <a:gd name="connsiteY4" fmla="*/ 26151 h 92920"/>
                <a:gd name="connsiteX5" fmla="*/ 132588 w 132684"/>
                <a:gd name="connsiteY5" fmla="*/ 3481 h 92920"/>
                <a:gd name="connsiteX6" fmla="*/ 58674 w 132684"/>
                <a:gd name="connsiteY6" fmla="*/ 92921 h 9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684" h="92920">
                  <a:moveTo>
                    <a:pt x="58674" y="92635"/>
                  </a:moveTo>
                  <a:cubicBezTo>
                    <a:pt x="26575" y="91302"/>
                    <a:pt x="17526" y="70728"/>
                    <a:pt x="0" y="52154"/>
                  </a:cubicBezTo>
                  <a:cubicBezTo>
                    <a:pt x="0" y="43677"/>
                    <a:pt x="4572" y="38628"/>
                    <a:pt x="5239" y="33104"/>
                  </a:cubicBezTo>
                  <a:cubicBezTo>
                    <a:pt x="9868" y="32483"/>
                    <a:pt x="14297" y="30822"/>
                    <a:pt x="18193" y="28246"/>
                  </a:cubicBezTo>
                  <a:cubicBezTo>
                    <a:pt x="31718" y="26341"/>
                    <a:pt x="36481" y="27103"/>
                    <a:pt x="51054" y="26151"/>
                  </a:cubicBezTo>
                  <a:cubicBezTo>
                    <a:pt x="69533" y="21960"/>
                    <a:pt x="116777" y="-10521"/>
                    <a:pt x="132588" y="3481"/>
                  </a:cubicBezTo>
                  <a:cubicBezTo>
                    <a:pt x="134969" y="42343"/>
                    <a:pt x="92583" y="81681"/>
                    <a:pt x="58674" y="9292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695B6ED2-6046-411F-8F47-54EF342F77F9}"/>
                </a:ext>
              </a:extLst>
            </p:cNvPr>
            <p:cNvSpPr/>
            <p:nvPr/>
          </p:nvSpPr>
          <p:spPr>
            <a:xfrm>
              <a:off x="5770816" y="3288345"/>
              <a:ext cx="81605" cy="98935"/>
            </a:xfrm>
            <a:custGeom>
              <a:avLst/>
              <a:gdLst>
                <a:gd name="connsiteX0" fmla="*/ 15621 w 81605"/>
                <a:gd name="connsiteY0" fmla="*/ 98935 h 98935"/>
                <a:gd name="connsiteX1" fmla="*/ 0 w 81605"/>
                <a:gd name="connsiteY1" fmla="*/ 22735 h 98935"/>
                <a:gd name="connsiteX2" fmla="*/ 60198 w 81605"/>
                <a:gd name="connsiteY2" fmla="*/ 11972 h 98935"/>
                <a:gd name="connsiteX3" fmla="*/ 71914 w 81605"/>
                <a:gd name="connsiteY3" fmla="*/ 74647 h 98935"/>
                <a:gd name="connsiteX4" fmla="*/ 15621 w 81605"/>
                <a:gd name="connsiteY4" fmla="*/ 98554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05" h="98935">
                  <a:moveTo>
                    <a:pt x="15621" y="98935"/>
                  </a:moveTo>
                  <a:cubicBezTo>
                    <a:pt x="3334" y="88172"/>
                    <a:pt x="952" y="38737"/>
                    <a:pt x="0" y="22735"/>
                  </a:cubicBezTo>
                  <a:cubicBezTo>
                    <a:pt x="9525" y="-4982"/>
                    <a:pt x="36957" y="-5840"/>
                    <a:pt x="60198" y="11972"/>
                  </a:cubicBezTo>
                  <a:cubicBezTo>
                    <a:pt x="78677" y="36166"/>
                    <a:pt x="91250" y="46357"/>
                    <a:pt x="71914" y="74647"/>
                  </a:cubicBezTo>
                  <a:cubicBezTo>
                    <a:pt x="49911" y="93697"/>
                    <a:pt x="40196" y="95030"/>
                    <a:pt x="15621" y="9855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9348DC05-9219-4A7E-9C80-1862F66B4931}"/>
                </a:ext>
              </a:extLst>
            </p:cNvPr>
            <p:cNvSpPr/>
            <p:nvPr/>
          </p:nvSpPr>
          <p:spPr>
            <a:xfrm>
              <a:off x="5977032" y="3219369"/>
              <a:ext cx="151257" cy="144003"/>
            </a:xfrm>
            <a:custGeom>
              <a:avLst/>
              <a:gdLst>
                <a:gd name="connsiteX0" fmla="*/ 46673 w 151257"/>
                <a:gd name="connsiteY0" fmla="*/ 144004 h 144003"/>
                <a:gd name="connsiteX1" fmla="*/ 58198 w 151257"/>
                <a:gd name="connsiteY1" fmla="*/ 88949 h 144003"/>
                <a:gd name="connsiteX2" fmla="*/ 34290 w 151257"/>
                <a:gd name="connsiteY2" fmla="*/ 93426 h 144003"/>
                <a:gd name="connsiteX3" fmla="*/ 1619 w 151257"/>
                <a:gd name="connsiteY3" fmla="*/ 42562 h 144003"/>
                <a:gd name="connsiteX4" fmla="*/ 32671 w 151257"/>
                <a:gd name="connsiteY4" fmla="*/ 29037 h 144003"/>
                <a:gd name="connsiteX5" fmla="*/ 96584 w 151257"/>
                <a:gd name="connsiteY5" fmla="*/ 1319 h 144003"/>
                <a:gd name="connsiteX6" fmla="*/ 151257 w 151257"/>
                <a:gd name="connsiteY6" fmla="*/ 49516 h 144003"/>
                <a:gd name="connsiteX7" fmla="*/ 114776 w 151257"/>
                <a:gd name="connsiteY7" fmla="*/ 108190 h 144003"/>
                <a:gd name="connsiteX8" fmla="*/ 61151 w 151257"/>
                <a:gd name="connsiteY8" fmla="*/ 141432 h 144003"/>
                <a:gd name="connsiteX9" fmla="*/ 46673 w 151257"/>
                <a:gd name="connsiteY9" fmla="*/ 144004 h 14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257" h="144003">
                  <a:moveTo>
                    <a:pt x="46673" y="144004"/>
                  </a:moveTo>
                  <a:cubicBezTo>
                    <a:pt x="43339" y="128859"/>
                    <a:pt x="64103" y="96379"/>
                    <a:pt x="58198" y="88949"/>
                  </a:cubicBezTo>
                  <a:cubicBezTo>
                    <a:pt x="50483" y="90092"/>
                    <a:pt x="42482" y="92950"/>
                    <a:pt x="34290" y="93426"/>
                  </a:cubicBezTo>
                  <a:cubicBezTo>
                    <a:pt x="15240" y="83901"/>
                    <a:pt x="-6096" y="60660"/>
                    <a:pt x="1619" y="42562"/>
                  </a:cubicBezTo>
                  <a:cubicBezTo>
                    <a:pt x="15907" y="26370"/>
                    <a:pt x="10382" y="30466"/>
                    <a:pt x="32671" y="29037"/>
                  </a:cubicBezTo>
                  <a:cubicBezTo>
                    <a:pt x="53912" y="19512"/>
                    <a:pt x="75057" y="10463"/>
                    <a:pt x="96584" y="1319"/>
                  </a:cubicBezTo>
                  <a:cubicBezTo>
                    <a:pt x="132588" y="-5444"/>
                    <a:pt x="149066" y="14273"/>
                    <a:pt x="151257" y="49516"/>
                  </a:cubicBezTo>
                  <a:cubicBezTo>
                    <a:pt x="144875" y="72280"/>
                    <a:pt x="129635" y="90283"/>
                    <a:pt x="114776" y="108190"/>
                  </a:cubicBezTo>
                  <a:cubicBezTo>
                    <a:pt x="95726" y="118572"/>
                    <a:pt x="78391" y="130097"/>
                    <a:pt x="61151" y="141432"/>
                  </a:cubicBezTo>
                  <a:cubicBezTo>
                    <a:pt x="56283" y="142025"/>
                    <a:pt x="51445" y="142884"/>
                    <a:pt x="46673" y="14400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04E23179-6202-44C6-915A-B95F8F69E4AA}"/>
                </a:ext>
              </a:extLst>
            </p:cNvPr>
            <p:cNvSpPr/>
            <p:nvPr/>
          </p:nvSpPr>
          <p:spPr>
            <a:xfrm>
              <a:off x="5815869" y="3155156"/>
              <a:ext cx="85078" cy="106298"/>
            </a:xfrm>
            <a:custGeom>
              <a:avLst/>
              <a:gdLst>
                <a:gd name="connsiteX0" fmla="*/ 11144 w 85078"/>
                <a:gd name="connsiteY0" fmla="*/ 106299 h 106298"/>
                <a:gd name="connsiteX1" fmla="*/ 10668 w 85078"/>
                <a:gd name="connsiteY1" fmla="*/ 89344 h 106298"/>
                <a:gd name="connsiteX2" fmla="*/ 0 w 85078"/>
                <a:gd name="connsiteY2" fmla="*/ 48292 h 106298"/>
                <a:gd name="connsiteX3" fmla="*/ 21527 w 85078"/>
                <a:gd name="connsiteY3" fmla="*/ 0 h 106298"/>
                <a:gd name="connsiteX4" fmla="*/ 82963 w 85078"/>
                <a:gd name="connsiteY4" fmla="*/ 70199 h 106298"/>
                <a:gd name="connsiteX5" fmla="*/ 11144 w 85078"/>
                <a:gd name="connsiteY5" fmla="*/ 106299 h 106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078" h="106298">
                  <a:moveTo>
                    <a:pt x="11144" y="106299"/>
                  </a:moveTo>
                  <a:cubicBezTo>
                    <a:pt x="3524" y="99631"/>
                    <a:pt x="6763" y="96012"/>
                    <a:pt x="10668" y="89344"/>
                  </a:cubicBezTo>
                  <a:cubicBezTo>
                    <a:pt x="9811" y="74486"/>
                    <a:pt x="1143" y="62484"/>
                    <a:pt x="0" y="48292"/>
                  </a:cubicBezTo>
                  <a:cubicBezTo>
                    <a:pt x="4858" y="22193"/>
                    <a:pt x="0" y="12573"/>
                    <a:pt x="21527" y="0"/>
                  </a:cubicBezTo>
                  <a:cubicBezTo>
                    <a:pt x="38291" y="7525"/>
                    <a:pt x="96869" y="37433"/>
                    <a:pt x="82963" y="70199"/>
                  </a:cubicBezTo>
                  <a:cubicBezTo>
                    <a:pt x="66866" y="90583"/>
                    <a:pt x="34385" y="103537"/>
                    <a:pt x="11144" y="10629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71A79AA-70ED-4C8A-94CC-2B06FB637F29}"/>
                </a:ext>
              </a:extLst>
            </p:cNvPr>
            <p:cNvSpPr/>
            <p:nvPr/>
          </p:nvSpPr>
          <p:spPr>
            <a:xfrm>
              <a:off x="5024453" y="3195126"/>
              <a:ext cx="583507" cy="460092"/>
            </a:xfrm>
            <a:custGeom>
              <a:avLst/>
              <a:gdLst>
                <a:gd name="connsiteX0" fmla="*/ 43608 w 583507"/>
                <a:gd name="connsiteY0" fmla="*/ 460093 h 460092"/>
                <a:gd name="connsiteX1" fmla="*/ 20462 w 583507"/>
                <a:gd name="connsiteY1" fmla="*/ 360747 h 460092"/>
                <a:gd name="connsiteX2" fmla="*/ 31797 w 583507"/>
                <a:gd name="connsiteY2" fmla="*/ 346745 h 460092"/>
                <a:gd name="connsiteX3" fmla="*/ 31797 w 583507"/>
                <a:gd name="connsiteY3" fmla="*/ 344173 h 460092"/>
                <a:gd name="connsiteX4" fmla="*/ 116284 w 583507"/>
                <a:gd name="connsiteY4" fmla="*/ 229873 h 460092"/>
                <a:gd name="connsiteX5" fmla="*/ 143144 w 583507"/>
                <a:gd name="connsiteY5" fmla="*/ 199012 h 460092"/>
                <a:gd name="connsiteX6" fmla="*/ 146097 w 583507"/>
                <a:gd name="connsiteY6" fmla="*/ 233588 h 460092"/>
                <a:gd name="connsiteX7" fmla="*/ 168862 w 583507"/>
                <a:gd name="connsiteY7" fmla="*/ 232159 h 460092"/>
                <a:gd name="connsiteX8" fmla="*/ 246395 w 583507"/>
                <a:gd name="connsiteY8" fmla="*/ 172723 h 460092"/>
                <a:gd name="connsiteX9" fmla="*/ 250396 w 583507"/>
                <a:gd name="connsiteY9" fmla="*/ 141767 h 460092"/>
                <a:gd name="connsiteX10" fmla="*/ 193246 w 583507"/>
                <a:gd name="connsiteY10" fmla="*/ 127956 h 460092"/>
                <a:gd name="connsiteX11" fmla="*/ 254968 w 583507"/>
                <a:gd name="connsiteY11" fmla="*/ 80902 h 460092"/>
                <a:gd name="connsiteX12" fmla="*/ 268398 w 583507"/>
                <a:gd name="connsiteY12" fmla="*/ 18418 h 460092"/>
                <a:gd name="connsiteX13" fmla="*/ 322309 w 583507"/>
                <a:gd name="connsiteY13" fmla="*/ 59757 h 460092"/>
                <a:gd name="connsiteX14" fmla="*/ 324405 w 583507"/>
                <a:gd name="connsiteY14" fmla="*/ 105477 h 460092"/>
                <a:gd name="connsiteX15" fmla="*/ 318785 w 583507"/>
                <a:gd name="connsiteY15" fmla="*/ 133099 h 460092"/>
                <a:gd name="connsiteX16" fmla="*/ 326596 w 583507"/>
                <a:gd name="connsiteY16" fmla="*/ 133671 h 460092"/>
                <a:gd name="connsiteX17" fmla="*/ 390508 w 583507"/>
                <a:gd name="connsiteY17" fmla="*/ 90999 h 460092"/>
                <a:gd name="connsiteX18" fmla="*/ 416988 w 583507"/>
                <a:gd name="connsiteY18" fmla="*/ 5941 h 460092"/>
                <a:gd name="connsiteX19" fmla="*/ 490140 w 583507"/>
                <a:gd name="connsiteY19" fmla="*/ 24324 h 460092"/>
                <a:gd name="connsiteX20" fmla="*/ 531764 w 583507"/>
                <a:gd name="connsiteY20" fmla="*/ 5274 h 460092"/>
                <a:gd name="connsiteX21" fmla="*/ 548719 w 583507"/>
                <a:gd name="connsiteY21" fmla="*/ 3464 h 460092"/>
                <a:gd name="connsiteX22" fmla="*/ 555577 w 583507"/>
                <a:gd name="connsiteY22" fmla="*/ 31087 h 460092"/>
                <a:gd name="connsiteX23" fmla="*/ 469852 w 583507"/>
                <a:gd name="connsiteY23" fmla="*/ 111763 h 460092"/>
                <a:gd name="connsiteX24" fmla="*/ 497569 w 583507"/>
                <a:gd name="connsiteY24" fmla="*/ 81188 h 460092"/>
                <a:gd name="connsiteX25" fmla="*/ 573769 w 583507"/>
                <a:gd name="connsiteY25" fmla="*/ 97095 h 460092"/>
                <a:gd name="connsiteX26" fmla="*/ 554719 w 583507"/>
                <a:gd name="connsiteY26" fmla="*/ 147768 h 460092"/>
                <a:gd name="connsiteX27" fmla="*/ 547957 w 583507"/>
                <a:gd name="connsiteY27" fmla="*/ 158150 h 460092"/>
                <a:gd name="connsiteX28" fmla="*/ 547004 w 583507"/>
                <a:gd name="connsiteY28" fmla="*/ 280070 h 460092"/>
                <a:gd name="connsiteX29" fmla="*/ 518429 w 583507"/>
                <a:gd name="connsiteY29" fmla="*/ 323599 h 460092"/>
                <a:gd name="connsiteX30" fmla="*/ 518429 w 583507"/>
                <a:gd name="connsiteY30" fmla="*/ 325790 h 460092"/>
                <a:gd name="connsiteX31" fmla="*/ 515857 w 583507"/>
                <a:gd name="connsiteY31" fmla="*/ 325790 h 460092"/>
                <a:gd name="connsiteX32" fmla="*/ 471757 w 583507"/>
                <a:gd name="connsiteY32" fmla="*/ 342173 h 460092"/>
                <a:gd name="connsiteX33" fmla="*/ 472900 w 583507"/>
                <a:gd name="connsiteY33" fmla="*/ 170056 h 460092"/>
                <a:gd name="connsiteX34" fmla="*/ 469947 w 583507"/>
                <a:gd name="connsiteY34" fmla="*/ 170914 h 460092"/>
                <a:gd name="connsiteX35" fmla="*/ 414416 w 583507"/>
                <a:gd name="connsiteY35" fmla="*/ 269307 h 460092"/>
                <a:gd name="connsiteX36" fmla="*/ 367458 w 583507"/>
                <a:gd name="connsiteY36" fmla="*/ 239017 h 460092"/>
                <a:gd name="connsiteX37" fmla="*/ 378602 w 583507"/>
                <a:gd name="connsiteY37" fmla="*/ 227968 h 460092"/>
                <a:gd name="connsiteX38" fmla="*/ 387365 w 583507"/>
                <a:gd name="connsiteY38" fmla="*/ 130337 h 460092"/>
                <a:gd name="connsiteX39" fmla="*/ 325548 w 583507"/>
                <a:gd name="connsiteY39" fmla="*/ 188821 h 460092"/>
                <a:gd name="connsiteX40" fmla="*/ 298497 w 583507"/>
                <a:gd name="connsiteY40" fmla="*/ 210442 h 460092"/>
                <a:gd name="connsiteX41" fmla="*/ 281542 w 583507"/>
                <a:gd name="connsiteY41" fmla="*/ 275784 h 460092"/>
                <a:gd name="connsiteX42" fmla="*/ 266874 w 583507"/>
                <a:gd name="connsiteY42" fmla="*/ 307312 h 460092"/>
                <a:gd name="connsiteX43" fmla="*/ 264302 w 583507"/>
                <a:gd name="connsiteY43" fmla="*/ 307312 h 460092"/>
                <a:gd name="connsiteX44" fmla="*/ 212486 w 583507"/>
                <a:gd name="connsiteY44" fmla="*/ 335315 h 460092"/>
                <a:gd name="connsiteX45" fmla="*/ 212486 w 583507"/>
                <a:gd name="connsiteY45" fmla="*/ 325790 h 460092"/>
                <a:gd name="connsiteX46" fmla="*/ 236775 w 583507"/>
                <a:gd name="connsiteY46" fmla="*/ 254829 h 460092"/>
                <a:gd name="connsiteX47" fmla="*/ 178006 w 583507"/>
                <a:gd name="connsiteY47" fmla="*/ 283404 h 460092"/>
                <a:gd name="connsiteX48" fmla="*/ 144097 w 583507"/>
                <a:gd name="connsiteY48" fmla="*/ 272641 h 460092"/>
                <a:gd name="connsiteX49" fmla="*/ 144097 w 583507"/>
                <a:gd name="connsiteY49" fmla="*/ 270069 h 460092"/>
                <a:gd name="connsiteX50" fmla="*/ 130000 w 583507"/>
                <a:gd name="connsiteY50" fmla="*/ 263116 h 460092"/>
                <a:gd name="connsiteX51" fmla="*/ 118284 w 583507"/>
                <a:gd name="connsiteY51" fmla="*/ 301216 h 460092"/>
                <a:gd name="connsiteX52" fmla="*/ 63610 w 583507"/>
                <a:gd name="connsiteY52" fmla="*/ 448472 h 460092"/>
                <a:gd name="connsiteX53" fmla="*/ 43608 w 583507"/>
                <a:gd name="connsiteY53" fmla="*/ 460093 h 4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83507" h="460092">
                  <a:moveTo>
                    <a:pt x="43608" y="460093"/>
                  </a:moveTo>
                  <a:cubicBezTo>
                    <a:pt x="8842" y="446758"/>
                    <a:pt x="-21638" y="377701"/>
                    <a:pt x="20462" y="360747"/>
                  </a:cubicBezTo>
                  <a:cubicBezTo>
                    <a:pt x="21820" y="354553"/>
                    <a:pt x="26021" y="349363"/>
                    <a:pt x="31797" y="346745"/>
                  </a:cubicBezTo>
                  <a:cubicBezTo>
                    <a:pt x="31797" y="345602"/>
                    <a:pt x="31797" y="344840"/>
                    <a:pt x="31797" y="344173"/>
                  </a:cubicBezTo>
                  <a:cubicBezTo>
                    <a:pt x="65611" y="311407"/>
                    <a:pt x="87899" y="265687"/>
                    <a:pt x="116284" y="229873"/>
                  </a:cubicBezTo>
                  <a:cubicBezTo>
                    <a:pt x="123618" y="216157"/>
                    <a:pt x="127523" y="202918"/>
                    <a:pt x="143144" y="199012"/>
                  </a:cubicBezTo>
                  <a:cubicBezTo>
                    <a:pt x="150955" y="205966"/>
                    <a:pt x="148288" y="221587"/>
                    <a:pt x="146097" y="233588"/>
                  </a:cubicBezTo>
                  <a:cubicBezTo>
                    <a:pt x="149526" y="236636"/>
                    <a:pt x="161623" y="234445"/>
                    <a:pt x="168862" y="232159"/>
                  </a:cubicBezTo>
                  <a:cubicBezTo>
                    <a:pt x="192388" y="211871"/>
                    <a:pt x="223059" y="194059"/>
                    <a:pt x="246395" y="172723"/>
                  </a:cubicBezTo>
                  <a:cubicBezTo>
                    <a:pt x="247633" y="162246"/>
                    <a:pt x="248776" y="151768"/>
                    <a:pt x="250396" y="141767"/>
                  </a:cubicBezTo>
                  <a:cubicBezTo>
                    <a:pt x="234013" y="145768"/>
                    <a:pt x="180196" y="158341"/>
                    <a:pt x="193246" y="127956"/>
                  </a:cubicBezTo>
                  <a:cubicBezTo>
                    <a:pt x="213439" y="120050"/>
                    <a:pt x="244109" y="102619"/>
                    <a:pt x="254968" y="80902"/>
                  </a:cubicBezTo>
                  <a:cubicBezTo>
                    <a:pt x="260206" y="58804"/>
                    <a:pt x="257158" y="34230"/>
                    <a:pt x="268398" y="18418"/>
                  </a:cubicBezTo>
                  <a:cubicBezTo>
                    <a:pt x="290972" y="6703"/>
                    <a:pt x="317833" y="35278"/>
                    <a:pt x="322309" y="59757"/>
                  </a:cubicBezTo>
                  <a:cubicBezTo>
                    <a:pt x="331834" y="75759"/>
                    <a:pt x="359743" y="55852"/>
                    <a:pt x="324405" y="105477"/>
                  </a:cubicBezTo>
                  <a:cubicBezTo>
                    <a:pt x="316975" y="111001"/>
                    <a:pt x="317356" y="121765"/>
                    <a:pt x="318785" y="133099"/>
                  </a:cubicBezTo>
                  <a:lnTo>
                    <a:pt x="326596" y="133671"/>
                  </a:lnTo>
                  <a:cubicBezTo>
                    <a:pt x="346027" y="119574"/>
                    <a:pt x="367553" y="103858"/>
                    <a:pt x="390508" y="90999"/>
                  </a:cubicBezTo>
                  <a:cubicBezTo>
                    <a:pt x="396604" y="59281"/>
                    <a:pt x="401653" y="32706"/>
                    <a:pt x="416988" y="5941"/>
                  </a:cubicBezTo>
                  <a:cubicBezTo>
                    <a:pt x="438895" y="-9109"/>
                    <a:pt x="468804" y="7179"/>
                    <a:pt x="490140" y="24324"/>
                  </a:cubicBezTo>
                  <a:cubicBezTo>
                    <a:pt x="506713" y="23276"/>
                    <a:pt x="517000" y="16323"/>
                    <a:pt x="531764" y="5274"/>
                  </a:cubicBezTo>
                  <a:cubicBezTo>
                    <a:pt x="537197" y="3357"/>
                    <a:pt x="543004" y="2737"/>
                    <a:pt x="548719" y="3464"/>
                  </a:cubicBezTo>
                  <a:cubicBezTo>
                    <a:pt x="553191" y="11987"/>
                    <a:pt x="555542" y="21462"/>
                    <a:pt x="555577" y="31087"/>
                  </a:cubicBezTo>
                  <a:cubicBezTo>
                    <a:pt x="545004" y="63472"/>
                    <a:pt x="452230" y="74044"/>
                    <a:pt x="469852" y="111763"/>
                  </a:cubicBezTo>
                  <a:cubicBezTo>
                    <a:pt x="486139" y="110716"/>
                    <a:pt x="491664" y="92713"/>
                    <a:pt x="497569" y="81188"/>
                  </a:cubicBezTo>
                  <a:cubicBezTo>
                    <a:pt x="515762" y="71663"/>
                    <a:pt x="554719" y="83188"/>
                    <a:pt x="573769" y="97095"/>
                  </a:cubicBezTo>
                  <a:cubicBezTo>
                    <a:pt x="594915" y="122812"/>
                    <a:pt x="578437" y="131575"/>
                    <a:pt x="554719" y="147768"/>
                  </a:cubicBezTo>
                  <a:cubicBezTo>
                    <a:pt x="552338" y="151197"/>
                    <a:pt x="549957" y="154721"/>
                    <a:pt x="547957" y="158150"/>
                  </a:cubicBezTo>
                  <a:cubicBezTo>
                    <a:pt x="546337" y="209966"/>
                    <a:pt x="546337" y="209966"/>
                    <a:pt x="547004" y="280070"/>
                  </a:cubicBezTo>
                  <a:cubicBezTo>
                    <a:pt x="540739" y="296475"/>
                    <a:pt x="530990" y="311326"/>
                    <a:pt x="518429" y="323599"/>
                  </a:cubicBezTo>
                  <a:cubicBezTo>
                    <a:pt x="518429" y="324266"/>
                    <a:pt x="518429" y="325028"/>
                    <a:pt x="518429" y="325790"/>
                  </a:cubicBezTo>
                  <a:lnTo>
                    <a:pt x="515857" y="325790"/>
                  </a:lnTo>
                  <a:cubicBezTo>
                    <a:pt x="506332" y="341411"/>
                    <a:pt x="484901" y="356842"/>
                    <a:pt x="471757" y="342173"/>
                  </a:cubicBezTo>
                  <a:cubicBezTo>
                    <a:pt x="471757" y="285023"/>
                    <a:pt x="474805" y="224920"/>
                    <a:pt x="472900" y="170056"/>
                  </a:cubicBezTo>
                  <a:cubicBezTo>
                    <a:pt x="471862" y="170112"/>
                    <a:pt x="470853" y="170405"/>
                    <a:pt x="469947" y="170914"/>
                  </a:cubicBezTo>
                  <a:cubicBezTo>
                    <a:pt x="466708" y="199298"/>
                    <a:pt x="438133" y="251971"/>
                    <a:pt x="414416" y="269307"/>
                  </a:cubicBezTo>
                  <a:cubicBezTo>
                    <a:pt x="393688" y="271098"/>
                    <a:pt x="374374" y="258640"/>
                    <a:pt x="367458" y="239017"/>
                  </a:cubicBezTo>
                  <a:cubicBezTo>
                    <a:pt x="369649" y="233398"/>
                    <a:pt x="374030" y="231969"/>
                    <a:pt x="378602" y="227968"/>
                  </a:cubicBezTo>
                  <a:cubicBezTo>
                    <a:pt x="391080" y="202537"/>
                    <a:pt x="387365" y="155388"/>
                    <a:pt x="387365" y="130337"/>
                  </a:cubicBezTo>
                  <a:cubicBezTo>
                    <a:pt x="369363" y="132909"/>
                    <a:pt x="339073" y="173676"/>
                    <a:pt x="325548" y="188821"/>
                  </a:cubicBezTo>
                  <a:cubicBezTo>
                    <a:pt x="316023" y="196060"/>
                    <a:pt x="307260" y="203299"/>
                    <a:pt x="298497" y="210442"/>
                  </a:cubicBezTo>
                  <a:cubicBezTo>
                    <a:pt x="292115" y="231874"/>
                    <a:pt x="287067" y="252924"/>
                    <a:pt x="281542" y="275784"/>
                  </a:cubicBezTo>
                  <a:cubicBezTo>
                    <a:pt x="276589" y="286071"/>
                    <a:pt x="272017" y="296739"/>
                    <a:pt x="266874" y="307312"/>
                  </a:cubicBezTo>
                  <a:lnTo>
                    <a:pt x="264302" y="307312"/>
                  </a:lnTo>
                  <a:cubicBezTo>
                    <a:pt x="255920" y="321504"/>
                    <a:pt x="228679" y="358651"/>
                    <a:pt x="212486" y="335315"/>
                  </a:cubicBezTo>
                  <a:cubicBezTo>
                    <a:pt x="212237" y="332145"/>
                    <a:pt x="212237" y="328960"/>
                    <a:pt x="212486" y="325790"/>
                  </a:cubicBezTo>
                  <a:cubicBezTo>
                    <a:pt x="226720" y="304703"/>
                    <a:pt x="235101" y="280216"/>
                    <a:pt x="236775" y="254829"/>
                  </a:cubicBezTo>
                  <a:cubicBezTo>
                    <a:pt x="214772" y="262163"/>
                    <a:pt x="200104" y="282261"/>
                    <a:pt x="178006" y="283404"/>
                  </a:cubicBezTo>
                  <a:cubicBezTo>
                    <a:pt x="166300" y="281234"/>
                    <a:pt x="154910" y="277618"/>
                    <a:pt x="144097" y="272641"/>
                  </a:cubicBezTo>
                  <a:cubicBezTo>
                    <a:pt x="144097" y="271498"/>
                    <a:pt x="144097" y="270736"/>
                    <a:pt x="144097" y="270069"/>
                  </a:cubicBezTo>
                  <a:cubicBezTo>
                    <a:pt x="138667" y="266640"/>
                    <a:pt x="133238" y="261877"/>
                    <a:pt x="130000" y="263116"/>
                  </a:cubicBezTo>
                  <a:cubicBezTo>
                    <a:pt x="125904" y="275593"/>
                    <a:pt x="121903" y="288452"/>
                    <a:pt x="118284" y="301216"/>
                  </a:cubicBezTo>
                  <a:cubicBezTo>
                    <a:pt x="95777" y="348603"/>
                    <a:pt x="77482" y="397878"/>
                    <a:pt x="63610" y="448472"/>
                  </a:cubicBezTo>
                  <a:cubicBezTo>
                    <a:pt x="58595" y="454669"/>
                    <a:pt x="51475" y="458805"/>
                    <a:pt x="43608" y="46009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0C9E36FA-E920-4481-B705-517532467C3F}"/>
                </a:ext>
              </a:extLst>
            </p:cNvPr>
            <p:cNvSpPr/>
            <p:nvPr/>
          </p:nvSpPr>
          <p:spPr>
            <a:xfrm>
              <a:off x="5102325" y="3261645"/>
              <a:ext cx="74535" cy="119729"/>
            </a:xfrm>
            <a:custGeom>
              <a:avLst/>
              <a:gdLst>
                <a:gd name="connsiteX0" fmla="*/ 9265 w 74535"/>
                <a:gd name="connsiteY0" fmla="*/ 119729 h 119729"/>
                <a:gd name="connsiteX1" fmla="*/ 11170 w 74535"/>
                <a:gd name="connsiteY1" fmla="*/ 85249 h 119729"/>
                <a:gd name="connsiteX2" fmla="*/ 12599 w 74535"/>
                <a:gd name="connsiteY2" fmla="*/ 953 h 119729"/>
                <a:gd name="connsiteX3" fmla="*/ 22124 w 74535"/>
                <a:gd name="connsiteY3" fmla="*/ 0 h 119729"/>
                <a:gd name="connsiteX4" fmla="*/ 71559 w 74535"/>
                <a:gd name="connsiteY4" fmla="*/ 51911 h 119729"/>
                <a:gd name="connsiteX5" fmla="*/ 8884 w 74535"/>
                <a:gd name="connsiteY5" fmla="*/ 119729 h 11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35" h="119729">
                  <a:moveTo>
                    <a:pt x="9265" y="119729"/>
                  </a:moveTo>
                  <a:cubicBezTo>
                    <a:pt x="2407" y="110204"/>
                    <a:pt x="10789" y="96774"/>
                    <a:pt x="11170" y="85249"/>
                  </a:cubicBezTo>
                  <a:cubicBezTo>
                    <a:pt x="312" y="52768"/>
                    <a:pt x="-7880" y="28099"/>
                    <a:pt x="12599" y="953"/>
                  </a:cubicBezTo>
                  <a:cubicBezTo>
                    <a:pt x="15754" y="461"/>
                    <a:pt x="18934" y="143"/>
                    <a:pt x="22124" y="0"/>
                  </a:cubicBezTo>
                  <a:cubicBezTo>
                    <a:pt x="40774" y="15097"/>
                    <a:pt x="57390" y="32546"/>
                    <a:pt x="71559" y="51911"/>
                  </a:cubicBezTo>
                  <a:cubicBezTo>
                    <a:pt x="87275" y="90868"/>
                    <a:pt x="36983" y="108395"/>
                    <a:pt x="8884" y="11972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CA7072A-C018-40FB-9E13-E2595C776EA7}"/>
                </a:ext>
              </a:extLst>
            </p:cNvPr>
            <p:cNvSpPr/>
            <p:nvPr/>
          </p:nvSpPr>
          <p:spPr>
            <a:xfrm>
              <a:off x="5126330" y="3134296"/>
              <a:ext cx="84575" cy="120872"/>
            </a:xfrm>
            <a:custGeom>
              <a:avLst/>
              <a:gdLst>
                <a:gd name="connsiteX0" fmla="*/ 16598 w 84575"/>
                <a:gd name="connsiteY0" fmla="*/ 120777 h 120872"/>
                <a:gd name="connsiteX1" fmla="*/ 7073 w 84575"/>
                <a:gd name="connsiteY1" fmla="*/ 113252 h 120872"/>
                <a:gd name="connsiteX2" fmla="*/ 13169 w 84575"/>
                <a:gd name="connsiteY2" fmla="*/ 92583 h 120872"/>
                <a:gd name="connsiteX3" fmla="*/ 28790 w 84575"/>
                <a:gd name="connsiteY3" fmla="*/ 0 h 120872"/>
                <a:gd name="connsiteX4" fmla="*/ 43554 w 84575"/>
                <a:gd name="connsiteY4" fmla="*/ 23432 h 120872"/>
                <a:gd name="connsiteX5" fmla="*/ 68223 w 84575"/>
                <a:gd name="connsiteY5" fmla="*/ 101822 h 120872"/>
                <a:gd name="connsiteX6" fmla="*/ 16788 w 84575"/>
                <a:gd name="connsiteY6" fmla="*/ 120872 h 12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575" h="120872">
                  <a:moveTo>
                    <a:pt x="16598" y="120777"/>
                  </a:moveTo>
                  <a:cubicBezTo>
                    <a:pt x="8311" y="118015"/>
                    <a:pt x="8502" y="116110"/>
                    <a:pt x="7073" y="113252"/>
                  </a:cubicBezTo>
                  <a:cubicBezTo>
                    <a:pt x="10978" y="105251"/>
                    <a:pt x="14788" y="100584"/>
                    <a:pt x="13169" y="92583"/>
                  </a:cubicBezTo>
                  <a:cubicBezTo>
                    <a:pt x="-6834" y="62008"/>
                    <a:pt x="-5881" y="15430"/>
                    <a:pt x="28790" y="0"/>
                  </a:cubicBezTo>
                  <a:cubicBezTo>
                    <a:pt x="38886" y="1238"/>
                    <a:pt x="39077" y="9525"/>
                    <a:pt x="43554" y="23432"/>
                  </a:cubicBezTo>
                  <a:cubicBezTo>
                    <a:pt x="66033" y="45339"/>
                    <a:pt x="107752" y="72295"/>
                    <a:pt x="68223" y="101822"/>
                  </a:cubicBezTo>
                  <a:cubicBezTo>
                    <a:pt x="51459" y="109157"/>
                    <a:pt x="33457" y="114967"/>
                    <a:pt x="16788" y="12087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652C0300-020C-4DEA-9D62-D157D42C7B42}"/>
                </a:ext>
              </a:extLst>
            </p:cNvPr>
            <p:cNvSpPr/>
            <p:nvPr/>
          </p:nvSpPr>
          <p:spPr>
            <a:xfrm>
              <a:off x="6782610" y="3289035"/>
              <a:ext cx="58530" cy="85481"/>
            </a:xfrm>
            <a:custGeom>
              <a:avLst/>
              <a:gdLst>
                <a:gd name="connsiteX0" fmla="*/ 24240 w 58530"/>
                <a:gd name="connsiteY0" fmla="*/ 85481 h 85481"/>
                <a:gd name="connsiteX1" fmla="*/ 4238 w 58530"/>
                <a:gd name="connsiteY1" fmla="*/ 3757 h 85481"/>
                <a:gd name="connsiteX2" fmla="*/ 58530 w 58530"/>
                <a:gd name="connsiteY2" fmla="*/ 46238 h 85481"/>
                <a:gd name="connsiteX3" fmla="*/ 24240 w 58530"/>
                <a:gd name="connsiteY3" fmla="*/ 85481 h 8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30" h="85481">
                  <a:moveTo>
                    <a:pt x="24240" y="85481"/>
                  </a:moveTo>
                  <a:cubicBezTo>
                    <a:pt x="-6907" y="75956"/>
                    <a:pt x="-1096" y="24521"/>
                    <a:pt x="4238" y="3757"/>
                  </a:cubicBezTo>
                  <a:cubicBezTo>
                    <a:pt x="27002" y="-10721"/>
                    <a:pt x="56911" y="19473"/>
                    <a:pt x="58530" y="46238"/>
                  </a:cubicBezTo>
                  <a:cubicBezTo>
                    <a:pt x="52720" y="75766"/>
                    <a:pt x="53006" y="80052"/>
                    <a:pt x="24240" y="8548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B80993A-5B09-424F-9BAB-11939CFC6B15}"/>
                </a:ext>
              </a:extLst>
            </p:cNvPr>
            <p:cNvSpPr/>
            <p:nvPr/>
          </p:nvSpPr>
          <p:spPr>
            <a:xfrm>
              <a:off x="6752367" y="3057511"/>
              <a:ext cx="413897" cy="553416"/>
            </a:xfrm>
            <a:custGeom>
              <a:avLst/>
              <a:gdLst>
                <a:gd name="connsiteX0" fmla="*/ 223266 w 413897"/>
                <a:gd name="connsiteY0" fmla="*/ 553416 h 553416"/>
                <a:gd name="connsiteX1" fmla="*/ 220599 w 413897"/>
                <a:gd name="connsiteY1" fmla="*/ 551797 h 553416"/>
                <a:gd name="connsiteX2" fmla="*/ 106871 w 413897"/>
                <a:gd name="connsiteY2" fmla="*/ 537700 h 553416"/>
                <a:gd name="connsiteX3" fmla="*/ 104965 w 413897"/>
                <a:gd name="connsiteY3" fmla="*/ 529794 h 553416"/>
                <a:gd name="connsiteX4" fmla="*/ 171640 w 413897"/>
                <a:gd name="connsiteY4" fmla="*/ 498838 h 553416"/>
                <a:gd name="connsiteX5" fmla="*/ 174498 w 413897"/>
                <a:gd name="connsiteY5" fmla="*/ 452070 h 553416"/>
                <a:gd name="connsiteX6" fmla="*/ 82391 w 413897"/>
                <a:gd name="connsiteY6" fmla="*/ 493790 h 553416"/>
                <a:gd name="connsiteX7" fmla="*/ 0 w 413897"/>
                <a:gd name="connsiteY7" fmla="*/ 449879 h 553416"/>
                <a:gd name="connsiteX8" fmla="*/ 44101 w 413897"/>
                <a:gd name="connsiteY8" fmla="*/ 428544 h 553416"/>
                <a:gd name="connsiteX9" fmla="*/ 174593 w 413897"/>
                <a:gd name="connsiteY9" fmla="*/ 376823 h 553416"/>
                <a:gd name="connsiteX10" fmla="*/ 188595 w 413897"/>
                <a:gd name="connsiteY10" fmla="*/ 367964 h 553416"/>
                <a:gd name="connsiteX11" fmla="*/ 234601 w 413897"/>
                <a:gd name="connsiteY11" fmla="*/ 328340 h 553416"/>
                <a:gd name="connsiteX12" fmla="*/ 280225 w 413897"/>
                <a:gd name="connsiteY12" fmla="*/ 301861 h 553416"/>
                <a:gd name="connsiteX13" fmla="*/ 283273 w 413897"/>
                <a:gd name="connsiteY13" fmla="*/ 291860 h 553416"/>
                <a:gd name="connsiteX14" fmla="*/ 148495 w 413897"/>
                <a:gd name="connsiteY14" fmla="*/ 367488 h 553416"/>
                <a:gd name="connsiteX15" fmla="*/ 98393 w 413897"/>
                <a:gd name="connsiteY15" fmla="*/ 363392 h 553416"/>
                <a:gd name="connsiteX16" fmla="*/ 62770 w 413897"/>
                <a:gd name="connsiteY16" fmla="*/ 353201 h 553416"/>
                <a:gd name="connsiteX17" fmla="*/ 106013 w 413897"/>
                <a:gd name="connsiteY17" fmla="*/ 329102 h 553416"/>
                <a:gd name="connsiteX18" fmla="*/ 231553 w 413897"/>
                <a:gd name="connsiteY18" fmla="*/ 256522 h 553416"/>
                <a:gd name="connsiteX19" fmla="*/ 227457 w 413897"/>
                <a:gd name="connsiteY19" fmla="*/ 244806 h 553416"/>
                <a:gd name="connsiteX20" fmla="*/ 231743 w 413897"/>
                <a:gd name="connsiteY20" fmla="*/ 224804 h 553416"/>
                <a:gd name="connsiteX21" fmla="*/ 220218 w 413897"/>
                <a:gd name="connsiteY21" fmla="*/ 232900 h 553416"/>
                <a:gd name="connsiteX22" fmla="*/ 164021 w 413897"/>
                <a:gd name="connsiteY22" fmla="*/ 242425 h 553416"/>
                <a:gd name="connsiteX23" fmla="*/ 121253 w 413897"/>
                <a:gd name="connsiteY23" fmla="*/ 280525 h 553416"/>
                <a:gd name="connsiteX24" fmla="*/ 94583 w 413897"/>
                <a:gd name="connsiteY24" fmla="*/ 214898 h 553416"/>
                <a:gd name="connsiteX25" fmla="*/ 83725 w 413897"/>
                <a:gd name="connsiteY25" fmla="*/ 181751 h 553416"/>
                <a:gd name="connsiteX26" fmla="*/ 67532 w 413897"/>
                <a:gd name="connsiteY26" fmla="*/ 119838 h 553416"/>
                <a:gd name="connsiteX27" fmla="*/ 102965 w 413897"/>
                <a:gd name="connsiteY27" fmla="*/ 127839 h 553416"/>
                <a:gd name="connsiteX28" fmla="*/ 140494 w 413897"/>
                <a:gd name="connsiteY28" fmla="*/ 163748 h 553416"/>
                <a:gd name="connsiteX29" fmla="*/ 143065 w 413897"/>
                <a:gd name="connsiteY29" fmla="*/ 163748 h 553416"/>
                <a:gd name="connsiteX30" fmla="*/ 165449 w 413897"/>
                <a:gd name="connsiteY30" fmla="*/ 231471 h 553416"/>
                <a:gd name="connsiteX31" fmla="*/ 185166 w 413897"/>
                <a:gd name="connsiteY31" fmla="*/ 196419 h 553416"/>
                <a:gd name="connsiteX32" fmla="*/ 190309 w 413897"/>
                <a:gd name="connsiteY32" fmla="*/ 161558 h 553416"/>
                <a:gd name="connsiteX33" fmla="*/ 212026 w 413897"/>
                <a:gd name="connsiteY33" fmla="*/ 160891 h 553416"/>
                <a:gd name="connsiteX34" fmla="*/ 209074 w 413897"/>
                <a:gd name="connsiteY34" fmla="*/ 153461 h 553416"/>
                <a:gd name="connsiteX35" fmla="*/ 200406 w 413897"/>
                <a:gd name="connsiteY35" fmla="*/ 131078 h 553416"/>
                <a:gd name="connsiteX36" fmla="*/ 180651 w 413897"/>
                <a:gd name="connsiteY36" fmla="*/ 93981 h 553416"/>
                <a:gd name="connsiteX37" fmla="*/ 181832 w 413897"/>
                <a:gd name="connsiteY37" fmla="*/ 90787 h 553416"/>
                <a:gd name="connsiteX38" fmla="*/ 261366 w 413897"/>
                <a:gd name="connsiteY38" fmla="*/ 69070 h 553416"/>
                <a:gd name="connsiteX39" fmla="*/ 329470 w 413897"/>
                <a:gd name="connsiteY39" fmla="*/ 1347 h 553416"/>
                <a:gd name="connsiteX40" fmla="*/ 344805 w 413897"/>
                <a:gd name="connsiteY40" fmla="*/ 53830 h 553416"/>
                <a:gd name="connsiteX41" fmla="*/ 333280 w 413897"/>
                <a:gd name="connsiteY41" fmla="*/ 79262 h 553416"/>
                <a:gd name="connsiteX42" fmla="*/ 342805 w 413897"/>
                <a:gd name="connsiteY42" fmla="*/ 79262 h 553416"/>
                <a:gd name="connsiteX43" fmla="*/ 389287 w 413897"/>
                <a:gd name="connsiteY43" fmla="*/ 88310 h 553416"/>
                <a:gd name="connsiteX44" fmla="*/ 410718 w 413897"/>
                <a:gd name="connsiteY44" fmla="*/ 128792 h 553416"/>
                <a:gd name="connsiteX45" fmla="*/ 360045 w 413897"/>
                <a:gd name="connsiteY45" fmla="*/ 226899 h 553416"/>
                <a:gd name="connsiteX46" fmla="*/ 360045 w 413897"/>
                <a:gd name="connsiteY46" fmla="*/ 231281 h 553416"/>
                <a:gd name="connsiteX47" fmla="*/ 372237 w 413897"/>
                <a:gd name="connsiteY47" fmla="*/ 234138 h 553416"/>
                <a:gd name="connsiteX48" fmla="*/ 374618 w 413897"/>
                <a:gd name="connsiteY48" fmla="*/ 283859 h 553416"/>
                <a:gd name="connsiteX49" fmla="*/ 322135 w 413897"/>
                <a:gd name="connsiteY49" fmla="*/ 306719 h 553416"/>
                <a:gd name="connsiteX50" fmla="*/ 243840 w 413897"/>
                <a:gd name="connsiteY50" fmla="*/ 347200 h 553416"/>
                <a:gd name="connsiteX51" fmla="*/ 245650 w 413897"/>
                <a:gd name="connsiteY51" fmla="*/ 364250 h 553416"/>
                <a:gd name="connsiteX52" fmla="*/ 285655 w 413897"/>
                <a:gd name="connsiteY52" fmla="*/ 363583 h 553416"/>
                <a:gd name="connsiteX53" fmla="*/ 290036 w 413897"/>
                <a:gd name="connsiteY53" fmla="*/ 415970 h 553416"/>
                <a:gd name="connsiteX54" fmla="*/ 254222 w 413897"/>
                <a:gd name="connsiteY54" fmla="*/ 426257 h 553416"/>
                <a:gd name="connsiteX55" fmla="*/ 250222 w 413897"/>
                <a:gd name="connsiteY55" fmla="*/ 448641 h 553416"/>
                <a:gd name="connsiteX56" fmla="*/ 223552 w 413897"/>
                <a:gd name="connsiteY56" fmla="*/ 553416 h 553416"/>
                <a:gd name="connsiteX57" fmla="*/ 307943 w 413897"/>
                <a:gd name="connsiteY57" fmla="*/ 200039 h 553416"/>
                <a:gd name="connsiteX58" fmla="*/ 329470 w 413897"/>
                <a:gd name="connsiteY58" fmla="*/ 154700 h 553416"/>
                <a:gd name="connsiteX59" fmla="*/ 287274 w 413897"/>
                <a:gd name="connsiteY59" fmla="*/ 144222 h 553416"/>
                <a:gd name="connsiteX60" fmla="*/ 272415 w 413897"/>
                <a:gd name="connsiteY60" fmla="*/ 174321 h 553416"/>
                <a:gd name="connsiteX61" fmla="*/ 276606 w 413897"/>
                <a:gd name="connsiteY61" fmla="*/ 176226 h 553416"/>
                <a:gd name="connsiteX62" fmla="*/ 272605 w 413897"/>
                <a:gd name="connsiteY62" fmla="*/ 177941 h 553416"/>
                <a:gd name="connsiteX63" fmla="*/ 273558 w 413897"/>
                <a:gd name="connsiteY63" fmla="*/ 180322 h 553416"/>
                <a:gd name="connsiteX64" fmla="*/ 285369 w 413897"/>
                <a:gd name="connsiteY64" fmla="*/ 172416 h 553416"/>
                <a:gd name="connsiteX65" fmla="*/ 305276 w 413897"/>
                <a:gd name="connsiteY65" fmla="*/ 198800 h 553416"/>
                <a:gd name="connsiteX66" fmla="*/ 307943 w 413897"/>
                <a:gd name="connsiteY66" fmla="*/ 200039 h 55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13897" h="553416">
                  <a:moveTo>
                    <a:pt x="223266" y="553416"/>
                  </a:moveTo>
                  <a:cubicBezTo>
                    <a:pt x="222409" y="552821"/>
                    <a:pt x="221523" y="552281"/>
                    <a:pt x="220599" y="551797"/>
                  </a:cubicBezTo>
                  <a:cubicBezTo>
                    <a:pt x="182128" y="554909"/>
                    <a:pt x="143418" y="550111"/>
                    <a:pt x="106871" y="537700"/>
                  </a:cubicBezTo>
                  <a:cubicBezTo>
                    <a:pt x="105404" y="535338"/>
                    <a:pt x="104737" y="532566"/>
                    <a:pt x="104965" y="529794"/>
                  </a:cubicBezTo>
                  <a:cubicBezTo>
                    <a:pt x="126016" y="517602"/>
                    <a:pt x="155638" y="520936"/>
                    <a:pt x="171640" y="498838"/>
                  </a:cubicBezTo>
                  <a:cubicBezTo>
                    <a:pt x="174555" y="483431"/>
                    <a:pt x="175517" y="467718"/>
                    <a:pt x="174498" y="452070"/>
                  </a:cubicBezTo>
                  <a:cubicBezTo>
                    <a:pt x="134969" y="454451"/>
                    <a:pt x="113824" y="482455"/>
                    <a:pt x="82391" y="493790"/>
                  </a:cubicBezTo>
                  <a:cubicBezTo>
                    <a:pt x="55531" y="495504"/>
                    <a:pt x="7810" y="471215"/>
                    <a:pt x="0" y="449879"/>
                  </a:cubicBezTo>
                  <a:cubicBezTo>
                    <a:pt x="0" y="415304"/>
                    <a:pt x="7144" y="430829"/>
                    <a:pt x="44101" y="428544"/>
                  </a:cubicBezTo>
                  <a:cubicBezTo>
                    <a:pt x="88106" y="420733"/>
                    <a:pt x="132017" y="395492"/>
                    <a:pt x="174593" y="376823"/>
                  </a:cubicBezTo>
                  <a:cubicBezTo>
                    <a:pt x="178689" y="373052"/>
                    <a:pt x="183432" y="370051"/>
                    <a:pt x="188595" y="367964"/>
                  </a:cubicBezTo>
                  <a:cubicBezTo>
                    <a:pt x="198120" y="339389"/>
                    <a:pt x="204692" y="334246"/>
                    <a:pt x="234601" y="328340"/>
                  </a:cubicBezTo>
                  <a:cubicBezTo>
                    <a:pt x="250250" y="320290"/>
                    <a:pt x="265471" y="311453"/>
                    <a:pt x="280225" y="301861"/>
                  </a:cubicBezTo>
                  <a:cubicBezTo>
                    <a:pt x="281064" y="298477"/>
                    <a:pt x="282083" y="295138"/>
                    <a:pt x="283273" y="291860"/>
                  </a:cubicBezTo>
                  <a:cubicBezTo>
                    <a:pt x="231553" y="297956"/>
                    <a:pt x="189738" y="339485"/>
                    <a:pt x="148495" y="367488"/>
                  </a:cubicBezTo>
                  <a:cubicBezTo>
                    <a:pt x="131864" y="372418"/>
                    <a:pt x="113995" y="370958"/>
                    <a:pt x="98393" y="363392"/>
                  </a:cubicBezTo>
                  <a:cubicBezTo>
                    <a:pt x="89344" y="364631"/>
                    <a:pt x="37814" y="373679"/>
                    <a:pt x="62770" y="353201"/>
                  </a:cubicBezTo>
                  <a:cubicBezTo>
                    <a:pt x="78105" y="347200"/>
                    <a:pt x="89725" y="336246"/>
                    <a:pt x="106013" y="329102"/>
                  </a:cubicBezTo>
                  <a:cubicBezTo>
                    <a:pt x="144780" y="303004"/>
                    <a:pt x="189643" y="280620"/>
                    <a:pt x="231553" y="256522"/>
                  </a:cubicBezTo>
                  <a:cubicBezTo>
                    <a:pt x="231372" y="252299"/>
                    <a:pt x="229953" y="248222"/>
                    <a:pt x="227457" y="244806"/>
                  </a:cubicBezTo>
                  <a:cubicBezTo>
                    <a:pt x="227571" y="237923"/>
                    <a:pt x="229029" y="231128"/>
                    <a:pt x="231743" y="224804"/>
                  </a:cubicBezTo>
                  <a:cubicBezTo>
                    <a:pt x="223838" y="227566"/>
                    <a:pt x="221647" y="226994"/>
                    <a:pt x="220218" y="232900"/>
                  </a:cubicBezTo>
                  <a:cubicBezTo>
                    <a:pt x="195358" y="243854"/>
                    <a:pt x="184785" y="266333"/>
                    <a:pt x="164021" y="242425"/>
                  </a:cubicBezTo>
                  <a:cubicBezTo>
                    <a:pt x="159849" y="263236"/>
                    <a:pt x="142408" y="278774"/>
                    <a:pt x="121253" y="280525"/>
                  </a:cubicBezTo>
                  <a:cubicBezTo>
                    <a:pt x="99060" y="269190"/>
                    <a:pt x="98488" y="232138"/>
                    <a:pt x="94583" y="214898"/>
                  </a:cubicBezTo>
                  <a:cubicBezTo>
                    <a:pt x="92964" y="212802"/>
                    <a:pt x="89916" y="198515"/>
                    <a:pt x="83725" y="181751"/>
                  </a:cubicBezTo>
                  <a:cubicBezTo>
                    <a:pt x="73723" y="161367"/>
                    <a:pt x="55150" y="138507"/>
                    <a:pt x="67532" y="119838"/>
                  </a:cubicBezTo>
                  <a:cubicBezTo>
                    <a:pt x="83248" y="110313"/>
                    <a:pt x="89630" y="106503"/>
                    <a:pt x="102965" y="127839"/>
                  </a:cubicBezTo>
                  <a:cubicBezTo>
                    <a:pt x="117043" y="138055"/>
                    <a:pt x="129664" y="150135"/>
                    <a:pt x="140494" y="163748"/>
                  </a:cubicBezTo>
                  <a:lnTo>
                    <a:pt x="143065" y="163748"/>
                  </a:lnTo>
                  <a:cubicBezTo>
                    <a:pt x="150019" y="182798"/>
                    <a:pt x="167259" y="207373"/>
                    <a:pt x="165449" y="231471"/>
                  </a:cubicBezTo>
                  <a:cubicBezTo>
                    <a:pt x="177070" y="224518"/>
                    <a:pt x="194024" y="211183"/>
                    <a:pt x="185166" y="196419"/>
                  </a:cubicBezTo>
                  <a:cubicBezTo>
                    <a:pt x="166116" y="185942"/>
                    <a:pt x="176879" y="167844"/>
                    <a:pt x="190309" y="161558"/>
                  </a:cubicBezTo>
                  <a:cubicBezTo>
                    <a:pt x="197548" y="162109"/>
                    <a:pt x="204835" y="161885"/>
                    <a:pt x="212026" y="160891"/>
                  </a:cubicBezTo>
                  <a:cubicBezTo>
                    <a:pt x="212398" y="158070"/>
                    <a:pt x="211283" y="155257"/>
                    <a:pt x="209074" y="153461"/>
                  </a:cubicBezTo>
                  <a:cubicBezTo>
                    <a:pt x="193072" y="147937"/>
                    <a:pt x="196120" y="143936"/>
                    <a:pt x="200406" y="131078"/>
                  </a:cubicBezTo>
                  <a:cubicBezTo>
                    <a:pt x="184709" y="126289"/>
                    <a:pt x="175860" y="109679"/>
                    <a:pt x="180651" y="93981"/>
                  </a:cubicBezTo>
                  <a:cubicBezTo>
                    <a:pt x="180984" y="92895"/>
                    <a:pt x="181375" y="91828"/>
                    <a:pt x="181832" y="90787"/>
                  </a:cubicBezTo>
                  <a:cubicBezTo>
                    <a:pt x="236029" y="77261"/>
                    <a:pt x="236029" y="77261"/>
                    <a:pt x="261366" y="69070"/>
                  </a:cubicBezTo>
                  <a:cubicBezTo>
                    <a:pt x="278416" y="48210"/>
                    <a:pt x="296704" y="-9511"/>
                    <a:pt x="329470" y="1347"/>
                  </a:cubicBezTo>
                  <a:cubicBezTo>
                    <a:pt x="341109" y="16234"/>
                    <a:pt x="346596" y="35018"/>
                    <a:pt x="344805" y="53830"/>
                  </a:cubicBezTo>
                  <a:cubicBezTo>
                    <a:pt x="339719" y="61686"/>
                    <a:pt x="335832" y="70258"/>
                    <a:pt x="333280" y="79262"/>
                  </a:cubicBezTo>
                  <a:cubicBezTo>
                    <a:pt x="336452" y="79082"/>
                    <a:pt x="339633" y="79082"/>
                    <a:pt x="342805" y="79262"/>
                  </a:cubicBezTo>
                  <a:cubicBezTo>
                    <a:pt x="365474" y="68022"/>
                    <a:pt x="375856" y="54592"/>
                    <a:pt x="389287" y="88310"/>
                  </a:cubicBezTo>
                  <a:cubicBezTo>
                    <a:pt x="411099" y="100121"/>
                    <a:pt x="418909" y="97073"/>
                    <a:pt x="410718" y="128792"/>
                  </a:cubicBezTo>
                  <a:cubicBezTo>
                    <a:pt x="394906" y="160700"/>
                    <a:pt x="377666" y="194895"/>
                    <a:pt x="360045" y="226899"/>
                  </a:cubicBezTo>
                  <a:cubicBezTo>
                    <a:pt x="359855" y="228354"/>
                    <a:pt x="359855" y="229826"/>
                    <a:pt x="360045" y="231281"/>
                  </a:cubicBezTo>
                  <a:cubicBezTo>
                    <a:pt x="364141" y="232138"/>
                    <a:pt x="368141" y="232995"/>
                    <a:pt x="372237" y="234138"/>
                  </a:cubicBezTo>
                  <a:cubicBezTo>
                    <a:pt x="374485" y="250610"/>
                    <a:pt x="375285" y="267247"/>
                    <a:pt x="374618" y="283859"/>
                  </a:cubicBezTo>
                  <a:cubicBezTo>
                    <a:pt x="360997" y="303956"/>
                    <a:pt x="343852" y="303861"/>
                    <a:pt x="322135" y="306719"/>
                  </a:cubicBezTo>
                  <a:cubicBezTo>
                    <a:pt x="294608" y="320435"/>
                    <a:pt x="269843" y="331770"/>
                    <a:pt x="243840" y="347200"/>
                  </a:cubicBezTo>
                  <a:cubicBezTo>
                    <a:pt x="243145" y="352947"/>
                    <a:pt x="243754" y="358778"/>
                    <a:pt x="245650" y="364250"/>
                  </a:cubicBezTo>
                  <a:cubicBezTo>
                    <a:pt x="258699" y="364250"/>
                    <a:pt x="272129" y="363678"/>
                    <a:pt x="285655" y="363583"/>
                  </a:cubicBezTo>
                  <a:cubicBezTo>
                    <a:pt x="300418" y="373108"/>
                    <a:pt x="299180" y="400159"/>
                    <a:pt x="290036" y="415970"/>
                  </a:cubicBezTo>
                  <a:cubicBezTo>
                    <a:pt x="277530" y="416957"/>
                    <a:pt x="265347" y="420457"/>
                    <a:pt x="254222" y="426257"/>
                  </a:cubicBezTo>
                  <a:cubicBezTo>
                    <a:pt x="252889" y="433592"/>
                    <a:pt x="251555" y="440926"/>
                    <a:pt x="250222" y="448641"/>
                  </a:cubicBezTo>
                  <a:cubicBezTo>
                    <a:pt x="251174" y="477216"/>
                    <a:pt x="266129" y="546558"/>
                    <a:pt x="223552" y="553416"/>
                  </a:cubicBezTo>
                  <a:moveTo>
                    <a:pt x="307943" y="200039"/>
                  </a:moveTo>
                  <a:cubicBezTo>
                    <a:pt x="321278" y="186513"/>
                    <a:pt x="330613" y="173178"/>
                    <a:pt x="329470" y="154700"/>
                  </a:cubicBezTo>
                  <a:cubicBezTo>
                    <a:pt x="318325" y="145175"/>
                    <a:pt x="298894" y="143555"/>
                    <a:pt x="287274" y="144222"/>
                  </a:cubicBezTo>
                  <a:cubicBezTo>
                    <a:pt x="285845" y="149461"/>
                    <a:pt x="285845" y="149461"/>
                    <a:pt x="272415" y="174321"/>
                  </a:cubicBezTo>
                  <a:cubicBezTo>
                    <a:pt x="273777" y="175028"/>
                    <a:pt x="275177" y="175663"/>
                    <a:pt x="276606" y="176226"/>
                  </a:cubicBezTo>
                  <a:cubicBezTo>
                    <a:pt x="275168" y="176522"/>
                    <a:pt x="273806" y="177105"/>
                    <a:pt x="272605" y="177941"/>
                  </a:cubicBezTo>
                  <a:cubicBezTo>
                    <a:pt x="272805" y="178777"/>
                    <a:pt x="273129" y="179579"/>
                    <a:pt x="273558" y="180322"/>
                  </a:cubicBezTo>
                  <a:cubicBezTo>
                    <a:pt x="279463" y="181179"/>
                    <a:pt x="283083" y="176512"/>
                    <a:pt x="285369" y="172416"/>
                  </a:cubicBezTo>
                  <a:cubicBezTo>
                    <a:pt x="306324" y="168892"/>
                    <a:pt x="306800" y="176512"/>
                    <a:pt x="305276" y="198800"/>
                  </a:cubicBezTo>
                  <a:cubicBezTo>
                    <a:pt x="306200" y="199127"/>
                    <a:pt x="307096" y="199542"/>
                    <a:pt x="307943" y="20003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36A6921A-9A31-4636-9630-C83363CEB3A2}"/>
                </a:ext>
              </a:extLst>
            </p:cNvPr>
            <p:cNvSpPr/>
            <p:nvPr/>
          </p:nvSpPr>
          <p:spPr>
            <a:xfrm>
              <a:off x="5129212" y="3700462"/>
              <a:ext cx="78105" cy="99155"/>
            </a:xfrm>
            <a:custGeom>
              <a:avLst/>
              <a:gdLst>
                <a:gd name="connsiteX0" fmla="*/ 0 w 78105"/>
                <a:gd name="connsiteY0" fmla="*/ 87535 h 99155"/>
                <a:gd name="connsiteX1" fmla="*/ 61246 w 78105"/>
                <a:gd name="connsiteY1" fmla="*/ 11811 h 99155"/>
                <a:gd name="connsiteX2" fmla="*/ 4858 w 78105"/>
                <a:gd name="connsiteY2" fmla="*/ 11811 h 99155"/>
                <a:gd name="connsiteX3" fmla="*/ 4858 w 78105"/>
                <a:gd name="connsiteY3" fmla="*/ 5906 h 99155"/>
                <a:gd name="connsiteX4" fmla="*/ 4858 w 78105"/>
                <a:gd name="connsiteY4" fmla="*/ 0 h 99155"/>
                <a:gd name="connsiteX5" fmla="*/ 78105 w 78105"/>
                <a:gd name="connsiteY5" fmla="*/ 0 h 99155"/>
                <a:gd name="connsiteX6" fmla="*/ 78105 w 78105"/>
                <a:gd name="connsiteY6" fmla="*/ 5810 h 99155"/>
                <a:gd name="connsiteX7" fmla="*/ 78105 w 78105"/>
                <a:gd name="connsiteY7" fmla="*/ 11621 h 99155"/>
                <a:gd name="connsiteX8" fmla="*/ 16859 w 78105"/>
                <a:gd name="connsiteY8" fmla="*/ 87344 h 99155"/>
                <a:gd name="connsiteX9" fmla="*/ 78010 w 78105"/>
                <a:gd name="connsiteY9" fmla="*/ 87344 h 99155"/>
                <a:gd name="connsiteX10" fmla="*/ 78010 w 78105"/>
                <a:gd name="connsiteY10" fmla="*/ 93250 h 99155"/>
                <a:gd name="connsiteX11" fmla="*/ 78010 w 78105"/>
                <a:gd name="connsiteY11" fmla="*/ 99155 h 99155"/>
                <a:gd name="connsiteX12" fmla="*/ 0 w 78105"/>
                <a:gd name="connsiteY12" fmla="*/ 99155 h 99155"/>
                <a:gd name="connsiteX13" fmla="*/ 0 w 78105"/>
                <a:gd name="connsiteY13" fmla="*/ 93345 h 99155"/>
                <a:gd name="connsiteX14" fmla="*/ 0 w 78105"/>
                <a:gd name="connsiteY14" fmla="*/ 8753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105" h="99155">
                  <a:moveTo>
                    <a:pt x="0" y="87535"/>
                  </a:moveTo>
                  <a:lnTo>
                    <a:pt x="61246" y="11811"/>
                  </a:lnTo>
                  <a:lnTo>
                    <a:pt x="4858" y="11811"/>
                  </a:lnTo>
                  <a:lnTo>
                    <a:pt x="4858" y="5906"/>
                  </a:lnTo>
                  <a:lnTo>
                    <a:pt x="4858" y="0"/>
                  </a:lnTo>
                  <a:lnTo>
                    <a:pt x="78105" y="0"/>
                  </a:lnTo>
                  <a:lnTo>
                    <a:pt x="78105" y="5810"/>
                  </a:lnTo>
                  <a:lnTo>
                    <a:pt x="78105" y="11621"/>
                  </a:lnTo>
                  <a:lnTo>
                    <a:pt x="16859" y="87344"/>
                  </a:lnTo>
                  <a:lnTo>
                    <a:pt x="78010" y="87344"/>
                  </a:lnTo>
                  <a:lnTo>
                    <a:pt x="78010" y="93250"/>
                  </a:lnTo>
                  <a:lnTo>
                    <a:pt x="78010" y="99155"/>
                  </a:lnTo>
                  <a:lnTo>
                    <a:pt x="0" y="99155"/>
                  </a:lnTo>
                  <a:lnTo>
                    <a:pt x="0" y="93345"/>
                  </a:lnTo>
                  <a:lnTo>
                    <a:pt x="0" y="875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4A45CD37-20F9-4A4E-B434-BD7F60607C0A}"/>
                </a:ext>
              </a:extLst>
            </p:cNvPr>
            <p:cNvSpPr/>
            <p:nvPr/>
          </p:nvSpPr>
          <p:spPr>
            <a:xfrm>
              <a:off x="5237701" y="3700462"/>
              <a:ext cx="78676" cy="99155"/>
            </a:xfrm>
            <a:custGeom>
              <a:avLst/>
              <a:gdLst>
                <a:gd name="connsiteX0" fmla="*/ 0 w 78676"/>
                <a:gd name="connsiteY0" fmla="*/ 0 h 99155"/>
                <a:gd name="connsiteX1" fmla="*/ 6763 w 78676"/>
                <a:gd name="connsiteY1" fmla="*/ 0 h 99155"/>
                <a:gd name="connsiteX2" fmla="*/ 13430 w 78676"/>
                <a:gd name="connsiteY2" fmla="*/ 0 h 99155"/>
                <a:gd name="connsiteX3" fmla="*/ 13430 w 78676"/>
                <a:gd name="connsiteY3" fmla="*/ 40672 h 99155"/>
                <a:gd name="connsiteX4" fmla="*/ 65246 w 78676"/>
                <a:gd name="connsiteY4" fmla="*/ 40672 h 99155"/>
                <a:gd name="connsiteX5" fmla="*/ 65246 w 78676"/>
                <a:gd name="connsiteY5" fmla="*/ 0 h 99155"/>
                <a:gd name="connsiteX6" fmla="*/ 71914 w 78676"/>
                <a:gd name="connsiteY6" fmla="*/ 0 h 99155"/>
                <a:gd name="connsiteX7" fmla="*/ 78677 w 78676"/>
                <a:gd name="connsiteY7" fmla="*/ 0 h 99155"/>
                <a:gd name="connsiteX8" fmla="*/ 78677 w 78676"/>
                <a:gd name="connsiteY8" fmla="*/ 99155 h 99155"/>
                <a:gd name="connsiteX9" fmla="*/ 72009 w 78676"/>
                <a:gd name="connsiteY9" fmla="*/ 99155 h 99155"/>
                <a:gd name="connsiteX10" fmla="*/ 65246 w 78676"/>
                <a:gd name="connsiteY10" fmla="*/ 99155 h 99155"/>
                <a:gd name="connsiteX11" fmla="*/ 65246 w 78676"/>
                <a:gd name="connsiteY11" fmla="*/ 52483 h 99155"/>
                <a:gd name="connsiteX12" fmla="*/ 13430 w 78676"/>
                <a:gd name="connsiteY12" fmla="*/ 52483 h 99155"/>
                <a:gd name="connsiteX13" fmla="*/ 13430 w 78676"/>
                <a:gd name="connsiteY13" fmla="*/ 99155 h 99155"/>
                <a:gd name="connsiteX14" fmla="*/ 6763 w 78676"/>
                <a:gd name="connsiteY14" fmla="*/ 99155 h 99155"/>
                <a:gd name="connsiteX15" fmla="*/ 0 w 78676"/>
                <a:gd name="connsiteY15" fmla="*/ 99155 h 99155"/>
                <a:gd name="connsiteX16" fmla="*/ 0 w 78676"/>
                <a:gd name="connsiteY1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8676" h="99155">
                  <a:moveTo>
                    <a:pt x="0" y="0"/>
                  </a:moveTo>
                  <a:lnTo>
                    <a:pt x="6763" y="0"/>
                  </a:lnTo>
                  <a:lnTo>
                    <a:pt x="13430" y="0"/>
                  </a:lnTo>
                  <a:lnTo>
                    <a:pt x="13430" y="40672"/>
                  </a:lnTo>
                  <a:lnTo>
                    <a:pt x="65246" y="40672"/>
                  </a:lnTo>
                  <a:lnTo>
                    <a:pt x="65246" y="0"/>
                  </a:lnTo>
                  <a:lnTo>
                    <a:pt x="71914" y="0"/>
                  </a:lnTo>
                  <a:lnTo>
                    <a:pt x="78677" y="0"/>
                  </a:lnTo>
                  <a:lnTo>
                    <a:pt x="78677" y="99155"/>
                  </a:lnTo>
                  <a:lnTo>
                    <a:pt x="72009" y="99155"/>
                  </a:lnTo>
                  <a:lnTo>
                    <a:pt x="65246" y="99155"/>
                  </a:lnTo>
                  <a:lnTo>
                    <a:pt x="65246" y="52483"/>
                  </a:lnTo>
                  <a:lnTo>
                    <a:pt x="13430" y="52483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530CDCE-BE6C-4F35-82F1-56C250D0DAAE}"/>
                </a:ext>
              </a:extLst>
            </p:cNvPr>
            <p:cNvSpPr/>
            <p:nvPr/>
          </p:nvSpPr>
          <p:spPr>
            <a:xfrm>
              <a:off x="5352573" y="3700462"/>
              <a:ext cx="73342" cy="99155"/>
            </a:xfrm>
            <a:custGeom>
              <a:avLst/>
              <a:gdLst>
                <a:gd name="connsiteX0" fmla="*/ 0 w 73342"/>
                <a:gd name="connsiteY0" fmla="*/ 99155 h 99155"/>
                <a:gd name="connsiteX1" fmla="*/ 0 w 73342"/>
                <a:gd name="connsiteY1" fmla="*/ 0 h 99155"/>
                <a:gd name="connsiteX2" fmla="*/ 72580 w 73342"/>
                <a:gd name="connsiteY2" fmla="*/ 0 h 99155"/>
                <a:gd name="connsiteX3" fmla="*/ 72580 w 73342"/>
                <a:gd name="connsiteY3" fmla="*/ 5906 h 99155"/>
                <a:gd name="connsiteX4" fmla="*/ 72580 w 73342"/>
                <a:gd name="connsiteY4" fmla="*/ 11811 h 99155"/>
                <a:gd name="connsiteX5" fmla="*/ 13525 w 73342"/>
                <a:gd name="connsiteY5" fmla="*/ 11811 h 99155"/>
                <a:gd name="connsiteX6" fmla="*/ 13525 w 73342"/>
                <a:gd name="connsiteY6" fmla="*/ 42196 h 99155"/>
                <a:gd name="connsiteX7" fmla="*/ 67532 w 73342"/>
                <a:gd name="connsiteY7" fmla="*/ 42196 h 99155"/>
                <a:gd name="connsiteX8" fmla="*/ 67532 w 73342"/>
                <a:gd name="connsiteY8" fmla="*/ 48101 h 99155"/>
                <a:gd name="connsiteX9" fmla="*/ 67532 w 73342"/>
                <a:gd name="connsiteY9" fmla="*/ 54007 h 99155"/>
                <a:gd name="connsiteX10" fmla="*/ 13525 w 73342"/>
                <a:gd name="connsiteY10" fmla="*/ 54007 h 99155"/>
                <a:gd name="connsiteX11" fmla="*/ 13525 w 73342"/>
                <a:gd name="connsiteY11" fmla="*/ 87344 h 99155"/>
                <a:gd name="connsiteX12" fmla="*/ 73343 w 73342"/>
                <a:gd name="connsiteY12" fmla="*/ 87344 h 99155"/>
                <a:gd name="connsiteX13" fmla="*/ 73343 w 73342"/>
                <a:gd name="connsiteY13" fmla="*/ 93250 h 99155"/>
                <a:gd name="connsiteX14" fmla="*/ 73343 w 73342"/>
                <a:gd name="connsiteY14" fmla="*/ 99155 h 99155"/>
                <a:gd name="connsiteX15" fmla="*/ 0 w 73342"/>
                <a:gd name="connsiteY15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342" h="99155">
                  <a:moveTo>
                    <a:pt x="0" y="99155"/>
                  </a:moveTo>
                  <a:lnTo>
                    <a:pt x="0" y="0"/>
                  </a:lnTo>
                  <a:lnTo>
                    <a:pt x="72580" y="0"/>
                  </a:lnTo>
                  <a:lnTo>
                    <a:pt x="72580" y="5906"/>
                  </a:lnTo>
                  <a:lnTo>
                    <a:pt x="72580" y="11811"/>
                  </a:lnTo>
                  <a:lnTo>
                    <a:pt x="13525" y="11811"/>
                  </a:lnTo>
                  <a:lnTo>
                    <a:pt x="13525" y="42196"/>
                  </a:lnTo>
                  <a:lnTo>
                    <a:pt x="67532" y="42196"/>
                  </a:lnTo>
                  <a:lnTo>
                    <a:pt x="67532" y="48101"/>
                  </a:lnTo>
                  <a:lnTo>
                    <a:pt x="67532" y="54007"/>
                  </a:lnTo>
                  <a:lnTo>
                    <a:pt x="13525" y="54007"/>
                  </a:lnTo>
                  <a:lnTo>
                    <a:pt x="13525" y="87344"/>
                  </a:lnTo>
                  <a:lnTo>
                    <a:pt x="73343" y="87344"/>
                  </a:lnTo>
                  <a:lnTo>
                    <a:pt x="73343" y="93250"/>
                  </a:lnTo>
                  <a:lnTo>
                    <a:pt x="73343" y="99155"/>
                  </a:lnTo>
                  <a:lnTo>
                    <a:pt x="0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D54647CB-8410-4AFF-8589-4C1B25ED85A6}"/>
                </a:ext>
              </a:extLst>
            </p:cNvPr>
            <p:cNvSpPr/>
            <p:nvPr/>
          </p:nvSpPr>
          <p:spPr>
            <a:xfrm>
              <a:off x="5451772" y="3700367"/>
              <a:ext cx="57075" cy="102075"/>
            </a:xfrm>
            <a:custGeom>
              <a:avLst/>
              <a:gdLst>
                <a:gd name="connsiteX0" fmla="*/ 43485 w 57075"/>
                <a:gd name="connsiteY0" fmla="*/ 0 h 102075"/>
                <a:gd name="connsiteX1" fmla="*/ 57011 w 57075"/>
                <a:gd name="connsiteY1" fmla="*/ 0 h 102075"/>
                <a:gd name="connsiteX2" fmla="*/ 57011 w 57075"/>
                <a:gd name="connsiteY2" fmla="*/ 71533 h 102075"/>
                <a:gd name="connsiteX3" fmla="*/ 49581 w 57075"/>
                <a:gd name="connsiteY3" fmla="*/ 94107 h 102075"/>
                <a:gd name="connsiteX4" fmla="*/ 28531 w 57075"/>
                <a:gd name="connsiteY4" fmla="*/ 102013 h 102075"/>
                <a:gd name="connsiteX5" fmla="*/ 7100 w 57075"/>
                <a:gd name="connsiteY5" fmla="*/ 94679 h 102075"/>
                <a:gd name="connsiteX6" fmla="*/ 146 w 57075"/>
                <a:gd name="connsiteY6" fmla="*/ 74200 h 102075"/>
                <a:gd name="connsiteX7" fmla="*/ 146 w 57075"/>
                <a:gd name="connsiteY7" fmla="*/ 67342 h 102075"/>
                <a:gd name="connsiteX8" fmla="*/ 12719 w 57075"/>
                <a:gd name="connsiteY8" fmla="*/ 67342 h 102075"/>
                <a:gd name="connsiteX9" fmla="*/ 12719 w 57075"/>
                <a:gd name="connsiteY9" fmla="*/ 74200 h 102075"/>
                <a:gd name="connsiteX10" fmla="*/ 16625 w 57075"/>
                <a:gd name="connsiteY10" fmla="*/ 86392 h 102075"/>
                <a:gd name="connsiteX11" fmla="*/ 39241 w 57075"/>
                <a:gd name="connsiteY11" fmla="*/ 85600 h 102075"/>
                <a:gd name="connsiteX12" fmla="*/ 39389 w 57075"/>
                <a:gd name="connsiteY12" fmla="*/ 85439 h 102075"/>
                <a:gd name="connsiteX13" fmla="*/ 43485 w 57075"/>
                <a:gd name="connsiteY13" fmla="*/ 71533 h 10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075" h="102075">
                  <a:moveTo>
                    <a:pt x="43485" y="0"/>
                  </a:moveTo>
                  <a:lnTo>
                    <a:pt x="57011" y="0"/>
                  </a:lnTo>
                  <a:lnTo>
                    <a:pt x="57011" y="71533"/>
                  </a:lnTo>
                  <a:cubicBezTo>
                    <a:pt x="57533" y="79734"/>
                    <a:pt x="54872" y="87820"/>
                    <a:pt x="49581" y="94107"/>
                  </a:cubicBezTo>
                  <a:cubicBezTo>
                    <a:pt x="44037" y="99661"/>
                    <a:pt x="36360" y="102544"/>
                    <a:pt x="28531" y="102013"/>
                  </a:cubicBezTo>
                  <a:cubicBezTo>
                    <a:pt x="20696" y="102515"/>
                    <a:pt x="12984" y="99875"/>
                    <a:pt x="7100" y="94679"/>
                  </a:cubicBezTo>
                  <a:cubicBezTo>
                    <a:pt x="1885" y="89206"/>
                    <a:pt x="-659" y="81716"/>
                    <a:pt x="146" y="74200"/>
                  </a:cubicBezTo>
                  <a:lnTo>
                    <a:pt x="146" y="67342"/>
                  </a:lnTo>
                  <a:lnTo>
                    <a:pt x="12719" y="67342"/>
                  </a:lnTo>
                  <a:lnTo>
                    <a:pt x="12719" y="74200"/>
                  </a:lnTo>
                  <a:cubicBezTo>
                    <a:pt x="12408" y="78615"/>
                    <a:pt x="13806" y="82980"/>
                    <a:pt x="16625" y="86392"/>
                  </a:cubicBezTo>
                  <a:cubicBezTo>
                    <a:pt x="23088" y="92418"/>
                    <a:pt x="33214" y="92064"/>
                    <a:pt x="39241" y="85600"/>
                  </a:cubicBezTo>
                  <a:cubicBezTo>
                    <a:pt x="39291" y="85547"/>
                    <a:pt x="39341" y="85494"/>
                    <a:pt x="39389" y="85439"/>
                  </a:cubicBezTo>
                  <a:cubicBezTo>
                    <a:pt x="42335" y="81424"/>
                    <a:pt x="43785" y="76504"/>
                    <a:pt x="43485" y="715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5472A5C-DBDC-4E13-B2FA-42F14396CBD6}"/>
                </a:ext>
              </a:extLst>
            </p:cNvPr>
            <p:cNvSpPr/>
            <p:nvPr/>
          </p:nvSpPr>
          <p:spPr>
            <a:xfrm>
              <a:off x="5545073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668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668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46D726BC-00D7-4F49-8EB2-02B5D2E3637D}"/>
                </a:ext>
              </a:extLst>
            </p:cNvPr>
            <p:cNvSpPr/>
            <p:nvPr/>
          </p:nvSpPr>
          <p:spPr>
            <a:xfrm>
              <a:off x="5586412" y="3700367"/>
              <a:ext cx="89058" cy="99250"/>
            </a:xfrm>
            <a:custGeom>
              <a:avLst/>
              <a:gdLst>
                <a:gd name="connsiteX0" fmla="*/ 38100 w 89058"/>
                <a:gd name="connsiteY0" fmla="*/ 0 h 99250"/>
                <a:gd name="connsiteX1" fmla="*/ 53435 w 89058"/>
                <a:gd name="connsiteY1" fmla="*/ 0 h 99250"/>
                <a:gd name="connsiteX2" fmla="*/ 89059 w 89058"/>
                <a:gd name="connsiteY2" fmla="*/ 99251 h 99250"/>
                <a:gd name="connsiteX3" fmla="*/ 74295 w 89058"/>
                <a:gd name="connsiteY3" fmla="*/ 99251 h 99250"/>
                <a:gd name="connsiteX4" fmla="*/ 64198 w 89058"/>
                <a:gd name="connsiteY4" fmla="*/ 70676 h 99250"/>
                <a:gd name="connsiteX5" fmla="*/ 24479 w 89058"/>
                <a:gd name="connsiteY5" fmla="*/ 70676 h 99250"/>
                <a:gd name="connsiteX6" fmla="*/ 14097 w 89058"/>
                <a:gd name="connsiteY6" fmla="*/ 99251 h 99250"/>
                <a:gd name="connsiteX7" fmla="*/ 0 w 89058"/>
                <a:gd name="connsiteY7" fmla="*/ 99251 h 99250"/>
                <a:gd name="connsiteX8" fmla="*/ 28575 w 89058"/>
                <a:gd name="connsiteY8" fmla="*/ 58674 h 99250"/>
                <a:gd name="connsiteX9" fmla="*/ 60008 w 89058"/>
                <a:gd name="connsiteY9" fmla="*/ 58674 h 99250"/>
                <a:gd name="connsiteX10" fmla="*/ 44672 w 89058"/>
                <a:gd name="connsiteY10" fmla="*/ 14383 h 99250"/>
                <a:gd name="connsiteX11" fmla="*/ 44672 w 89058"/>
                <a:gd name="connsiteY11" fmla="*/ 14383 h 9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058" h="99250">
                  <a:moveTo>
                    <a:pt x="38100" y="0"/>
                  </a:moveTo>
                  <a:lnTo>
                    <a:pt x="53435" y="0"/>
                  </a:lnTo>
                  <a:lnTo>
                    <a:pt x="89059" y="99251"/>
                  </a:lnTo>
                  <a:lnTo>
                    <a:pt x="74295" y="99251"/>
                  </a:lnTo>
                  <a:lnTo>
                    <a:pt x="64198" y="70676"/>
                  </a:lnTo>
                  <a:lnTo>
                    <a:pt x="24479" y="70676"/>
                  </a:lnTo>
                  <a:lnTo>
                    <a:pt x="14097" y="99251"/>
                  </a:lnTo>
                  <a:lnTo>
                    <a:pt x="0" y="99251"/>
                  </a:lnTo>
                  <a:close/>
                  <a:moveTo>
                    <a:pt x="28575" y="58674"/>
                  </a:moveTo>
                  <a:lnTo>
                    <a:pt x="60008" y="58674"/>
                  </a:lnTo>
                  <a:lnTo>
                    <a:pt x="44672" y="14383"/>
                  </a:lnTo>
                  <a:lnTo>
                    <a:pt x="44672" y="14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6387CA10-C348-492D-96F7-34B94C7B06E7}"/>
                </a:ext>
              </a:extLst>
            </p:cNvPr>
            <p:cNvSpPr/>
            <p:nvPr/>
          </p:nvSpPr>
          <p:spPr>
            <a:xfrm>
              <a:off x="5701283" y="3700462"/>
              <a:ext cx="78771" cy="99155"/>
            </a:xfrm>
            <a:custGeom>
              <a:avLst/>
              <a:gdLst>
                <a:gd name="connsiteX0" fmla="*/ 12954 w 78771"/>
                <a:gd name="connsiteY0" fmla="*/ 99155 h 99155"/>
                <a:gd name="connsiteX1" fmla="*/ 6477 w 78771"/>
                <a:gd name="connsiteY1" fmla="*/ 99155 h 99155"/>
                <a:gd name="connsiteX2" fmla="*/ 0 w 78771"/>
                <a:gd name="connsiteY2" fmla="*/ 99155 h 99155"/>
                <a:gd name="connsiteX3" fmla="*/ 0 w 78771"/>
                <a:gd name="connsiteY3" fmla="*/ 0 h 99155"/>
                <a:gd name="connsiteX4" fmla="*/ 8001 w 78771"/>
                <a:gd name="connsiteY4" fmla="*/ 0 h 99155"/>
                <a:gd name="connsiteX5" fmla="*/ 16097 w 78771"/>
                <a:gd name="connsiteY5" fmla="*/ 0 h 99155"/>
                <a:gd name="connsiteX6" fmla="*/ 65818 w 78771"/>
                <a:gd name="connsiteY6" fmla="*/ 80581 h 99155"/>
                <a:gd name="connsiteX7" fmla="*/ 65818 w 78771"/>
                <a:gd name="connsiteY7" fmla="*/ 0 h 99155"/>
                <a:gd name="connsiteX8" fmla="*/ 72295 w 78771"/>
                <a:gd name="connsiteY8" fmla="*/ 0 h 99155"/>
                <a:gd name="connsiteX9" fmla="*/ 78772 w 78771"/>
                <a:gd name="connsiteY9" fmla="*/ 0 h 99155"/>
                <a:gd name="connsiteX10" fmla="*/ 78772 w 78771"/>
                <a:gd name="connsiteY10" fmla="*/ 99155 h 99155"/>
                <a:gd name="connsiteX11" fmla="*/ 71438 w 78771"/>
                <a:gd name="connsiteY11" fmla="*/ 99155 h 99155"/>
                <a:gd name="connsiteX12" fmla="*/ 64103 w 78771"/>
                <a:gd name="connsiteY12" fmla="*/ 99155 h 99155"/>
                <a:gd name="connsiteX13" fmla="*/ 12954 w 78771"/>
                <a:gd name="connsiteY13" fmla="*/ 18193 h 99155"/>
                <a:gd name="connsiteX14" fmla="*/ 12954 w 78771"/>
                <a:gd name="connsiteY14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771" h="99155">
                  <a:moveTo>
                    <a:pt x="12954" y="99155"/>
                  </a:moveTo>
                  <a:lnTo>
                    <a:pt x="6477" y="99155"/>
                  </a:lnTo>
                  <a:lnTo>
                    <a:pt x="0" y="99155"/>
                  </a:lnTo>
                  <a:lnTo>
                    <a:pt x="0" y="0"/>
                  </a:lnTo>
                  <a:lnTo>
                    <a:pt x="8001" y="0"/>
                  </a:lnTo>
                  <a:lnTo>
                    <a:pt x="16097" y="0"/>
                  </a:lnTo>
                  <a:lnTo>
                    <a:pt x="65818" y="80581"/>
                  </a:lnTo>
                  <a:lnTo>
                    <a:pt x="65818" y="0"/>
                  </a:lnTo>
                  <a:lnTo>
                    <a:pt x="72295" y="0"/>
                  </a:lnTo>
                  <a:lnTo>
                    <a:pt x="78772" y="0"/>
                  </a:lnTo>
                  <a:lnTo>
                    <a:pt x="78772" y="99155"/>
                  </a:lnTo>
                  <a:lnTo>
                    <a:pt x="71438" y="99155"/>
                  </a:lnTo>
                  <a:lnTo>
                    <a:pt x="64103" y="99155"/>
                  </a:lnTo>
                  <a:lnTo>
                    <a:pt x="12954" y="18193"/>
                  </a:lnTo>
                  <a:lnTo>
                    <a:pt x="12954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A3D7634B-1B35-48FF-A817-EF7A2782C848}"/>
                </a:ext>
              </a:extLst>
            </p:cNvPr>
            <p:cNvSpPr/>
            <p:nvPr/>
          </p:nvSpPr>
          <p:spPr>
            <a:xfrm>
              <a:off x="5816118" y="3697606"/>
              <a:ext cx="91000" cy="104707"/>
            </a:xfrm>
            <a:custGeom>
              <a:avLst/>
              <a:gdLst>
                <a:gd name="connsiteX0" fmla="*/ 46519 w 91000"/>
                <a:gd name="connsiteY0" fmla="*/ 104678 h 104707"/>
                <a:gd name="connsiteX1" fmla="*/ 13086 w 91000"/>
                <a:gd name="connsiteY1" fmla="*/ 90295 h 104707"/>
                <a:gd name="connsiteX2" fmla="*/ 13086 w 91000"/>
                <a:gd name="connsiteY2" fmla="*/ 14095 h 104707"/>
                <a:gd name="connsiteX3" fmla="*/ 75094 w 91000"/>
                <a:gd name="connsiteY3" fmla="*/ 9238 h 104707"/>
                <a:gd name="connsiteX4" fmla="*/ 88810 w 91000"/>
                <a:gd name="connsiteY4" fmla="*/ 32574 h 104707"/>
                <a:gd name="connsiteX5" fmla="*/ 76237 w 91000"/>
                <a:gd name="connsiteY5" fmla="*/ 32574 h 104707"/>
                <a:gd name="connsiteX6" fmla="*/ 66712 w 91000"/>
                <a:gd name="connsiteY6" fmla="*/ 17334 h 104707"/>
                <a:gd name="connsiteX7" fmla="*/ 46709 w 91000"/>
                <a:gd name="connsiteY7" fmla="*/ 12000 h 104707"/>
                <a:gd name="connsiteX8" fmla="*/ 23278 w 91000"/>
                <a:gd name="connsiteY8" fmla="*/ 23239 h 104707"/>
                <a:gd name="connsiteX9" fmla="*/ 13753 w 91000"/>
                <a:gd name="connsiteY9" fmla="*/ 52672 h 104707"/>
                <a:gd name="connsiteX10" fmla="*/ 22420 w 91000"/>
                <a:gd name="connsiteY10" fmla="*/ 82675 h 104707"/>
                <a:gd name="connsiteX11" fmla="*/ 47376 w 91000"/>
                <a:gd name="connsiteY11" fmla="*/ 93343 h 104707"/>
                <a:gd name="connsiteX12" fmla="*/ 72141 w 91000"/>
                <a:gd name="connsiteY12" fmla="*/ 82104 h 104707"/>
                <a:gd name="connsiteX13" fmla="*/ 74903 w 91000"/>
                <a:gd name="connsiteY13" fmla="*/ 78389 h 104707"/>
                <a:gd name="connsiteX14" fmla="*/ 77570 w 91000"/>
                <a:gd name="connsiteY14" fmla="*/ 71055 h 104707"/>
                <a:gd name="connsiteX15" fmla="*/ 78713 w 91000"/>
                <a:gd name="connsiteY15" fmla="*/ 62101 h 104707"/>
                <a:gd name="connsiteX16" fmla="*/ 78713 w 91000"/>
                <a:gd name="connsiteY16" fmla="*/ 60863 h 104707"/>
                <a:gd name="connsiteX17" fmla="*/ 47662 w 91000"/>
                <a:gd name="connsiteY17" fmla="*/ 60863 h 104707"/>
                <a:gd name="connsiteX18" fmla="*/ 47662 w 91000"/>
                <a:gd name="connsiteY18" fmla="*/ 49433 h 104707"/>
                <a:gd name="connsiteX19" fmla="*/ 91000 w 91000"/>
                <a:gd name="connsiteY19" fmla="*/ 49433 h 104707"/>
                <a:gd name="connsiteX20" fmla="*/ 91000 w 91000"/>
                <a:gd name="connsiteY20" fmla="*/ 101916 h 104707"/>
                <a:gd name="connsiteX21" fmla="*/ 82714 w 91000"/>
                <a:gd name="connsiteY21" fmla="*/ 101916 h 104707"/>
                <a:gd name="connsiteX22" fmla="*/ 79380 w 91000"/>
                <a:gd name="connsiteY22" fmla="*/ 89438 h 104707"/>
                <a:gd name="connsiteX23" fmla="*/ 78713 w 91000"/>
                <a:gd name="connsiteY23" fmla="*/ 90295 h 104707"/>
                <a:gd name="connsiteX24" fmla="*/ 46519 w 91000"/>
                <a:gd name="connsiteY24" fmla="*/ 104678 h 10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000" h="104707">
                  <a:moveTo>
                    <a:pt x="46519" y="104678"/>
                  </a:moveTo>
                  <a:cubicBezTo>
                    <a:pt x="33779" y="105156"/>
                    <a:pt x="21500" y="99874"/>
                    <a:pt x="13086" y="90295"/>
                  </a:cubicBezTo>
                  <a:cubicBezTo>
                    <a:pt x="-4362" y="67892"/>
                    <a:pt x="-4362" y="36499"/>
                    <a:pt x="13086" y="14095"/>
                  </a:cubicBezTo>
                  <a:cubicBezTo>
                    <a:pt x="29698" y="-2661"/>
                    <a:pt x="56075" y="-4727"/>
                    <a:pt x="75094" y="9238"/>
                  </a:cubicBezTo>
                  <a:cubicBezTo>
                    <a:pt x="82664" y="14813"/>
                    <a:pt x="87621" y="23247"/>
                    <a:pt x="88810" y="32574"/>
                  </a:cubicBezTo>
                  <a:lnTo>
                    <a:pt x="76237" y="32574"/>
                  </a:lnTo>
                  <a:cubicBezTo>
                    <a:pt x="75265" y="26410"/>
                    <a:pt x="71826" y="20909"/>
                    <a:pt x="66712" y="17334"/>
                  </a:cubicBezTo>
                  <a:cubicBezTo>
                    <a:pt x="60743" y="13560"/>
                    <a:pt x="53764" y="11700"/>
                    <a:pt x="46709" y="12000"/>
                  </a:cubicBezTo>
                  <a:cubicBezTo>
                    <a:pt x="37548" y="11772"/>
                    <a:pt x="28835" y="15953"/>
                    <a:pt x="23278" y="23239"/>
                  </a:cubicBezTo>
                  <a:cubicBezTo>
                    <a:pt x="16786" y="31649"/>
                    <a:pt x="13419" y="42053"/>
                    <a:pt x="13753" y="52672"/>
                  </a:cubicBezTo>
                  <a:cubicBezTo>
                    <a:pt x="13095" y="63373"/>
                    <a:pt x="16158" y="73973"/>
                    <a:pt x="22420" y="82675"/>
                  </a:cubicBezTo>
                  <a:cubicBezTo>
                    <a:pt x="28563" y="90006"/>
                    <a:pt x="37833" y="93968"/>
                    <a:pt x="47376" y="93343"/>
                  </a:cubicBezTo>
                  <a:cubicBezTo>
                    <a:pt x="56934" y="93677"/>
                    <a:pt x="66098" y="89518"/>
                    <a:pt x="72141" y="82104"/>
                  </a:cubicBezTo>
                  <a:cubicBezTo>
                    <a:pt x="73167" y="80947"/>
                    <a:pt x="74091" y="79704"/>
                    <a:pt x="74903" y="78389"/>
                  </a:cubicBezTo>
                  <a:cubicBezTo>
                    <a:pt x="76190" y="76108"/>
                    <a:pt x="77091" y="73629"/>
                    <a:pt x="77570" y="71055"/>
                  </a:cubicBezTo>
                  <a:cubicBezTo>
                    <a:pt x="78305" y="68126"/>
                    <a:pt x="78688" y="65121"/>
                    <a:pt x="78713" y="62101"/>
                  </a:cubicBezTo>
                  <a:lnTo>
                    <a:pt x="78713" y="60863"/>
                  </a:lnTo>
                  <a:lnTo>
                    <a:pt x="47662" y="60863"/>
                  </a:lnTo>
                  <a:lnTo>
                    <a:pt x="47662" y="49433"/>
                  </a:lnTo>
                  <a:lnTo>
                    <a:pt x="91000" y="49433"/>
                  </a:lnTo>
                  <a:lnTo>
                    <a:pt x="91000" y="101916"/>
                  </a:lnTo>
                  <a:lnTo>
                    <a:pt x="82714" y="101916"/>
                  </a:lnTo>
                  <a:lnTo>
                    <a:pt x="79380" y="89438"/>
                  </a:lnTo>
                  <a:lnTo>
                    <a:pt x="78713" y="90295"/>
                  </a:lnTo>
                  <a:cubicBezTo>
                    <a:pt x="70796" y="99827"/>
                    <a:pt x="58901" y="105142"/>
                    <a:pt x="46519" y="10467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4E4695AB-FEC3-421F-8553-8124AA3396A2}"/>
                </a:ext>
              </a:extLst>
            </p:cNvPr>
            <p:cNvSpPr/>
            <p:nvPr/>
          </p:nvSpPr>
          <p:spPr>
            <a:xfrm>
              <a:off x="6000329" y="3700367"/>
              <a:ext cx="78048" cy="101926"/>
            </a:xfrm>
            <a:custGeom>
              <a:avLst/>
              <a:gdLst>
                <a:gd name="connsiteX0" fmla="*/ 77668 w 78048"/>
                <a:gd name="connsiteY0" fmla="*/ 62865 h 101926"/>
                <a:gd name="connsiteX1" fmla="*/ 34300 w 78048"/>
                <a:gd name="connsiteY1" fmla="*/ 101868 h 101926"/>
                <a:gd name="connsiteX2" fmla="*/ 9659 w 78048"/>
                <a:gd name="connsiteY2" fmla="*/ 92012 h 101926"/>
                <a:gd name="connsiteX3" fmla="*/ 134 w 78048"/>
                <a:gd name="connsiteY3" fmla="*/ 62865 h 101926"/>
                <a:gd name="connsiteX4" fmla="*/ 134 w 78048"/>
                <a:gd name="connsiteY4" fmla="*/ 0 h 101926"/>
                <a:gd name="connsiteX5" fmla="*/ 13565 w 78048"/>
                <a:gd name="connsiteY5" fmla="*/ 0 h 101926"/>
                <a:gd name="connsiteX6" fmla="*/ 13565 w 78048"/>
                <a:gd name="connsiteY6" fmla="*/ 62008 h 101926"/>
                <a:gd name="connsiteX7" fmla="*/ 20137 w 78048"/>
                <a:gd name="connsiteY7" fmla="*/ 82963 h 101926"/>
                <a:gd name="connsiteX8" fmla="*/ 39187 w 78048"/>
                <a:gd name="connsiteY8" fmla="*/ 90202 h 101926"/>
                <a:gd name="connsiteX9" fmla="*/ 58237 w 78048"/>
                <a:gd name="connsiteY9" fmla="*/ 82963 h 101926"/>
                <a:gd name="connsiteX10" fmla="*/ 64714 w 78048"/>
                <a:gd name="connsiteY10" fmla="*/ 62008 h 101926"/>
                <a:gd name="connsiteX11" fmla="*/ 64714 w 78048"/>
                <a:gd name="connsiteY11" fmla="*/ 95 h 101926"/>
                <a:gd name="connsiteX12" fmla="*/ 78049 w 78048"/>
                <a:gd name="connsiteY12" fmla="*/ 95 h 10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48" h="101926">
                  <a:moveTo>
                    <a:pt x="77668" y="62865"/>
                  </a:moveTo>
                  <a:cubicBezTo>
                    <a:pt x="76458" y="85611"/>
                    <a:pt x="57046" y="103073"/>
                    <a:pt x="34300" y="101868"/>
                  </a:cubicBezTo>
                  <a:cubicBezTo>
                    <a:pt x="25223" y="101387"/>
                    <a:pt x="16565" y="97922"/>
                    <a:pt x="9659" y="92012"/>
                  </a:cubicBezTo>
                  <a:cubicBezTo>
                    <a:pt x="2697" y="83973"/>
                    <a:pt x="-742" y="73466"/>
                    <a:pt x="134" y="62865"/>
                  </a:cubicBezTo>
                  <a:lnTo>
                    <a:pt x="134" y="0"/>
                  </a:lnTo>
                  <a:lnTo>
                    <a:pt x="13565" y="0"/>
                  </a:lnTo>
                  <a:lnTo>
                    <a:pt x="13565" y="62008"/>
                  </a:lnTo>
                  <a:cubicBezTo>
                    <a:pt x="13022" y="69573"/>
                    <a:pt x="15365" y="77064"/>
                    <a:pt x="20137" y="82963"/>
                  </a:cubicBezTo>
                  <a:cubicBezTo>
                    <a:pt x="25099" y="88074"/>
                    <a:pt x="32081" y="90725"/>
                    <a:pt x="39187" y="90202"/>
                  </a:cubicBezTo>
                  <a:cubicBezTo>
                    <a:pt x="46283" y="90672"/>
                    <a:pt x="53236" y="88030"/>
                    <a:pt x="58237" y="82963"/>
                  </a:cubicBezTo>
                  <a:cubicBezTo>
                    <a:pt x="62942" y="77033"/>
                    <a:pt x="65247" y="69556"/>
                    <a:pt x="64714" y="62008"/>
                  </a:cubicBezTo>
                  <a:lnTo>
                    <a:pt x="64714" y="95"/>
                  </a:lnTo>
                  <a:lnTo>
                    <a:pt x="78049" y="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66A701D8-BE23-4580-949F-78857541AC00}"/>
                </a:ext>
              </a:extLst>
            </p:cNvPr>
            <p:cNvSpPr/>
            <p:nvPr/>
          </p:nvSpPr>
          <p:spPr>
            <a:xfrm>
              <a:off x="6116001" y="3700462"/>
              <a:ext cx="78771" cy="99155"/>
            </a:xfrm>
            <a:custGeom>
              <a:avLst/>
              <a:gdLst>
                <a:gd name="connsiteX0" fmla="*/ 12954 w 78771"/>
                <a:gd name="connsiteY0" fmla="*/ 99155 h 99155"/>
                <a:gd name="connsiteX1" fmla="*/ 6477 w 78771"/>
                <a:gd name="connsiteY1" fmla="*/ 99155 h 99155"/>
                <a:gd name="connsiteX2" fmla="*/ 0 w 78771"/>
                <a:gd name="connsiteY2" fmla="*/ 99155 h 99155"/>
                <a:gd name="connsiteX3" fmla="*/ 0 w 78771"/>
                <a:gd name="connsiteY3" fmla="*/ 0 h 99155"/>
                <a:gd name="connsiteX4" fmla="*/ 8001 w 78771"/>
                <a:gd name="connsiteY4" fmla="*/ 0 h 99155"/>
                <a:gd name="connsiteX5" fmla="*/ 16097 w 78771"/>
                <a:gd name="connsiteY5" fmla="*/ 0 h 99155"/>
                <a:gd name="connsiteX6" fmla="*/ 65818 w 78771"/>
                <a:gd name="connsiteY6" fmla="*/ 80581 h 99155"/>
                <a:gd name="connsiteX7" fmla="*/ 65818 w 78771"/>
                <a:gd name="connsiteY7" fmla="*/ 0 h 99155"/>
                <a:gd name="connsiteX8" fmla="*/ 72295 w 78771"/>
                <a:gd name="connsiteY8" fmla="*/ 0 h 99155"/>
                <a:gd name="connsiteX9" fmla="*/ 78772 w 78771"/>
                <a:gd name="connsiteY9" fmla="*/ 0 h 99155"/>
                <a:gd name="connsiteX10" fmla="*/ 78772 w 78771"/>
                <a:gd name="connsiteY10" fmla="*/ 99155 h 99155"/>
                <a:gd name="connsiteX11" fmla="*/ 71438 w 78771"/>
                <a:gd name="connsiteY11" fmla="*/ 99155 h 99155"/>
                <a:gd name="connsiteX12" fmla="*/ 64008 w 78771"/>
                <a:gd name="connsiteY12" fmla="*/ 99155 h 99155"/>
                <a:gd name="connsiteX13" fmla="*/ 12954 w 78771"/>
                <a:gd name="connsiteY13" fmla="*/ 18193 h 99155"/>
                <a:gd name="connsiteX14" fmla="*/ 12954 w 78771"/>
                <a:gd name="connsiteY14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771" h="99155">
                  <a:moveTo>
                    <a:pt x="12954" y="99155"/>
                  </a:moveTo>
                  <a:lnTo>
                    <a:pt x="6477" y="99155"/>
                  </a:lnTo>
                  <a:lnTo>
                    <a:pt x="0" y="99155"/>
                  </a:lnTo>
                  <a:lnTo>
                    <a:pt x="0" y="0"/>
                  </a:lnTo>
                  <a:lnTo>
                    <a:pt x="8001" y="0"/>
                  </a:lnTo>
                  <a:lnTo>
                    <a:pt x="16097" y="0"/>
                  </a:lnTo>
                  <a:lnTo>
                    <a:pt x="65818" y="80581"/>
                  </a:lnTo>
                  <a:lnTo>
                    <a:pt x="65818" y="0"/>
                  </a:lnTo>
                  <a:lnTo>
                    <a:pt x="72295" y="0"/>
                  </a:lnTo>
                  <a:lnTo>
                    <a:pt x="78772" y="0"/>
                  </a:lnTo>
                  <a:lnTo>
                    <a:pt x="78772" y="99155"/>
                  </a:lnTo>
                  <a:lnTo>
                    <a:pt x="71438" y="99155"/>
                  </a:lnTo>
                  <a:lnTo>
                    <a:pt x="64008" y="99155"/>
                  </a:lnTo>
                  <a:lnTo>
                    <a:pt x="12954" y="18193"/>
                  </a:lnTo>
                  <a:lnTo>
                    <a:pt x="12954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94CE5E07-7F7D-4882-969A-00535690AF81}"/>
                </a:ext>
              </a:extLst>
            </p:cNvPr>
            <p:cNvSpPr/>
            <p:nvPr/>
          </p:nvSpPr>
          <p:spPr>
            <a:xfrm>
              <a:off x="6231635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668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668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89AAAC01-E729-418D-8F94-BFEE5D4C8967}"/>
                </a:ext>
              </a:extLst>
            </p:cNvPr>
            <p:cNvSpPr/>
            <p:nvPr/>
          </p:nvSpPr>
          <p:spPr>
            <a:xfrm>
              <a:off x="6271354" y="3700462"/>
              <a:ext cx="86677" cy="99155"/>
            </a:xfrm>
            <a:custGeom>
              <a:avLst/>
              <a:gdLst>
                <a:gd name="connsiteX0" fmla="*/ 0 w 86677"/>
                <a:gd name="connsiteY0" fmla="*/ 0 h 99155"/>
                <a:gd name="connsiteX1" fmla="*/ 7429 w 86677"/>
                <a:gd name="connsiteY1" fmla="*/ 0 h 99155"/>
                <a:gd name="connsiteX2" fmla="*/ 14954 w 86677"/>
                <a:gd name="connsiteY2" fmla="*/ 0 h 99155"/>
                <a:gd name="connsiteX3" fmla="*/ 43339 w 86677"/>
                <a:gd name="connsiteY3" fmla="*/ 84773 h 99155"/>
                <a:gd name="connsiteX4" fmla="*/ 43434 w 86677"/>
                <a:gd name="connsiteY4" fmla="*/ 84773 h 99155"/>
                <a:gd name="connsiteX5" fmla="*/ 71818 w 86677"/>
                <a:gd name="connsiteY5" fmla="*/ 0 h 99155"/>
                <a:gd name="connsiteX6" fmla="*/ 79248 w 86677"/>
                <a:gd name="connsiteY6" fmla="*/ 0 h 99155"/>
                <a:gd name="connsiteX7" fmla="*/ 86677 w 86677"/>
                <a:gd name="connsiteY7" fmla="*/ 0 h 99155"/>
                <a:gd name="connsiteX8" fmla="*/ 50578 w 86677"/>
                <a:gd name="connsiteY8" fmla="*/ 99155 h 99155"/>
                <a:gd name="connsiteX9" fmla="*/ 43339 w 86677"/>
                <a:gd name="connsiteY9" fmla="*/ 99155 h 99155"/>
                <a:gd name="connsiteX10" fmla="*/ 36100 w 86677"/>
                <a:gd name="connsiteY10" fmla="*/ 99155 h 99155"/>
                <a:gd name="connsiteX11" fmla="*/ 0 w 86677"/>
                <a:gd name="connsiteY11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677" h="99155">
                  <a:moveTo>
                    <a:pt x="0" y="0"/>
                  </a:moveTo>
                  <a:lnTo>
                    <a:pt x="7429" y="0"/>
                  </a:lnTo>
                  <a:lnTo>
                    <a:pt x="14954" y="0"/>
                  </a:lnTo>
                  <a:lnTo>
                    <a:pt x="43339" y="84773"/>
                  </a:lnTo>
                  <a:lnTo>
                    <a:pt x="43434" y="84773"/>
                  </a:lnTo>
                  <a:lnTo>
                    <a:pt x="71818" y="0"/>
                  </a:lnTo>
                  <a:lnTo>
                    <a:pt x="79248" y="0"/>
                  </a:lnTo>
                  <a:lnTo>
                    <a:pt x="86677" y="0"/>
                  </a:lnTo>
                  <a:lnTo>
                    <a:pt x="50578" y="99155"/>
                  </a:lnTo>
                  <a:lnTo>
                    <a:pt x="43339" y="99155"/>
                  </a:lnTo>
                  <a:lnTo>
                    <a:pt x="3610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DEAB4C57-5CA6-418B-90E6-2742CFFCB473}"/>
                </a:ext>
              </a:extLst>
            </p:cNvPr>
            <p:cNvSpPr/>
            <p:nvPr/>
          </p:nvSpPr>
          <p:spPr>
            <a:xfrm>
              <a:off x="6383749" y="3700462"/>
              <a:ext cx="73342" cy="99155"/>
            </a:xfrm>
            <a:custGeom>
              <a:avLst/>
              <a:gdLst>
                <a:gd name="connsiteX0" fmla="*/ 0 w 73342"/>
                <a:gd name="connsiteY0" fmla="*/ 99155 h 99155"/>
                <a:gd name="connsiteX1" fmla="*/ 0 w 73342"/>
                <a:gd name="connsiteY1" fmla="*/ 0 h 99155"/>
                <a:gd name="connsiteX2" fmla="*/ 72485 w 73342"/>
                <a:gd name="connsiteY2" fmla="*/ 0 h 99155"/>
                <a:gd name="connsiteX3" fmla="*/ 72485 w 73342"/>
                <a:gd name="connsiteY3" fmla="*/ 5906 h 99155"/>
                <a:gd name="connsiteX4" fmla="*/ 72485 w 73342"/>
                <a:gd name="connsiteY4" fmla="*/ 11811 h 99155"/>
                <a:gd name="connsiteX5" fmla="*/ 13430 w 73342"/>
                <a:gd name="connsiteY5" fmla="*/ 11811 h 99155"/>
                <a:gd name="connsiteX6" fmla="*/ 13430 w 73342"/>
                <a:gd name="connsiteY6" fmla="*/ 42196 h 99155"/>
                <a:gd name="connsiteX7" fmla="*/ 67342 w 73342"/>
                <a:gd name="connsiteY7" fmla="*/ 42196 h 99155"/>
                <a:gd name="connsiteX8" fmla="*/ 67342 w 73342"/>
                <a:gd name="connsiteY8" fmla="*/ 48101 h 99155"/>
                <a:gd name="connsiteX9" fmla="*/ 67342 w 73342"/>
                <a:gd name="connsiteY9" fmla="*/ 54007 h 99155"/>
                <a:gd name="connsiteX10" fmla="*/ 13430 w 73342"/>
                <a:gd name="connsiteY10" fmla="*/ 54007 h 99155"/>
                <a:gd name="connsiteX11" fmla="*/ 13430 w 73342"/>
                <a:gd name="connsiteY11" fmla="*/ 87344 h 99155"/>
                <a:gd name="connsiteX12" fmla="*/ 73342 w 73342"/>
                <a:gd name="connsiteY12" fmla="*/ 87344 h 99155"/>
                <a:gd name="connsiteX13" fmla="*/ 73342 w 73342"/>
                <a:gd name="connsiteY13" fmla="*/ 93250 h 99155"/>
                <a:gd name="connsiteX14" fmla="*/ 73342 w 73342"/>
                <a:gd name="connsiteY14" fmla="*/ 99155 h 99155"/>
                <a:gd name="connsiteX15" fmla="*/ 0 w 73342"/>
                <a:gd name="connsiteY15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342" h="99155">
                  <a:moveTo>
                    <a:pt x="0" y="99155"/>
                  </a:moveTo>
                  <a:lnTo>
                    <a:pt x="0" y="0"/>
                  </a:lnTo>
                  <a:lnTo>
                    <a:pt x="72485" y="0"/>
                  </a:lnTo>
                  <a:lnTo>
                    <a:pt x="72485" y="5906"/>
                  </a:lnTo>
                  <a:lnTo>
                    <a:pt x="72485" y="11811"/>
                  </a:lnTo>
                  <a:lnTo>
                    <a:pt x="13430" y="11811"/>
                  </a:lnTo>
                  <a:lnTo>
                    <a:pt x="13430" y="42196"/>
                  </a:lnTo>
                  <a:lnTo>
                    <a:pt x="67342" y="42196"/>
                  </a:lnTo>
                  <a:lnTo>
                    <a:pt x="67342" y="48101"/>
                  </a:lnTo>
                  <a:lnTo>
                    <a:pt x="67342" y="54007"/>
                  </a:lnTo>
                  <a:lnTo>
                    <a:pt x="13430" y="54007"/>
                  </a:lnTo>
                  <a:lnTo>
                    <a:pt x="13430" y="87344"/>
                  </a:lnTo>
                  <a:lnTo>
                    <a:pt x="73342" y="87344"/>
                  </a:lnTo>
                  <a:lnTo>
                    <a:pt x="73342" y="93250"/>
                  </a:lnTo>
                  <a:lnTo>
                    <a:pt x="73342" y="99155"/>
                  </a:lnTo>
                  <a:lnTo>
                    <a:pt x="0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C3C92581-4510-4909-9D48-A699F8A75ADC}"/>
                </a:ext>
              </a:extLst>
            </p:cNvPr>
            <p:cNvSpPr/>
            <p:nvPr/>
          </p:nvSpPr>
          <p:spPr>
            <a:xfrm>
              <a:off x="6492811" y="3700289"/>
              <a:ext cx="82486" cy="99327"/>
            </a:xfrm>
            <a:custGeom>
              <a:avLst/>
              <a:gdLst>
                <a:gd name="connsiteX0" fmla="*/ 0 w 82486"/>
                <a:gd name="connsiteY0" fmla="*/ 77 h 99327"/>
                <a:gd name="connsiteX1" fmla="*/ 46101 w 82486"/>
                <a:gd name="connsiteY1" fmla="*/ 77 h 99327"/>
                <a:gd name="connsiteX2" fmla="*/ 70104 w 82486"/>
                <a:gd name="connsiteY2" fmla="*/ 7031 h 99327"/>
                <a:gd name="connsiteX3" fmla="*/ 78296 w 82486"/>
                <a:gd name="connsiteY3" fmla="*/ 27033 h 99327"/>
                <a:gd name="connsiteX4" fmla="*/ 69723 w 82486"/>
                <a:gd name="connsiteY4" fmla="*/ 47417 h 99327"/>
                <a:gd name="connsiteX5" fmla="*/ 65151 w 82486"/>
                <a:gd name="connsiteY5" fmla="*/ 50750 h 99327"/>
                <a:gd name="connsiteX6" fmla="*/ 67342 w 82486"/>
                <a:gd name="connsiteY6" fmla="*/ 51703 h 99327"/>
                <a:gd name="connsiteX7" fmla="*/ 76867 w 82486"/>
                <a:gd name="connsiteY7" fmla="*/ 69229 h 99327"/>
                <a:gd name="connsiteX8" fmla="*/ 77438 w 82486"/>
                <a:gd name="connsiteY8" fmla="*/ 87326 h 99327"/>
                <a:gd name="connsiteX9" fmla="*/ 78581 w 82486"/>
                <a:gd name="connsiteY9" fmla="*/ 93708 h 99327"/>
                <a:gd name="connsiteX10" fmla="*/ 82487 w 82486"/>
                <a:gd name="connsiteY10" fmla="*/ 97137 h 99327"/>
                <a:gd name="connsiteX11" fmla="*/ 82487 w 82486"/>
                <a:gd name="connsiteY11" fmla="*/ 99233 h 99327"/>
                <a:gd name="connsiteX12" fmla="*/ 66008 w 82486"/>
                <a:gd name="connsiteY12" fmla="*/ 99233 h 99327"/>
                <a:gd name="connsiteX13" fmla="*/ 64865 w 82486"/>
                <a:gd name="connsiteY13" fmla="*/ 92946 h 99327"/>
                <a:gd name="connsiteX14" fmla="*/ 64103 w 82486"/>
                <a:gd name="connsiteY14" fmla="*/ 81516 h 99327"/>
                <a:gd name="connsiteX15" fmla="*/ 64103 w 82486"/>
                <a:gd name="connsiteY15" fmla="*/ 73706 h 99327"/>
                <a:gd name="connsiteX16" fmla="*/ 59531 w 82486"/>
                <a:gd name="connsiteY16" fmla="*/ 60561 h 99327"/>
                <a:gd name="connsiteX17" fmla="*/ 45625 w 82486"/>
                <a:gd name="connsiteY17" fmla="*/ 56561 h 99327"/>
                <a:gd name="connsiteX18" fmla="*/ 13811 w 82486"/>
                <a:gd name="connsiteY18" fmla="*/ 56561 h 99327"/>
                <a:gd name="connsiteX19" fmla="*/ 13811 w 82486"/>
                <a:gd name="connsiteY19" fmla="*/ 99328 h 99327"/>
                <a:gd name="connsiteX20" fmla="*/ 381 w 82486"/>
                <a:gd name="connsiteY20" fmla="*/ 99328 h 99327"/>
                <a:gd name="connsiteX21" fmla="*/ 13430 w 82486"/>
                <a:gd name="connsiteY21" fmla="*/ 44940 h 99327"/>
                <a:gd name="connsiteX22" fmla="*/ 46577 w 82486"/>
                <a:gd name="connsiteY22" fmla="*/ 44940 h 99327"/>
                <a:gd name="connsiteX23" fmla="*/ 60293 w 82486"/>
                <a:gd name="connsiteY23" fmla="*/ 40844 h 99327"/>
                <a:gd name="connsiteX24" fmla="*/ 64579 w 82486"/>
                <a:gd name="connsiteY24" fmla="*/ 27986 h 99327"/>
                <a:gd name="connsiteX25" fmla="*/ 60008 w 82486"/>
                <a:gd name="connsiteY25" fmla="*/ 15413 h 99327"/>
                <a:gd name="connsiteX26" fmla="*/ 45625 w 82486"/>
                <a:gd name="connsiteY26" fmla="*/ 11412 h 99327"/>
                <a:gd name="connsiteX27" fmla="*/ 13430 w 82486"/>
                <a:gd name="connsiteY27" fmla="*/ 11412 h 9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486" h="99327">
                  <a:moveTo>
                    <a:pt x="0" y="77"/>
                  </a:moveTo>
                  <a:lnTo>
                    <a:pt x="46101" y="77"/>
                  </a:lnTo>
                  <a:cubicBezTo>
                    <a:pt x="54664" y="-479"/>
                    <a:pt x="63160" y="1981"/>
                    <a:pt x="70104" y="7031"/>
                  </a:cubicBezTo>
                  <a:cubicBezTo>
                    <a:pt x="75762" y="12084"/>
                    <a:pt x="78791" y="19461"/>
                    <a:pt x="78296" y="27033"/>
                  </a:cubicBezTo>
                  <a:cubicBezTo>
                    <a:pt x="78724" y="34784"/>
                    <a:pt x="75562" y="42302"/>
                    <a:pt x="69723" y="47417"/>
                  </a:cubicBezTo>
                  <a:cubicBezTo>
                    <a:pt x="68304" y="48664"/>
                    <a:pt x="66770" y="49780"/>
                    <a:pt x="65151" y="50750"/>
                  </a:cubicBezTo>
                  <a:lnTo>
                    <a:pt x="67342" y="51703"/>
                  </a:lnTo>
                  <a:cubicBezTo>
                    <a:pt x="73562" y="55283"/>
                    <a:pt x="77248" y="62058"/>
                    <a:pt x="76867" y="69229"/>
                  </a:cubicBezTo>
                  <a:lnTo>
                    <a:pt x="77438" y="87326"/>
                  </a:lnTo>
                  <a:cubicBezTo>
                    <a:pt x="77324" y="89513"/>
                    <a:pt x="77714" y="91696"/>
                    <a:pt x="78581" y="93708"/>
                  </a:cubicBezTo>
                  <a:cubicBezTo>
                    <a:pt x="79486" y="95241"/>
                    <a:pt x="80848" y="96443"/>
                    <a:pt x="82487" y="97137"/>
                  </a:cubicBezTo>
                  <a:lnTo>
                    <a:pt x="82487" y="99233"/>
                  </a:lnTo>
                  <a:lnTo>
                    <a:pt x="66008" y="99233"/>
                  </a:lnTo>
                  <a:cubicBezTo>
                    <a:pt x="65370" y="97192"/>
                    <a:pt x="64989" y="95081"/>
                    <a:pt x="64865" y="92946"/>
                  </a:cubicBezTo>
                  <a:cubicBezTo>
                    <a:pt x="64865" y="89517"/>
                    <a:pt x="64198" y="85707"/>
                    <a:pt x="64103" y="81516"/>
                  </a:cubicBezTo>
                  <a:lnTo>
                    <a:pt x="64103" y="73706"/>
                  </a:lnTo>
                  <a:cubicBezTo>
                    <a:pt x="64427" y="68885"/>
                    <a:pt x="62779" y="64141"/>
                    <a:pt x="59531" y="60561"/>
                  </a:cubicBezTo>
                  <a:cubicBezTo>
                    <a:pt x="55559" y="57530"/>
                    <a:pt x="50597" y="56102"/>
                    <a:pt x="45625" y="56561"/>
                  </a:cubicBezTo>
                  <a:lnTo>
                    <a:pt x="13811" y="56561"/>
                  </a:lnTo>
                  <a:lnTo>
                    <a:pt x="13811" y="99328"/>
                  </a:lnTo>
                  <a:lnTo>
                    <a:pt x="381" y="99328"/>
                  </a:lnTo>
                  <a:close/>
                  <a:moveTo>
                    <a:pt x="13430" y="44940"/>
                  </a:moveTo>
                  <a:lnTo>
                    <a:pt x="46577" y="44940"/>
                  </a:lnTo>
                  <a:cubicBezTo>
                    <a:pt x="51502" y="45331"/>
                    <a:pt x="56388" y="43871"/>
                    <a:pt x="60293" y="40844"/>
                  </a:cubicBezTo>
                  <a:cubicBezTo>
                    <a:pt x="63456" y="37347"/>
                    <a:pt x="65008" y="32682"/>
                    <a:pt x="64579" y="27986"/>
                  </a:cubicBezTo>
                  <a:cubicBezTo>
                    <a:pt x="65018" y="23321"/>
                    <a:pt x="63341" y="18706"/>
                    <a:pt x="60008" y="15413"/>
                  </a:cubicBezTo>
                  <a:cubicBezTo>
                    <a:pt x="55845" y="12398"/>
                    <a:pt x="50740" y="10979"/>
                    <a:pt x="45625" y="11412"/>
                  </a:cubicBezTo>
                  <a:lnTo>
                    <a:pt x="13430" y="114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ACB3DAAF-3891-4D5A-89F1-48D0C377217D}"/>
                </a:ext>
              </a:extLst>
            </p:cNvPr>
            <p:cNvSpPr/>
            <p:nvPr/>
          </p:nvSpPr>
          <p:spPr>
            <a:xfrm>
              <a:off x="6603458" y="3698017"/>
              <a:ext cx="79332" cy="104333"/>
            </a:xfrm>
            <a:custGeom>
              <a:avLst/>
              <a:gdLst>
                <a:gd name="connsiteX0" fmla="*/ 64613 w 79332"/>
                <a:gd name="connsiteY0" fmla="*/ 31211 h 104333"/>
                <a:gd name="connsiteX1" fmla="*/ 57183 w 79332"/>
                <a:gd name="connsiteY1" fmla="*/ 16638 h 104333"/>
                <a:gd name="connsiteX2" fmla="*/ 39657 w 79332"/>
                <a:gd name="connsiteY2" fmla="*/ 11589 h 104333"/>
                <a:gd name="connsiteX3" fmla="*/ 22417 w 79332"/>
                <a:gd name="connsiteY3" fmla="*/ 15971 h 104333"/>
                <a:gd name="connsiteX4" fmla="*/ 16607 w 79332"/>
                <a:gd name="connsiteY4" fmla="*/ 28830 h 104333"/>
                <a:gd name="connsiteX5" fmla="*/ 20512 w 79332"/>
                <a:gd name="connsiteY5" fmla="*/ 37402 h 104333"/>
                <a:gd name="connsiteX6" fmla="*/ 36228 w 79332"/>
                <a:gd name="connsiteY6" fmla="*/ 42927 h 104333"/>
                <a:gd name="connsiteX7" fmla="*/ 53564 w 79332"/>
                <a:gd name="connsiteY7" fmla="*/ 47118 h 104333"/>
                <a:gd name="connsiteX8" fmla="*/ 73280 w 79332"/>
                <a:gd name="connsiteY8" fmla="*/ 56643 h 104333"/>
                <a:gd name="connsiteX9" fmla="*/ 79281 w 79332"/>
                <a:gd name="connsiteY9" fmla="*/ 74835 h 104333"/>
                <a:gd name="connsiteX10" fmla="*/ 68804 w 79332"/>
                <a:gd name="connsiteY10" fmla="*/ 96457 h 104333"/>
                <a:gd name="connsiteX11" fmla="*/ 41086 w 79332"/>
                <a:gd name="connsiteY11" fmla="*/ 104268 h 104333"/>
                <a:gd name="connsiteX12" fmla="*/ 10701 w 79332"/>
                <a:gd name="connsiteY12" fmla="*/ 94743 h 104333"/>
                <a:gd name="connsiteX13" fmla="*/ 33 w 79332"/>
                <a:gd name="connsiteY13" fmla="*/ 70168 h 104333"/>
                <a:gd name="connsiteX14" fmla="*/ 33 w 79332"/>
                <a:gd name="connsiteY14" fmla="*/ 69406 h 104333"/>
                <a:gd name="connsiteX15" fmla="*/ 12416 w 79332"/>
                <a:gd name="connsiteY15" fmla="*/ 69406 h 104333"/>
                <a:gd name="connsiteX16" fmla="*/ 20226 w 79332"/>
                <a:gd name="connsiteY16" fmla="*/ 86075 h 104333"/>
                <a:gd name="connsiteX17" fmla="*/ 41086 w 79332"/>
                <a:gd name="connsiteY17" fmla="*/ 91980 h 104333"/>
                <a:gd name="connsiteX18" fmla="*/ 60136 w 79332"/>
                <a:gd name="connsiteY18" fmla="*/ 87694 h 104333"/>
                <a:gd name="connsiteX19" fmla="*/ 66613 w 79332"/>
                <a:gd name="connsiteY19" fmla="*/ 75216 h 104333"/>
                <a:gd name="connsiteX20" fmla="*/ 62327 w 79332"/>
                <a:gd name="connsiteY20" fmla="*/ 64644 h 104333"/>
                <a:gd name="connsiteX21" fmla="*/ 45467 w 79332"/>
                <a:gd name="connsiteY21" fmla="*/ 58167 h 104333"/>
                <a:gd name="connsiteX22" fmla="*/ 28132 w 79332"/>
                <a:gd name="connsiteY22" fmla="*/ 54833 h 104333"/>
                <a:gd name="connsiteX23" fmla="*/ 9082 w 79332"/>
                <a:gd name="connsiteY23" fmla="*/ 46260 h 104333"/>
                <a:gd name="connsiteX24" fmla="*/ 3557 w 79332"/>
                <a:gd name="connsiteY24" fmla="*/ 30925 h 104333"/>
                <a:gd name="connsiteX25" fmla="*/ 13082 w 79332"/>
                <a:gd name="connsiteY25" fmla="*/ 8351 h 104333"/>
                <a:gd name="connsiteX26" fmla="*/ 39276 w 79332"/>
                <a:gd name="connsiteY26" fmla="*/ 64 h 104333"/>
                <a:gd name="connsiteX27" fmla="*/ 65946 w 79332"/>
                <a:gd name="connsiteY27" fmla="*/ 8351 h 104333"/>
                <a:gd name="connsiteX28" fmla="*/ 76519 w 79332"/>
                <a:gd name="connsiteY28" fmla="*/ 31497 h 10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9332" h="104333">
                  <a:moveTo>
                    <a:pt x="64613" y="31211"/>
                  </a:moveTo>
                  <a:cubicBezTo>
                    <a:pt x="64298" y="25523"/>
                    <a:pt x="61603" y="20230"/>
                    <a:pt x="57183" y="16638"/>
                  </a:cubicBezTo>
                  <a:cubicBezTo>
                    <a:pt x="52049" y="13086"/>
                    <a:pt x="45896" y="11312"/>
                    <a:pt x="39657" y="11589"/>
                  </a:cubicBezTo>
                  <a:cubicBezTo>
                    <a:pt x="33590" y="11179"/>
                    <a:pt x="27551" y="12713"/>
                    <a:pt x="22417" y="15971"/>
                  </a:cubicBezTo>
                  <a:cubicBezTo>
                    <a:pt x="18454" y="19016"/>
                    <a:pt x="16273" y="23841"/>
                    <a:pt x="16607" y="28830"/>
                  </a:cubicBezTo>
                  <a:cubicBezTo>
                    <a:pt x="16397" y="32160"/>
                    <a:pt x="17864" y="35375"/>
                    <a:pt x="20512" y="37402"/>
                  </a:cubicBezTo>
                  <a:cubicBezTo>
                    <a:pt x="25398" y="40135"/>
                    <a:pt x="30713" y="42004"/>
                    <a:pt x="36228" y="42927"/>
                  </a:cubicBezTo>
                  <a:lnTo>
                    <a:pt x="53564" y="47118"/>
                  </a:lnTo>
                  <a:cubicBezTo>
                    <a:pt x="60926" y="48295"/>
                    <a:pt x="67784" y="51607"/>
                    <a:pt x="73280" y="56643"/>
                  </a:cubicBezTo>
                  <a:cubicBezTo>
                    <a:pt x="77548" y="61708"/>
                    <a:pt x="79700" y="68225"/>
                    <a:pt x="79281" y="74835"/>
                  </a:cubicBezTo>
                  <a:cubicBezTo>
                    <a:pt x="79624" y="83342"/>
                    <a:pt x="75700" y="91458"/>
                    <a:pt x="68804" y="96457"/>
                  </a:cubicBezTo>
                  <a:cubicBezTo>
                    <a:pt x="60679" y="102055"/>
                    <a:pt x="50935" y="104802"/>
                    <a:pt x="41086" y="104268"/>
                  </a:cubicBezTo>
                  <a:cubicBezTo>
                    <a:pt x="30142" y="104819"/>
                    <a:pt x="19369" y="101441"/>
                    <a:pt x="10701" y="94743"/>
                  </a:cubicBezTo>
                  <a:cubicBezTo>
                    <a:pt x="3529" y="88646"/>
                    <a:pt x="-405" y="79570"/>
                    <a:pt x="33" y="70168"/>
                  </a:cubicBezTo>
                  <a:lnTo>
                    <a:pt x="33" y="69406"/>
                  </a:lnTo>
                  <a:lnTo>
                    <a:pt x="12416" y="69406"/>
                  </a:lnTo>
                  <a:cubicBezTo>
                    <a:pt x="12282" y="75876"/>
                    <a:pt x="15168" y="82039"/>
                    <a:pt x="20226" y="86075"/>
                  </a:cubicBezTo>
                  <a:cubicBezTo>
                    <a:pt x="26322" y="90326"/>
                    <a:pt x="33666" y="92405"/>
                    <a:pt x="41086" y="91980"/>
                  </a:cubicBezTo>
                  <a:cubicBezTo>
                    <a:pt x="47715" y="92445"/>
                    <a:pt x="54345" y="90955"/>
                    <a:pt x="60136" y="87694"/>
                  </a:cubicBezTo>
                  <a:cubicBezTo>
                    <a:pt x="64394" y="85013"/>
                    <a:pt x="66870" y="80241"/>
                    <a:pt x="66613" y="75216"/>
                  </a:cubicBezTo>
                  <a:cubicBezTo>
                    <a:pt x="66880" y="71222"/>
                    <a:pt x="65298" y="67324"/>
                    <a:pt x="62327" y="64644"/>
                  </a:cubicBezTo>
                  <a:cubicBezTo>
                    <a:pt x="57183" y="61414"/>
                    <a:pt x="51449" y="59214"/>
                    <a:pt x="45467" y="58167"/>
                  </a:cubicBezTo>
                  <a:lnTo>
                    <a:pt x="28132" y="54833"/>
                  </a:lnTo>
                  <a:cubicBezTo>
                    <a:pt x="21160" y="53645"/>
                    <a:pt x="14597" y="50694"/>
                    <a:pt x="9082" y="46260"/>
                  </a:cubicBezTo>
                  <a:cubicBezTo>
                    <a:pt x="5262" y="42092"/>
                    <a:pt x="3272" y="36570"/>
                    <a:pt x="3557" y="30925"/>
                  </a:cubicBezTo>
                  <a:cubicBezTo>
                    <a:pt x="3186" y="22352"/>
                    <a:pt x="6682" y="14064"/>
                    <a:pt x="13082" y="8351"/>
                  </a:cubicBezTo>
                  <a:cubicBezTo>
                    <a:pt x="20502" y="2467"/>
                    <a:pt x="29827" y="-482"/>
                    <a:pt x="39276" y="64"/>
                  </a:cubicBezTo>
                  <a:cubicBezTo>
                    <a:pt x="48868" y="-442"/>
                    <a:pt x="58326" y="2497"/>
                    <a:pt x="65946" y="8351"/>
                  </a:cubicBezTo>
                  <a:cubicBezTo>
                    <a:pt x="72680" y="14155"/>
                    <a:pt x="76538" y="22609"/>
                    <a:pt x="76519" y="314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430C112C-A549-45A1-9CB5-1B0842DC7A03}"/>
                </a:ext>
              </a:extLst>
            </p:cNvPr>
            <p:cNvSpPr/>
            <p:nvPr/>
          </p:nvSpPr>
          <p:spPr>
            <a:xfrm>
              <a:off x="6715600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763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763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FEAED85F-0ED0-4F4E-8FBD-39EE9E45FD8A}"/>
                </a:ext>
              </a:extLst>
            </p:cNvPr>
            <p:cNvSpPr/>
            <p:nvPr/>
          </p:nvSpPr>
          <p:spPr>
            <a:xfrm>
              <a:off x="6757320" y="3700462"/>
              <a:ext cx="80486" cy="99250"/>
            </a:xfrm>
            <a:custGeom>
              <a:avLst/>
              <a:gdLst>
                <a:gd name="connsiteX0" fmla="*/ 33528 w 80486"/>
                <a:gd name="connsiteY0" fmla="*/ 11811 h 99250"/>
                <a:gd name="connsiteX1" fmla="*/ 0 w 80486"/>
                <a:gd name="connsiteY1" fmla="*/ 11811 h 99250"/>
                <a:gd name="connsiteX2" fmla="*/ 0 w 80486"/>
                <a:gd name="connsiteY2" fmla="*/ 5906 h 99250"/>
                <a:gd name="connsiteX3" fmla="*/ 0 w 80486"/>
                <a:gd name="connsiteY3" fmla="*/ 0 h 99250"/>
                <a:gd name="connsiteX4" fmla="*/ 80486 w 80486"/>
                <a:gd name="connsiteY4" fmla="*/ 0 h 99250"/>
                <a:gd name="connsiteX5" fmla="*/ 80486 w 80486"/>
                <a:gd name="connsiteY5" fmla="*/ 5906 h 99250"/>
                <a:gd name="connsiteX6" fmla="*/ 80486 w 80486"/>
                <a:gd name="connsiteY6" fmla="*/ 11811 h 99250"/>
                <a:gd name="connsiteX7" fmla="*/ 46958 w 80486"/>
                <a:gd name="connsiteY7" fmla="*/ 11811 h 99250"/>
                <a:gd name="connsiteX8" fmla="*/ 46958 w 80486"/>
                <a:gd name="connsiteY8" fmla="*/ 99250 h 99250"/>
                <a:gd name="connsiteX9" fmla="*/ 40291 w 80486"/>
                <a:gd name="connsiteY9" fmla="*/ 99250 h 99250"/>
                <a:gd name="connsiteX10" fmla="*/ 33528 w 80486"/>
                <a:gd name="connsiteY10" fmla="*/ 99250 h 99250"/>
                <a:gd name="connsiteX11" fmla="*/ 33528 w 80486"/>
                <a:gd name="connsiteY11" fmla="*/ 11811 h 9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86" h="99250">
                  <a:moveTo>
                    <a:pt x="33528" y="11811"/>
                  </a:moveTo>
                  <a:lnTo>
                    <a:pt x="0" y="11811"/>
                  </a:lnTo>
                  <a:lnTo>
                    <a:pt x="0" y="5906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5906"/>
                  </a:lnTo>
                  <a:lnTo>
                    <a:pt x="80486" y="11811"/>
                  </a:lnTo>
                  <a:lnTo>
                    <a:pt x="46958" y="11811"/>
                  </a:lnTo>
                  <a:lnTo>
                    <a:pt x="46958" y="99250"/>
                  </a:lnTo>
                  <a:lnTo>
                    <a:pt x="40291" y="99250"/>
                  </a:lnTo>
                  <a:lnTo>
                    <a:pt x="33528" y="99250"/>
                  </a:lnTo>
                  <a:lnTo>
                    <a:pt x="33528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3BB8B8D8-B856-4873-AEFB-AD45AE88121D}"/>
                </a:ext>
              </a:extLst>
            </p:cNvPr>
            <p:cNvSpPr/>
            <p:nvPr/>
          </p:nvSpPr>
          <p:spPr>
            <a:xfrm>
              <a:off x="6861047" y="3700462"/>
              <a:ext cx="88296" cy="99155"/>
            </a:xfrm>
            <a:custGeom>
              <a:avLst/>
              <a:gdLst>
                <a:gd name="connsiteX0" fmla="*/ 37433 w 88296"/>
                <a:gd name="connsiteY0" fmla="*/ 59531 h 99155"/>
                <a:gd name="connsiteX1" fmla="*/ 0 w 88296"/>
                <a:gd name="connsiteY1" fmla="*/ 0 h 99155"/>
                <a:gd name="connsiteX2" fmla="*/ 7810 w 88296"/>
                <a:gd name="connsiteY2" fmla="*/ 0 h 99155"/>
                <a:gd name="connsiteX3" fmla="*/ 15716 w 88296"/>
                <a:gd name="connsiteY3" fmla="*/ 0 h 99155"/>
                <a:gd name="connsiteX4" fmla="*/ 44196 w 88296"/>
                <a:gd name="connsiteY4" fmla="*/ 48101 h 99155"/>
                <a:gd name="connsiteX5" fmla="*/ 44196 w 88296"/>
                <a:gd name="connsiteY5" fmla="*/ 48101 h 99155"/>
                <a:gd name="connsiteX6" fmla="*/ 72771 w 88296"/>
                <a:gd name="connsiteY6" fmla="*/ 0 h 99155"/>
                <a:gd name="connsiteX7" fmla="*/ 80581 w 88296"/>
                <a:gd name="connsiteY7" fmla="*/ 0 h 99155"/>
                <a:gd name="connsiteX8" fmla="*/ 88297 w 88296"/>
                <a:gd name="connsiteY8" fmla="*/ 0 h 99155"/>
                <a:gd name="connsiteX9" fmla="*/ 50863 w 88296"/>
                <a:gd name="connsiteY9" fmla="*/ 59722 h 99155"/>
                <a:gd name="connsiteX10" fmla="*/ 50863 w 88296"/>
                <a:gd name="connsiteY10" fmla="*/ 99155 h 99155"/>
                <a:gd name="connsiteX11" fmla="*/ 44196 w 88296"/>
                <a:gd name="connsiteY11" fmla="*/ 99155 h 99155"/>
                <a:gd name="connsiteX12" fmla="*/ 37433 w 88296"/>
                <a:gd name="connsiteY12" fmla="*/ 99155 h 99155"/>
                <a:gd name="connsiteX13" fmla="*/ 37433 w 88296"/>
                <a:gd name="connsiteY13" fmla="*/ 59531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96" h="99155">
                  <a:moveTo>
                    <a:pt x="37433" y="59531"/>
                  </a:moveTo>
                  <a:lnTo>
                    <a:pt x="0" y="0"/>
                  </a:lnTo>
                  <a:lnTo>
                    <a:pt x="7810" y="0"/>
                  </a:lnTo>
                  <a:lnTo>
                    <a:pt x="15716" y="0"/>
                  </a:lnTo>
                  <a:lnTo>
                    <a:pt x="44196" y="48101"/>
                  </a:lnTo>
                  <a:lnTo>
                    <a:pt x="44196" y="48101"/>
                  </a:lnTo>
                  <a:lnTo>
                    <a:pt x="72771" y="0"/>
                  </a:lnTo>
                  <a:lnTo>
                    <a:pt x="80581" y="0"/>
                  </a:lnTo>
                  <a:lnTo>
                    <a:pt x="88297" y="0"/>
                  </a:lnTo>
                  <a:lnTo>
                    <a:pt x="50863" y="59722"/>
                  </a:lnTo>
                  <a:lnTo>
                    <a:pt x="50863" y="99155"/>
                  </a:lnTo>
                  <a:lnTo>
                    <a:pt x="44196" y="99155"/>
                  </a:lnTo>
                  <a:lnTo>
                    <a:pt x="37433" y="99155"/>
                  </a:lnTo>
                  <a:lnTo>
                    <a:pt x="37433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BAD2278-8155-48AA-A618-A061C9500534}"/>
              </a:ext>
            </a:extLst>
          </p:cNvPr>
          <p:cNvCxnSpPr>
            <a:cxnSpLocks/>
          </p:cNvCxnSpPr>
          <p:nvPr userDrawn="1"/>
        </p:nvCxnSpPr>
        <p:spPr>
          <a:xfrm>
            <a:off x="11518900" y="1436696"/>
            <a:ext cx="0" cy="4425089"/>
          </a:xfrm>
          <a:prstGeom prst="line">
            <a:avLst/>
          </a:prstGeom>
          <a:ln w="127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42E5EA4-FF46-437D-9253-7CDDFF731114}"/>
              </a:ext>
            </a:extLst>
          </p:cNvPr>
          <p:cNvCxnSpPr>
            <a:cxnSpLocks/>
          </p:cNvCxnSpPr>
          <p:nvPr userDrawn="1"/>
        </p:nvCxnSpPr>
        <p:spPr>
          <a:xfrm>
            <a:off x="11518900" y="2242674"/>
            <a:ext cx="0" cy="611627"/>
          </a:xfrm>
          <a:prstGeom prst="line">
            <a:avLst/>
          </a:prstGeom>
          <a:ln w="4762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3817407-9467-48C7-98E1-C20165898B7A}"/>
              </a:ext>
            </a:extLst>
          </p:cNvPr>
          <p:cNvGrpSpPr/>
          <p:nvPr userDrawn="1"/>
        </p:nvGrpSpPr>
        <p:grpSpPr>
          <a:xfrm>
            <a:off x="689267" y="643924"/>
            <a:ext cx="255020" cy="120364"/>
            <a:chOff x="11531600" y="6153108"/>
            <a:chExt cx="403792" cy="190584"/>
          </a:xfrm>
        </p:grpSpPr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9A1F96F1-9878-48BA-A4DC-0DD91FC7DED9}"/>
                </a:ext>
              </a:extLst>
            </p:cNvPr>
            <p:cNvSpPr/>
            <p:nvPr/>
          </p:nvSpPr>
          <p:spPr>
            <a:xfrm>
              <a:off x="11531600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阿里巴巴普惠体 M"/>
                <a:cs typeface="+mn-cs"/>
              </a:endParaRPr>
            </a:p>
          </p:txBody>
        </p:sp>
        <p:sp>
          <p:nvSpPr>
            <p:cNvPr id="47" name="平行四边形 46">
              <a:extLst>
                <a:ext uri="{FF2B5EF4-FFF2-40B4-BE49-F238E27FC236}">
                  <a16:creationId xmlns:a16="http://schemas.microsoft.com/office/drawing/2014/main" id="{70481016-38CC-4184-AA75-92480D394A8B}"/>
                </a:ext>
              </a:extLst>
            </p:cNvPr>
            <p:cNvSpPr/>
            <p:nvPr/>
          </p:nvSpPr>
          <p:spPr>
            <a:xfrm>
              <a:off x="11638898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阿里巴巴普惠体 M"/>
                <a:cs typeface="+mn-cs"/>
              </a:endParaRPr>
            </a:p>
          </p:txBody>
        </p:sp>
        <p:sp>
          <p:nvSpPr>
            <p:cNvPr id="48" name="平行四边形 47">
              <a:extLst>
                <a:ext uri="{FF2B5EF4-FFF2-40B4-BE49-F238E27FC236}">
                  <a16:creationId xmlns:a16="http://schemas.microsoft.com/office/drawing/2014/main" id="{E238A057-F6C6-482A-8408-98FB6D238022}"/>
                </a:ext>
              </a:extLst>
            </p:cNvPr>
            <p:cNvSpPr/>
            <p:nvPr/>
          </p:nvSpPr>
          <p:spPr>
            <a:xfrm>
              <a:off x="11746196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阿里巴巴普惠体 M"/>
                <a:cs typeface="+mn-cs"/>
              </a:endParaRPr>
            </a:p>
          </p:txBody>
        </p:sp>
      </p:grp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98574C92-5803-44C6-9F5C-8E359E037A85}"/>
              </a:ext>
            </a:extLst>
          </p:cNvPr>
          <p:cNvSpPr/>
          <p:nvPr userDrawn="1"/>
        </p:nvSpPr>
        <p:spPr>
          <a:xfrm>
            <a:off x="11327181" y="6235700"/>
            <a:ext cx="383438" cy="316964"/>
          </a:xfrm>
          <a:custGeom>
            <a:avLst/>
            <a:gdLst>
              <a:gd name="connsiteX0" fmla="*/ 1549536 w 1549535"/>
              <a:gd name="connsiteY0" fmla="*/ 37222 h 1280905"/>
              <a:gd name="connsiteX1" fmla="*/ 1147854 w 1549535"/>
              <a:gd name="connsiteY1" fmla="*/ 37222 h 1280905"/>
              <a:gd name="connsiteX2" fmla="*/ 926355 w 1549535"/>
              <a:gd name="connsiteY2" fmla="*/ 256043 h 1280905"/>
              <a:gd name="connsiteX3" fmla="*/ 858643 w 1549535"/>
              <a:gd name="connsiteY3" fmla="*/ 103021 h 1280905"/>
              <a:gd name="connsiteX4" fmla="*/ 972262 w 1549535"/>
              <a:gd name="connsiteY4" fmla="*/ 61131 h 1280905"/>
              <a:gd name="connsiteX5" fmla="*/ 671383 w 1549535"/>
              <a:gd name="connsiteY5" fmla="*/ 58645 h 1280905"/>
              <a:gd name="connsiteX6" fmla="*/ 622990 w 1549535"/>
              <a:gd name="connsiteY6" fmla="*/ 255278 h 1280905"/>
              <a:gd name="connsiteX7" fmla="*/ 407229 w 1549535"/>
              <a:gd name="connsiteY7" fmla="*/ 37222 h 1280905"/>
              <a:gd name="connsiteX8" fmla="*/ 0 w 1549535"/>
              <a:gd name="connsiteY8" fmla="*/ 37222 h 1280905"/>
              <a:gd name="connsiteX9" fmla="*/ 290741 w 1549535"/>
              <a:gd name="connsiteY9" fmla="*/ 156579 h 1280905"/>
              <a:gd name="connsiteX10" fmla="*/ 315416 w 1549535"/>
              <a:gd name="connsiteY10" fmla="*/ 221039 h 1280905"/>
              <a:gd name="connsiteX11" fmla="*/ 109984 w 1549535"/>
              <a:gd name="connsiteY11" fmla="*/ 221995 h 1280905"/>
              <a:gd name="connsiteX12" fmla="*/ 370886 w 1549535"/>
              <a:gd name="connsiteY12" fmla="*/ 333893 h 1280905"/>
              <a:gd name="connsiteX13" fmla="*/ 405890 w 1549535"/>
              <a:gd name="connsiteY13" fmla="*/ 410403 h 1280905"/>
              <a:gd name="connsiteX14" fmla="*/ 244452 w 1549535"/>
              <a:gd name="connsiteY14" fmla="*/ 416333 h 1280905"/>
              <a:gd name="connsiteX15" fmla="*/ 454857 w 1549535"/>
              <a:gd name="connsiteY15" fmla="*/ 522874 h 1280905"/>
              <a:gd name="connsiteX16" fmla="*/ 481827 w 1549535"/>
              <a:gd name="connsiteY16" fmla="*/ 591352 h 1280905"/>
              <a:gd name="connsiteX17" fmla="*/ 353289 w 1549535"/>
              <a:gd name="connsiteY17" fmla="*/ 591352 h 1280905"/>
              <a:gd name="connsiteX18" fmla="*/ 527351 w 1549535"/>
              <a:gd name="connsiteY18" fmla="*/ 698658 h 1280905"/>
              <a:gd name="connsiteX19" fmla="*/ 554704 w 1549535"/>
              <a:gd name="connsiteY19" fmla="*/ 773065 h 1280905"/>
              <a:gd name="connsiteX20" fmla="*/ 464995 w 1549535"/>
              <a:gd name="connsiteY20" fmla="*/ 773065 h 1280905"/>
              <a:gd name="connsiteX21" fmla="*/ 603097 w 1549535"/>
              <a:gd name="connsiteY21" fmla="*/ 871190 h 1280905"/>
              <a:gd name="connsiteX22" fmla="*/ 601949 w 1549535"/>
              <a:gd name="connsiteY22" fmla="*/ 1000493 h 1280905"/>
              <a:gd name="connsiteX23" fmla="*/ 774099 w 1549535"/>
              <a:gd name="connsiteY23" fmla="*/ 1280905 h 1280905"/>
              <a:gd name="connsiteX24" fmla="*/ 946248 w 1549535"/>
              <a:gd name="connsiteY24" fmla="*/ 1000493 h 1280905"/>
              <a:gd name="connsiteX25" fmla="*/ 945100 w 1549535"/>
              <a:gd name="connsiteY25" fmla="*/ 871190 h 1280905"/>
              <a:gd name="connsiteX26" fmla="*/ 1083011 w 1549535"/>
              <a:gd name="connsiteY26" fmla="*/ 773065 h 1280905"/>
              <a:gd name="connsiteX27" fmla="*/ 995406 w 1549535"/>
              <a:gd name="connsiteY27" fmla="*/ 773065 h 1280905"/>
              <a:gd name="connsiteX28" fmla="*/ 1022759 w 1549535"/>
              <a:gd name="connsiteY28" fmla="*/ 698467 h 1280905"/>
              <a:gd name="connsiteX29" fmla="*/ 1196630 w 1549535"/>
              <a:gd name="connsiteY29" fmla="*/ 591352 h 1280905"/>
              <a:gd name="connsiteX30" fmla="*/ 1068092 w 1549535"/>
              <a:gd name="connsiteY30" fmla="*/ 591352 h 1280905"/>
              <a:gd name="connsiteX31" fmla="*/ 1094488 w 1549535"/>
              <a:gd name="connsiteY31" fmla="*/ 523257 h 1280905"/>
              <a:gd name="connsiteX32" fmla="*/ 1304893 w 1549535"/>
              <a:gd name="connsiteY32" fmla="*/ 416716 h 1280905"/>
              <a:gd name="connsiteX33" fmla="*/ 1143455 w 1549535"/>
              <a:gd name="connsiteY33" fmla="*/ 410977 h 1280905"/>
              <a:gd name="connsiteX34" fmla="*/ 1178458 w 1549535"/>
              <a:gd name="connsiteY34" fmla="*/ 334466 h 1280905"/>
              <a:gd name="connsiteX35" fmla="*/ 1439552 w 1549535"/>
              <a:gd name="connsiteY35" fmla="*/ 222378 h 1280905"/>
              <a:gd name="connsiteX36" fmla="*/ 1234120 w 1549535"/>
              <a:gd name="connsiteY36" fmla="*/ 222378 h 1280905"/>
              <a:gd name="connsiteX37" fmla="*/ 1258604 w 1549535"/>
              <a:gd name="connsiteY37" fmla="*/ 157726 h 1280905"/>
              <a:gd name="connsiteX38" fmla="*/ 1549536 w 1549535"/>
              <a:gd name="connsiteY38" fmla="*/ 38561 h 128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549535" h="1280905">
                <a:moveTo>
                  <a:pt x="1549536" y="37222"/>
                </a:moveTo>
                <a:lnTo>
                  <a:pt x="1147854" y="37222"/>
                </a:lnTo>
                <a:cubicBezTo>
                  <a:pt x="1030792" y="37222"/>
                  <a:pt x="970731" y="151988"/>
                  <a:pt x="926355" y="256043"/>
                </a:cubicBezTo>
                <a:lnTo>
                  <a:pt x="858643" y="103021"/>
                </a:lnTo>
                <a:lnTo>
                  <a:pt x="972262" y="61131"/>
                </a:lnTo>
                <a:cubicBezTo>
                  <a:pt x="905888" y="-1799"/>
                  <a:pt x="698735" y="-36037"/>
                  <a:pt x="671383" y="58645"/>
                </a:cubicBezTo>
                <a:lnTo>
                  <a:pt x="622990" y="255278"/>
                </a:lnTo>
                <a:cubicBezTo>
                  <a:pt x="584734" y="166716"/>
                  <a:pt x="529838" y="37222"/>
                  <a:pt x="407229" y="37222"/>
                </a:cubicBezTo>
                <a:lnTo>
                  <a:pt x="0" y="37222"/>
                </a:lnTo>
                <a:cubicBezTo>
                  <a:pt x="52984" y="130948"/>
                  <a:pt x="103481" y="164612"/>
                  <a:pt x="290741" y="156579"/>
                </a:cubicBezTo>
                <a:lnTo>
                  <a:pt x="315416" y="221039"/>
                </a:lnTo>
                <a:lnTo>
                  <a:pt x="109984" y="221995"/>
                </a:lnTo>
                <a:cubicBezTo>
                  <a:pt x="170619" y="333893"/>
                  <a:pt x="205623" y="338483"/>
                  <a:pt x="370886" y="333893"/>
                </a:cubicBezTo>
                <a:lnTo>
                  <a:pt x="405890" y="410403"/>
                </a:lnTo>
                <a:lnTo>
                  <a:pt x="244452" y="416333"/>
                </a:lnTo>
                <a:cubicBezTo>
                  <a:pt x="279265" y="495330"/>
                  <a:pt x="315607" y="529186"/>
                  <a:pt x="454857" y="522874"/>
                </a:cubicBezTo>
                <a:lnTo>
                  <a:pt x="481827" y="591352"/>
                </a:lnTo>
                <a:lnTo>
                  <a:pt x="353289" y="591352"/>
                </a:lnTo>
                <a:cubicBezTo>
                  <a:pt x="401682" y="671114"/>
                  <a:pt x="425400" y="707457"/>
                  <a:pt x="527351" y="698658"/>
                </a:cubicBezTo>
                <a:lnTo>
                  <a:pt x="554704" y="773065"/>
                </a:lnTo>
                <a:lnTo>
                  <a:pt x="464995" y="773065"/>
                </a:lnTo>
                <a:cubicBezTo>
                  <a:pt x="503250" y="859140"/>
                  <a:pt x="548391" y="862582"/>
                  <a:pt x="603097" y="871190"/>
                </a:cubicBezTo>
                <a:cubicBezTo>
                  <a:pt x="652255" y="878841"/>
                  <a:pt x="659141" y="971037"/>
                  <a:pt x="601949" y="1000493"/>
                </a:cubicBezTo>
                <a:lnTo>
                  <a:pt x="774099" y="1280905"/>
                </a:lnTo>
                <a:lnTo>
                  <a:pt x="946248" y="1000493"/>
                </a:lnTo>
                <a:cubicBezTo>
                  <a:pt x="888865" y="970845"/>
                  <a:pt x="895942" y="878841"/>
                  <a:pt x="945100" y="871190"/>
                </a:cubicBezTo>
                <a:cubicBezTo>
                  <a:pt x="999806" y="862582"/>
                  <a:pt x="1044564" y="859140"/>
                  <a:pt x="1083011" y="773065"/>
                </a:cubicBezTo>
                <a:lnTo>
                  <a:pt x="995406" y="773065"/>
                </a:lnTo>
                <a:lnTo>
                  <a:pt x="1022759" y="698467"/>
                </a:lnTo>
                <a:cubicBezTo>
                  <a:pt x="1124518" y="707457"/>
                  <a:pt x="1148237" y="670923"/>
                  <a:pt x="1196630" y="591352"/>
                </a:cubicBezTo>
                <a:lnTo>
                  <a:pt x="1068092" y="591352"/>
                </a:lnTo>
                <a:lnTo>
                  <a:pt x="1094488" y="523257"/>
                </a:lnTo>
                <a:cubicBezTo>
                  <a:pt x="1233164" y="529760"/>
                  <a:pt x="1269698" y="495713"/>
                  <a:pt x="1304893" y="416716"/>
                </a:cubicBezTo>
                <a:lnTo>
                  <a:pt x="1143455" y="410977"/>
                </a:lnTo>
                <a:lnTo>
                  <a:pt x="1178458" y="334466"/>
                </a:lnTo>
                <a:cubicBezTo>
                  <a:pt x="1343722" y="339057"/>
                  <a:pt x="1378726" y="334466"/>
                  <a:pt x="1439552" y="222378"/>
                </a:cubicBezTo>
                <a:lnTo>
                  <a:pt x="1234120" y="222378"/>
                </a:lnTo>
                <a:lnTo>
                  <a:pt x="1258604" y="157726"/>
                </a:lnTo>
                <a:cubicBezTo>
                  <a:pt x="1445864" y="165760"/>
                  <a:pt x="1496361" y="132095"/>
                  <a:pt x="1549536" y="38561"/>
                </a:cubicBezTo>
              </a:path>
            </a:pathLst>
          </a:custGeom>
          <a:solidFill>
            <a:schemeClr val="accent1"/>
          </a:solidFill>
          <a:ln w="1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0F05D5B-62B7-464C-8A9A-A9DB035DD6CD}"/>
              </a:ext>
            </a:extLst>
          </p:cNvPr>
          <p:cNvCxnSpPr>
            <a:cxnSpLocks/>
          </p:cNvCxnSpPr>
          <p:nvPr userDrawn="1"/>
        </p:nvCxnSpPr>
        <p:spPr>
          <a:xfrm flipH="1">
            <a:off x="898746" y="711731"/>
            <a:ext cx="4212000" cy="0"/>
          </a:xfrm>
          <a:prstGeom prst="line">
            <a:avLst/>
          </a:prstGeom>
          <a:noFill/>
          <a:ln cap="rnd">
            <a:gradFill>
              <a:gsLst>
                <a:gs pos="0">
                  <a:schemeClr val="accent5">
                    <a:lumMod val="20000"/>
                    <a:lumOff val="80000"/>
                    <a:alpha val="0"/>
                  </a:schemeClr>
                </a:gs>
                <a:gs pos="100000">
                  <a:schemeClr val="accent3"/>
                </a:gs>
              </a:gsLst>
              <a:lin ang="0" scaled="0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图片占位符 52">
            <a:extLst>
              <a:ext uri="{FF2B5EF4-FFF2-40B4-BE49-F238E27FC236}">
                <a16:creationId xmlns:a16="http://schemas.microsoft.com/office/drawing/2014/main" id="{C3542880-C8C7-4562-8D58-C7E7CD27F00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6781" y="1419271"/>
            <a:ext cx="7182362" cy="4425858"/>
          </a:xfrm>
          <a:custGeom>
            <a:avLst/>
            <a:gdLst>
              <a:gd name="connsiteX0" fmla="*/ 118923 w 7182362"/>
              <a:gd name="connsiteY0" fmla="*/ 0 h 4425858"/>
              <a:gd name="connsiteX1" fmla="*/ 7063440 w 7182362"/>
              <a:gd name="connsiteY1" fmla="*/ 0 h 4425858"/>
              <a:gd name="connsiteX2" fmla="*/ 7182362 w 7182362"/>
              <a:gd name="connsiteY2" fmla="*/ 118923 h 4425858"/>
              <a:gd name="connsiteX3" fmla="*/ 7182362 w 7182362"/>
              <a:gd name="connsiteY3" fmla="*/ 4306936 h 4425858"/>
              <a:gd name="connsiteX4" fmla="*/ 7063440 w 7182362"/>
              <a:gd name="connsiteY4" fmla="*/ 4425858 h 4425858"/>
              <a:gd name="connsiteX5" fmla="*/ 118923 w 7182362"/>
              <a:gd name="connsiteY5" fmla="*/ 4425858 h 4425858"/>
              <a:gd name="connsiteX6" fmla="*/ 0 w 7182362"/>
              <a:gd name="connsiteY6" fmla="*/ 4306936 h 4425858"/>
              <a:gd name="connsiteX7" fmla="*/ 0 w 7182362"/>
              <a:gd name="connsiteY7" fmla="*/ 118923 h 4425858"/>
              <a:gd name="connsiteX8" fmla="*/ 118923 w 7182362"/>
              <a:gd name="connsiteY8" fmla="*/ 0 h 442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82362" h="4425858">
                <a:moveTo>
                  <a:pt x="118923" y="0"/>
                </a:moveTo>
                <a:lnTo>
                  <a:pt x="7063440" y="0"/>
                </a:lnTo>
                <a:cubicBezTo>
                  <a:pt x="7129119" y="0"/>
                  <a:pt x="7182362" y="53244"/>
                  <a:pt x="7182362" y="118923"/>
                </a:cubicBezTo>
                <a:lnTo>
                  <a:pt x="7182362" y="4306936"/>
                </a:lnTo>
                <a:cubicBezTo>
                  <a:pt x="7182362" y="4372615"/>
                  <a:pt x="7129119" y="4425858"/>
                  <a:pt x="7063440" y="4425858"/>
                </a:cubicBezTo>
                <a:lnTo>
                  <a:pt x="118923" y="4425858"/>
                </a:lnTo>
                <a:cubicBezTo>
                  <a:pt x="53243" y="4425858"/>
                  <a:pt x="0" y="4372615"/>
                  <a:pt x="0" y="4306936"/>
                </a:cubicBezTo>
                <a:lnTo>
                  <a:pt x="0" y="118923"/>
                </a:lnTo>
                <a:cubicBezTo>
                  <a:pt x="0" y="53244"/>
                  <a:pt x="53243" y="0"/>
                  <a:pt x="118923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点击插入本地图片</a:t>
            </a:r>
          </a:p>
        </p:txBody>
      </p:sp>
      <p:sp>
        <p:nvSpPr>
          <p:cNvPr id="54" name="文本占位符 61">
            <a:extLst>
              <a:ext uri="{FF2B5EF4-FFF2-40B4-BE49-F238E27FC236}">
                <a16:creationId xmlns:a16="http://schemas.microsoft.com/office/drawing/2014/main" id="{EEF2EB4D-C8B7-45C3-A25F-301CC0A7EC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80173" y="2440458"/>
            <a:ext cx="3307128" cy="582763"/>
          </a:xfrm>
          <a:prstGeom prst="rect">
            <a:avLst/>
          </a:prstGeom>
          <a:noFill/>
        </p:spPr>
        <p:txBody>
          <a:bodyPr wrap="square" lIns="0" tIns="36000" rIns="0" bIns="36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buNone/>
              <a:defRPr lang="zh-CN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>
              <a:lnSpc>
                <a:spcPct val="110000"/>
              </a:lnSpc>
            </a:pPr>
            <a:r>
              <a:rPr lang="zh-CN" altLang="en-US" dirty="0"/>
              <a:t>点击输入标题</a:t>
            </a:r>
          </a:p>
        </p:txBody>
      </p:sp>
      <p:sp>
        <p:nvSpPr>
          <p:cNvPr id="55" name="文本占位符 61">
            <a:extLst>
              <a:ext uri="{FF2B5EF4-FFF2-40B4-BE49-F238E27FC236}">
                <a16:creationId xmlns:a16="http://schemas.microsoft.com/office/drawing/2014/main" id="{BE0979E0-7F9A-42F6-BCFE-3DE8441D92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80173" y="3377323"/>
            <a:ext cx="3317046" cy="2561265"/>
          </a:xfrm>
          <a:prstGeom prst="rect">
            <a:avLst/>
          </a:prstGeom>
          <a:noFill/>
        </p:spPr>
        <p:txBody>
          <a:bodyPr wrap="square" lIns="72000" tIns="0" bIns="0" rtlCol="0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Arial" panose="020B0604020202020204" pitchFamily="34" charset="0"/>
              <a:buChar char="▼"/>
              <a:defRPr lang="zh-CN" altLang="en-US" sz="2000" kern="1200" dirty="0">
                <a:solidFill>
                  <a:schemeClr val="bg2">
                    <a:lumMod val="2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pPr marL="457200" lvl="0" indent="-457200">
              <a:lnSpc>
                <a:spcPct val="120000"/>
              </a:lnSpc>
              <a:buClr>
                <a:schemeClr val="accent6"/>
              </a:buClr>
              <a:buSzPct val="80000"/>
              <a:buChar char="▼"/>
            </a:pPr>
            <a:r>
              <a:rPr lang="zh-CN" altLang="en-US" dirty="0"/>
              <a:t>列举一些要点</a:t>
            </a:r>
            <a:endParaRPr lang="en-US" altLang="zh-CN" dirty="0"/>
          </a:p>
          <a:p>
            <a:pPr marL="457200" lvl="0" indent="-457200">
              <a:lnSpc>
                <a:spcPct val="120000"/>
              </a:lnSpc>
              <a:buClr>
                <a:schemeClr val="accent6"/>
              </a:buClr>
              <a:buSzPct val="80000"/>
              <a:buChar char="▼"/>
            </a:pPr>
            <a:r>
              <a:rPr lang="zh-CN" altLang="en-US" dirty="0"/>
              <a:t>尽量简短</a:t>
            </a:r>
            <a:endParaRPr lang="en-US" altLang="zh-CN" dirty="0"/>
          </a:p>
          <a:p>
            <a:pPr marL="457200" lvl="0" indent="-457200">
              <a:lnSpc>
                <a:spcPct val="120000"/>
              </a:lnSpc>
              <a:buClr>
                <a:schemeClr val="accent6"/>
              </a:buClr>
              <a:buSzPct val="80000"/>
              <a:buChar char="▼"/>
            </a:pPr>
            <a:r>
              <a:rPr lang="zh-CN" altLang="en-US" dirty="0"/>
              <a:t>多用短语</a:t>
            </a:r>
            <a:endParaRPr lang="en-US" altLang="zh-CN" dirty="0"/>
          </a:p>
          <a:p>
            <a:pPr marL="457200" lvl="0" indent="-457200">
              <a:lnSpc>
                <a:spcPct val="120000"/>
              </a:lnSpc>
              <a:buClr>
                <a:schemeClr val="accent6"/>
              </a:buClr>
              <a:buSzPct val="80000"/>
              <a:buChar char="▼"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7" name="文本占位符 56">
            <a:extLst>
              <a:ext uri="{FF2B5EF4-FFF2-40B4-BE49-F238E27FC236}">
                <a16:creationId xmlns:a16="http://schemas.microsoft.com/office/drawing/2014/main" id="{95ABCF68-D81B-40B2-9D4D-E6EAD33F02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08563" y="1658526"/>
            <a:ext cx="1528763" cy="113188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buNone/>
              <a:defRPr lang="zh-CN" altLang="en-US" sz="5400" kern="12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页脚占位符 43">
            <a:extLst>
              <a:ext uri="{FF2B5EF4-FFF2-40B4-BE49-F238E27FC236}">
                <a16:creationId xmlns:a16="http://schemas.microsoft.com/office/drawing/2014/main" id="{D67A7BFD-8E17-46EE-90AA-A703419BE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537136" y="6338794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zh-CN" altLang="en-US" sz="1200" smtClean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defRPr>
            </a:lvl1pPr>
          </a:lstStyle>
          <a:p>
            <a:r>
              <a:rPr lang="en-US" altLang="zh-CN" dirty="0"/>
              <a:t>【G23】Not Only Film</a:t>
            </a:r>
            <a:r>
              <a:rPr lang="zh-CN" altLang="en-US" dirty="0"/>
              <a:t>电影垂直搜索引擎</a:t>
            </a:r>
          </a:p>
        </p:txBody>
      </p:sp>
    </p:spTree>
    <p:extLst>
      <p:ext uri="{BB962C8B-B14F-4D97-AF65-F5344CB8AC3E}">
        <p14:creationId xmlns:p14="http://schemas.microsoft.com/office/powerpoint/2010/main" val="3123702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四项图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>
            <a:extLst>
              <a:ext uri="{FF2B5EF4-FFF2-40B4-BE49-F238E27FC236}">
                <a16:creationId xmlns:a16="http://schemas.microsoft.com/office/drawing/2014/main" id="{D2331262-5CD6-4ED2-839F-2E747F43321E}"/>
              </a:ext>
            </a:extLst>
          </p:cNvPr>
          <p:cNvSpPr/>
          <p:nvPr userDrawn="1"/>
        </p:nvSpPr>
        <p:spPr>
          <a:xfrm rot="20700000">
            <a:off x="-2315670" y="-1761610"/>
            <a:ext cx="17826229" cy="10027254"/>
          </a:xfrm>
          <a:custGeom>
            <a:avLst/>
            <a:gdLst>
              <a:gd name="connsiteX0" fmla="*/ 0 w 17826229"/>
              <a:gd name="connsiteY0" fmla="*/ 0 h 10027254"/>
              <a:gd name="connsiteX1" fmla="*/ 17826229 w 17826229"/>
              <a:gd name="connsiteY1" fmla="*/ 0 h 10027254"/>
              <a:gd name="connsiteX2" fmla="*/ 17826229 w 17826229"/>
              <a:gd name="connsiteY2" fmla="*/ 10027254 h 10027254"/>
              <a:gd name="connsiteX3" fmla="*/ 0 w 17826229"/>
              <a:gd name="connsiteY3" fmla="*/ 10027254 h 10027254"/>
              <a:gd name="connsiteX4" fmla="*/ 0 w 17826229"/>
              <a:gd name="connsiteY4" fmla="*/ 0 h 10027254"/>
              <a:gd name="connsiteX0" fmla="*/ 0 w 17826229"/>
              <a:gd name="connsiteY0" fmla="*/ 0 h 10027254"/>
              <a:gd name="connsiteX1" fmla="*/ 2315670 w 17826229"/>
              <a:gd name="connsiteY1" fmla="*/ 1761610 h 10027254"/>
              <a:gd name="connsiteX2" fmla="*/ 17826229 w 17826229"/>
              <a:gd name="connsiteY2" fmla="*/ 0 h 10027254"/>
              <a:gd name="connsiteX3" fmla="*/ 17826229 w 17826229"/>
              <a:gd name="connsiteY3" fmla="*/ 10027254 h 10027254"/>
              <a:gd name="connsiteX4" fmla="*/ 0 w 17826229"/>
              <a:gd name="connsiteY4" fmla="*/ 10027254 h 10027254"/>
              <a:gd name="connsiteX5" fmla="*/ 0 w 17826229"/>
              <a:gd name="connsiteY5" fmla="*/ 0 h 10027254"/>
              <a:gd name="connsiteX0" fmla="*/ 0 w 17826229"/>
              <a:gd name="connsiteY0" fmla="*/ 0 h 10027254"/>
              <a:gd name="connsiteX1" fmla="*/ 17826229 w 17826229"/>
              <a:gd name="connsiteY1" fmla="*/ 0 h 10027254"/>
              <a:gd name="connsiteX2" fmla="*/ 17826229 w 17826229"/>
              <a:gd name="connsiteY2" fmla="*/ 10027254 h 10027254"/>
              <a:gd name="connsiteX3" fmla="*/ 0 w 17826229"/>
              <a:gd name="connsiteY3" fmla="*/ 10027254 h 10027254"/>
              <a:gd name="connsiteX4" fmla="*/ 0 w 17826229"/>
              <a:gd name="connsiteY4" fmla="*/ 0 h 1002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26229" h="10027254">
                <a:moveTo>
                  <a:pt x="0" y="0"/>
                </a:moveTo>
                <a:lnTo>
                  <a:pt x="17826229" y="0"/>
                </a:lnTo>
                <a:lnTo>
                  <a:pt x="17826229" y="10027254"/>
                </a:lnTo>
                <a:lnTo>
                  <a:pt x="0" y="1002725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alphaModFix amt="5000"/>
            </a:blip>
            <a:srcRect/>
            <a:tile tx="0" ty="0" sx="50000" sy="50000" flip="none" algn="tl"/>
          </a:blip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E5E99BBC-D7CC-4681-B4E0-8C457C865E11}"/>
              </a:ext>
            </a:extLst>
          </p:cNvPr>
          <p:cNvSpPr/>
          <p:nvPr userDrawn="1"/>
        </p:nvSpPr>
        <p:spPr>
          <a:xfrm>
            <a:off x="7950762" y="278602"/>
            <a:ext cx="4241240" cy="745074"/>
          </a:xfrm>
          <a:custGeom>
            <a:avLst/>
            <a:gdLst>
              <a:gd name="connsiteX0" fmla="*/ 0 w 202003"/>
              <a:gd name="connsiteY0" fmla="*/ 0 h 745074"/>
              <a:gd name="connsiteX1" fmla="*/ 202003 w 202003"/>
              <a:gd name="connsiteY1" fmla="*/ 48 h 745074"/>
              <a:gd name="connsiteX2" fmla="*/ 202003 w 202003"/>
              <a:gd name="connsiteY2" fmla="*/ 745070 h 745074"/>
              <a:gd name="connsiteX3" fmla="*/ 0 w 202003"/>
              <a:gd name="connsiteY3" fmla="*/ 745074 h 74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03" h="745074">
                <a:moveTo>
                  <a:pt x="0" y="0"/>
                </a:moveTo>
                <a:lnTo>
                  <a:pt x="202003" y="48"/>
                </a:lnTo>
                <a:lnTo>
                  <a:pt x="202003" y="745070"/>
                </a:lnTo>
                <a:lnTo>
                  <a:pt x="0" y="745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CD136CA-A284-4D80-8F66-0FB7BE77D4B8}"/>
              </a:ext>
            </a:extLst>
          </p:cNvPr>
          <p:cNvSpPr/>
          <p:nvPr userDrawn="1"/>
        </p:nvSpPr>
        <p:spPr>
          <a:xfrm>
            <a:off x="-1853966" y="279914"/>
            <a:ext cx="11531601" cy="743660"/>
          </a:xfrm>
          <a:custGeom>
            <a:avLst/>
            <a:gdLst>
              <a:gd name="connsiteX0" fmla="*/ 0 w 11531601"/>
              <a:gd name="connsiteY0" fmla="*/ 0 h 743660"/>
              <a:gd name="connsiteX1" fmla="*/ 11531601 w 11531601"/>
              <a:gd name="connsiteY1" fmla="*/ 2710 h 743660"/>
              <a:gd name="connsiteX2" fmla="*/ 10318557 w 11531601"/>
              <a:gd name="connsiteY2" fmla="*/ 743472 h 743660"/>
              <a:gd name="connsiteX3" fmla="*/ 0 w 11531601"/>
              <a:gd name="connsiteY3" fmla="*/ 743660 h 7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31601" h="743660">
                <a:moveTo>
                  <a:pt x="0" y="0"/>
                </a:moveTo>
                <a:lnTo>
                  <a:pt x="11531601" y="2710"/>
                </a:lnTo>
                <a:cubicBezTo>
                  <a:pt x="11358471" y="401859"/>
                  <a:pt x="10892214" y="745861"/>
                  <a:pt x="10318557" y="743472"/>
                </a:cubicBezTo>
                <a:lnTo>
                  <a:pt x="0" y="7436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34B471C8-D952-403D-8E07-8F30611430D4}"/>
              </a:ext>
            </a:extLst>
          </p:cNvPr>
          <p:cNvSpPr/>
          <p:nvPr userDrawn="1"/>
        </p:nvSpPr>
        <p:spPr>
          <a:xfrm>
            <a:off x="-1853966" y="279914"/>
            <a:ext cx="11531601" cy="743660"/>
          </a:xfrm>
          <a:custGeom>
            <a:avLst/>
            <a:gdLst>
              <a:gd name="connsiteX0" fmla="*/ 0 w 11531601"/>
              <a:gd name="connsiteY0" fmla="*/ 0 h 743660"/>
              <a:gd name="connsiteX1" fmla="*/ 11531601 w 11531601"/>
              <a:gd name="connsiteY1" fmla="*/ 2710 h 743660"/>
              <a:gd name="connsiteX2" fmla="*/ 10318557 w 11531601"/>
              <a:gd name="connsiteY2" fmla="*/ 743472 h 743660"/>
              <a:gd name="connsiteX3" fmla="*/ 0 w 11531601"/>
              <a:gd name="connsiteY3" fmla="*/ 743660 h 7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31601" h="743660">
                <a:moveTo>
                  <a:pt x="0" y="0"/>
                </a:moveTo>
                <a:lnTo>
                  <a:pt x="11531601" y="2710"/>
                </a:lnTo>
                <a:cubicBezTo>
                  <a:pt x="11358471" y="401859"/>
                  <a:pt x="10892214" y="745861"/>
                  <a:pt x="10318557" y="743472"/>
                </a:cubicBezTo>
                <a:lnTo>
                  <a:pt x="0" y="743660"/>
                </a:lnTo>
                <a:close/>
              </a:path>
            </a:pathLst>
          </a:custGeom>
          <a:blipFill dpi="0" rotWithShape="1">
            <a:blip r:embed="rId3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/>
            <a:tile tx="0" ty="-196850" sx="30000" sy="3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D0300D4-4691-4AFD-A033-C81A886E8C82}"/>
              </a:ext>
            </a:extLst>
          </p:cNvPr>
          <p:cNvSpPr/>
          <p:nvPr userDrawn="1"/>
        </p:nvSpPr>
        <p:spPr>
          <a:xfrm>
            <a:off x="11989998" y="278602"/>
            <a:ext cx="202003" cy="745074"/>
          </a:xfrm>
          <a:custGeom>
            <a:avLst/>
            <a:gdLst>
              <a:gd name="connsiteX0" fmla="*/ 0 w 202003"/>
              <a:gd name="connsiteY0" fmla="*/ 0 h 745074"/>
              <a:gd name="connsiteX1" fmla="*/ 202003 w 202003"/>
              <a:gd name="connsiteY1" fmla="*/ 48 h 745074"/>
              <a:gd name="connsiteX2" fmla="*/ 202003 w 202003"/>
              <a:gd name="connsiteY2" fmla="*/ 745070 h 745074"/>
              <a:gd name="connsiteX3" fmla="*/ 0 w 202003"/>
              <a:gd name="connsiteY3" fmla="*/ 745074 h 74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03" h="745074">
                <a:moveTo>
                  <a:pt x="0" y="0"/>
                </a:moveTo>
                <a:lnTo>
                  <a:pt x="202003" y="48"/>
                </a:lnTo>
                <a:lnTo>
                  <a:pt x="202003" y="745070"/>
                </a:lnTo>
                <a:lnTo>
                  <a:pt x="0" y="7450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图形 11">
            <a:extLst>
              <a:ext uri="{FF2B5EF4-FFF2-40B4-BE49-F238E27FC236}">
                <a16:creationId xmlns:a16="http://schemas.microsoft.com/office/drawing/2014/main" id="{98F988FC-B777-4CBE-A16A-88480C283A40}"/>
              </a:ext>
            </a:extLst>
          </p:cNvPr>
          <p:cNvGrpSpPr/>
          <p:nvPr userDrawn="1"/>
        </p:nvGrpSpPr>
        <p:grpSpPr>
          <a:xfrm>
            <a:off x="10028370" y="405184"/>
            <a:ext cx="1414330" cy="491910"/>
            <a:chOff x="5024453" y="3057511"/>
            <a:chExt cx="2141810" cy="744931"/>
          </a:xfrm>
          <a:solidFill>
            <a:schemeClr val="accent1"/>
          </a:solidFill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545D382-5F89-40CA-A7A1-EB0A419FD422}"/>
                </a:ext>
              </a:extLst>
            </p:cNvPr>
            <p:cNvSpPr/>
            <p:nvPr/>
          </p:nvSpPr>
          <p:spPr>
            <a:xfrm>
              <a:off x="6527855" y="3456065"/>
              <a:ext cx="102121" cy="106068"/>
            </a:xfrm>
            <a:custGeom>
              <a:avLst/>
              <a:gdLst>
                <a:gd name="connsiteX0" fmla="*/ 30868 w 102121"/>
                <a:gd name="connsiteY0" fmla="*/ 105332 h 106068"/>
                <a:gd name="connsiteX1" fmla="*/ 17914 w 102121"/>
                <a:gd name="connsiteY1" fmla="*/ 73614 h 106068"/>
                <a:gd name="connsiteX2" fmla="*/ 7 w 102121"/>
                <a:gd name="connsiteY2" fmla="*/ 27798 h 106068"/>
                <a:gd name="connsiteX3" fmla="*/ 70683 w 102121"/>
                <a:gd name="connsiteY3" fmla="*/ 7034 h 106068"/>
                <a:gd name="connsiteX4" fmla="*/ 85637 w 102121"/>
                <a:gd name="connsiteY4" fmla="*/ 22941 h 106068"/>
                <a:gd name="connsiteX5" fmla="*/ 93066 w 102121"/>
                <a:gd name="connsiteY5" fmla="*/ 84377 h 106068"/>
                <a:gd name="connsiteX6" fmla="*/ 30868 w 102121"/>
                <a:gd name="connsiteY6" fmla="*/ 105332 h 10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1" h="106068">
                  <a:moveTo>
                    <a:pt x="30868" y="105332"/>
                  </a:moveTo>
                  <a:cubicBezTo>
                    <a:pt x="8008" y="100379"/>
                    <a:pt x="21343" y="93235"/>
                    <a:pt x="17914" y="73614"/>
                  </a:cubicBezTo>
                  <a:cubicBezTo>
                    <a:pt x="14866" y="56754"/>
                    <a:pt x="-374" y="40276"/>
                    <a:pt x="7" y="27798"/>
                  </a:cubicBezTo>
                  <a:cubicBezTo>
                    <a:pt x="1341" y="-5825"/>
                    <a:pt x="44489" y="-3729"/>
                    <a:pt x="70683" y="7034"/>
                  </a:cubicBezTo>
                  <a:cubicBezTo>
                    <a:pt x="76855" y="11082"/>
                    <a:pt x="81979" y="16533"/>
                    <a:pt x="85637" y="22941"/>
                  </a:cubicBezTo>
                  <a:cubicBezTo>
                    <a:pt x="97638" y="40181"/>
                    <a:pt x="111735" y="65327"/>
                    <a:pt x="93066" y="84377"/>
                  </a:cubicBezTo>
                  <a:cubicBezTo>
                    <a:pt x="76836" y="100832"/>
                    <a:pt x="53747" y="108608"/>
                    <a:pt x="30868" y="10533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F7429E2-6D10-49E8-8E1D-C69839AE65E0}"/>
                </a:ext>
              </a:extLst>
            </p:cNvPr>
            <p:cNvSpPr/>
            <p:nvPr/>
          </p:nvSpPr>
          <p:spPr>
            <a:xfrm>
              <a:off x="6202134" y="3132322"/>
              <a:ext cx="392472" cy="393927"/>
            </a:xfrm>
            <a:custGeom>
              <a:avLst/>
              <a:gdLst>
                <a:gd name="connsiteX0" fmla="*/ 96461 w 392472"/>
                <a:gd name="connsiteY0" fmla="*/ 393928 h 393927"/>
                <a:gd name="connsiteX1" fmla="*/ 94175 w 392472"/>
                <a:gd name="connsiteY1" fmla="*/ 393071 h 393927"/>
                <a:gd name="connsiteX2" fmla="*/ 94747 w 392472"/>
                <a:gd name="connsiteY2" fmla="*/ 385736 h 393927"/>
                <a:gd name="connsiteX3" fmla="*/ 163994 w 392472"/>
                <a:gd name="connsiteY3" fmla="*/ 340683 h 393927"/>
                <a:gd name="connsiteX4" fmla="*/ 203522 w 392472"/>
                <a:gd name="connsiteY4" fmla="*/ 286962 h 393927"/>
                <a:gd name="connsiteX5" fmla="*/ 70172 w 392472"/>
                <a:gd name="connsiteY5" fmla="*/ 337540 h 393927"/>
                <a:gd name="connsiteX6" fmla="*/ 19118 w 392472"/>
                <a:gd name="connsiteY6" fmla="*/ 314109 h 393927"/>
                <a:gd name="connsiteX7" fmla="*/ 19118 w 392472"/>
                <a:gd name="connsiteY7" fmla="*/ 311537 h 393927"/>
                <a:gd name="connsiteX8" fmla="*/ 19118 w 392472"/>
                <a:gd name="connsiteY8" fmla="*/ 266198 h 393927"/>
                <a:gd name="connsiteX9" fmla="*/ 180472 w 392472"/>
                <a:gd name="connsiteY9" fmla="*/ 226669 h 393927"/>
                <a:gd name="connsiteX10" fmla="*/ 226287 w 392472"/>
                <a:gd name="connsiteY10" fmla="*/ 203333 h 393927"/>
                <a:gd name="connsiteX11" fmla="*/ 233431 w 392472"/>
                <a:gd name="connsiteY11" fmla="*/ 21786 h 393927"/>
                <a:gd name="connsiteX12" fmla="*/ 301154 w 392472"/>
                <a:gd name="connsiteY12" fmla="*/ 29501 h 393927"/>
                <a:gd name="connsiteX13" fmla="*/ 314203 w 392472"/>
                <a:gd name="connsiteY13" fmla="*/ 44837 h 393927"/>
                <a:gd name="connsiteX14" fmla="*/ 316775 w 392472"/>
                <a:gd name="connsiteY14" fmla="*/ 44837 h 393927"/>
                <a:gd name="connsiteX15" fmla="*/ 313727 w 392472"/>
                <a:gd name="connsiteY15" fmla="*/ 87128 h 393927"/>
                <a:gd name="connsiteX16" fmla="*/ 298677 w 392472"/>
                <a:gd name="connsiteY16" fmla="*/ 180949 h 393927"/>
                <a:gd name="connsiteX17" fmla="*/ 386879 w 392472"/>
                <a:gd name="connsiteY17" fmla="*/ 147992 h 393927"/>
                <a:gd name="connsiteX18" fmla="*/ 378306 w 392472"/>
                <a:gd name="connsiteY18" fmla="*/ 193903 h 393927"/>
                <a:gd name="connsiteX19" fmla="*/ 291533 w 392472"/>
                <a:gd name="connsiteY19" fmla="*/ 232003 h 393927"/>
                <a:gd name="connsiteX20" fmla="*/ 250290 w 392472"/>
                <a:gd name="connsiteY20" fmla="*/ 326015 h 393927"/>
                <a:gd name="connsiteX21" fmla="*/ 227525 w 392472"/>
                <a:gd name="connsiteY21" fmla="*/ 346684 h 393927"/>
                <a:gd name="connsiteX22" fmla="*/ 168280 w 392472"/>
                <a:gd name="connsiteY22" fmla="*/ 378212 h 393927"/>
                <a:gd name="connsiteX23" fmla="*/ 96842 w 392472"/>
                <a:gd name="connsiteY23" fmla="*/ 393642 h 39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472" h="393927">
                  <a:moveTo>
                    <a:pt x="96461" y="393928"/>
                  </a:moveTo>
                  <a:lnTo>
                    <a:pt x="94175" y="393071"/>
                  </a:lnTo>
                  <a:cubicBezTo>
                    <a:pt x="94175" y="390499"/>
                    <a:pt x="94175" y="387927"/>
                    <a:pt x="94747" y="385736"/>
                  </a:cubicBezTo>
                  <a:cubicBezTo>
                    <a:pt x="118655" y="372021"/>
                    <a:pt x="141772" y="356981"/>
                    <a:pt x="163994" y="340683"/>
                  </a:cubicBezTo>
                  <a:cubicBezTo>
                    <a:pt x="182091" y="326301"/>
                    <a:pt x="198284" y="310203"/>
                    <a:pt x="203522" y="286962"/>
                  </a:cubicBezTo>
                  <a:cubicBezTo>
                    <a:pt x="158850" y="301631"/>
                    <a:pt x="116654" y="334016"/>
                    <a:pt x="70172" y="337540"/>
                  </a:cubicBezTo>
                  <a:cubicBezTo>
                    <a:pt x="48836" y="332206"/>
                    <a:pt x="34168" y="320585"/>
                    <a:pt x="19118" y="314109"/>
                  </a:cubicBezTo>
                  <a:cubicBezTo>
                    <a:pt x="19118" y="312965"/>
                    <a:pt x="19118" y="312299"/>
                    <a:pt x="19118" y="311537"/>
                  </a:cubicBezTo>
                  <a:cubicBezTo>
                    <a:pt x="-5266" y="295630"/>
                    <a:pt x="-7456" y="275056"/>
                    <a:pt x="19118" y="266198"/>
                  </a:cubicBezTo>
                  <a:cubicBezTo>
                    <a:pt x="65600" y="276485"/>
                    <a:pt x="136752" y="243338"/>
                    <a:pt x="180472" y="226669"/>
                  </a:cubicBezTo>
                  <a:cubicBezTo>
                    <a:pt x="189997" y="222287"/>
                    <a:pt x="218572" y="212286"/>
                    <a:pt x="226287" y="203333"/>
                  </a:cubicBezTo>
                  <a:cubicBezTo>
                    <a:pt x="236574" y="141992"/>
                    <a:pt x="229811" y="80460"/>
                    <a:pt x="233431" y="21786"/>
                  </a:cubicBezTo>
                  <a:cubicBezTo>
                    <a:pt x="248480" y="-20600"/>
                    <a:pt x="274865" y="8261"/>
                    <a:pt x="301154" y="29501"/>
                  </a:cubicBezTo>
                  <a:cubicBezTo>
                    <a:pt x="302868" y="33026"/>
                    <a:pt x="308869" y="36931"/>
                    <a:pt x="314203" y="44837"/>
                  </a:cubicBezTo>
                  <a:lnTo>
                    <a:pt x="316775" y="44837"/>
                  </a:lnTo>
                  <a:cubicBezTo>
                    <a:pt x="327824" y="62553"/>
                    <a:pt x="330967" y="70649"/>
                    <a:pt x="313727" y="87128"/>
                  </a:cubicBezTo>
                  <a:cubicBezTo>
                    <a:pt x="302087" y="116974"/>
                    <a:pt x="296963" y="148960"/>
                    <a:pt x="298677" y="180949"/>
                  </a:cubicBezTo>
                  <a:cubicBezTo>
                    <a:pt x="330586" y="176472"/>
                    <a:pt x="349826" y="148469"/>
                    <a:pt x="386879" y="147992"/>
                  </a:cubicBezTo>
                  <a:cubicBezTo>
                    <a:pt x="396899" y="163097"/>
                    <a:pt x="393108" y="183433"/>
                    <a:pt x="378306" y="193903"/>
                  </a:cubicBezTo>
                  <a:cubicBezTo>
                    <a:pt x="351350" y="206762"/>
                    <a:pt x="322109" y="218382"/>
                    <a:pt x="291533" y="232003"/>
                  </a:cubicBezTo>
                  <a:cubicBezTo>
                    <a:pt x="284390" y="262959"/>
                    <a:pt x="272483" y="300869"/>
                    <a:pt x="250290" y="326015"/>
                  </a:cubicBezTo>
                  <a:cubicBezTo>
                    <a:pt x="243194" y="333429"/>
                    <a:pt x="235593" y="340336"/>
                    <a:pt x="227525" y="346684"/>
                  </a:cubicBezTo>
                  <a:cubicBezTo>
                    <a:pt x="207713" y="358114"/>
                    <a:pt x="189425" y="372211"/>
                    <a:pt x="168280" y="378212"/>
                  </a:cubicBezTo>
                  <a:cubicBezTo>
                    <a:pt x="108272" y="394976"/>
                    <a:pt x="107606" y="392118"/>
                    <a:pt x="96842" y="39364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65558B5-87BF-449D-AF13-201A775275B4}"/>
                </a:ext>
              </a:extLst>
            </p:cNvPr>
            <p:cNvSpPr/>
            <p:nvPr/>
          </p:nvSpPr>
          <p:spPr>
            <a:xfrm>
              <a:off x="5671565" y="3360367"/>
              <a:ext cx="237574" cy="270562"/>
            </a:xfrm>
            <a:custGeom>
              <a:avLst/>
              <a:gdLst>
                <a:gd name="connsiteX0" fmla="*/ 54007 w 237574"/>
                <a:gd name="connsiteY0" fmla="*/ 270562 h 270562"/>
                <a:gd name="connsiteX1" fmla="*/ 0 w 237574"/>
                <a:gd name="connsiteY1" fmla="*/ 217127 h 270562"/>
                <a:gd name="connsiteX2" fmla="*/ 6382 w 237574"/>
                <a:gd name="connsiteY2" fmla="*/ 199791 h 270562"/>
                <a:gd name="connsiteX3" fmla="*/ 156972 w 237574"/>
                <a:gd name="connsiteY3" fmla="*/ 78157 h 270562"/>
                <a:gd name="connsiteX4" fmla="*/ 204597 w 237574"/>
                <a:gd name="connsiteY4" fmla="*/ 11482 h 270562"/>
                <a:gd name="connsiteX5" fmla="*/ 207359 w 237574"/>
                <a:gd name="connsiteY5" fmla="*/ 10625 h 270562"/>
                <a:gd name="connsiteX6" fmla="*/ 207359 w 237574"/>
                <a:gd name="connsiteY6" fmla="*/ 8339 h 270562"/>
                <a:gd name="connsiteX7" fmla="*/ 237553 w 237574"/>
                <a:gd name="connsiteY7" fmla="*/ 12244 h 270562"/>
                <a:gd name="connsiteX8" fmla="*/ 204788 w 237574"/>
                <a:gd name="connsiteY8" fmla="*/ 55011 h 270562"/>
                <a:gd name="connsiteX9" fmla="*/ 170593 w 237574"/>
                <a:gd name="connsiteY9" fmla="*/ 132164 h 270562"/>
                <a:gd name="connsiteX10" fmla="*/ 149828 w 237574"/>
                <a:gd name="connsiteY10" fmla="*/ 164073 h 270562"/>
                <a:gd name="connsiteX11" fmla="*/ 109442 w 237574"/>
                <a:gd name="connsiteY11" fmla="*/ 220175 h 270562"/>
                <a:gd name="connsiteX12" fmla="*/ 66199 w 237574"/>
                <a:gd name="connsiteY12" fmla="*/ 268848 h 270562"/>
                <a:gd name="connsiteX13" fmla="*/ 53721 w 237574"/>
                <a:gd name="connsiteY13" fmla="*/ 270276 h 27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7574" h="270562">
                  <a:moveTo>
                    <a:pt x="54007" y="270562"/>
                  </a:moveTo>
                  <a:cubicBezTo>
                    <a:pt x="32004" y="260275"/>
                    <a:pt x="11906" y="233796"/>
                    <a:pt x="0" y="217127"/>
                  </a:cubicBezTo>
                  <a:cubicBezTo>
                    <a:pt x="2000" y="211221"/>
                    <a:pt x="4096" y="205316"/>
                    <a:pt x="6382" y="199791"/>
                  </a:cubicBezTo>
                  <a:cubicBezTo>
                    <a:pt x="58388" y="160834"/>
                    <a:pt x="109823" y="124734"/>
                    <a:pt x="156972" y="78157"/>
                  </a:cubicBezTo>
                  <a:cubicBezTo>
                    <a:pt x="171164" y="56154"/>
                    <a:pt x="189833" y="33294"/>
                    <a:pt x="204597" y="11482"/>
                  </a:cubicBezTo>
                  <a:cubicBezTo>
                    <a:pt x="205473" y="11070"/>
                    <a:pt x="206403" y="10781"/>
                    <a:pt x="207359" y="10625"/>
                  </a:cubicBezTo>
                  <a:cubicBezTo>
                    <a:pt x="207359" y="9672"/>
                    <a:pt x="207359" y="9006"/>
                    <a:pt x="207359" y="8339"/>
                  </a:cubicBezTo>
                  <a:cubicBezTo>
                    <a:pt x="220694" y="-2043"/>
                    <a:pt x="226409" y="-4806"/>
                    <a:pt x="237553" y="12244"/>
                  </a:cubicBezTo>
                  <a:cubicBezTo>
                    <a:pt x="238411" y="26436"/>
                    <a:pt x="212884" y="41581"/>
                    <a:pt x="204788" y="55011"/>
                  </a:cubicBezTo>
                  <a:cubicBezTo>
                    <a:pt x="195263" y="80443"/>
                    <a:pt x="183547" y="106256"/>
                    <a:pt x="170593" y="132164"/>
                  </a:cubicBezTo>
                  <a:cubicBezTo>
                    <a:pt x="166402" y="136831"/>
                    <a:pt x="166402" y="136831"/>
                    <a:pt x="149828" y="164073"/>
                  </a:cubicBezTo>
                  <a:cubicBezTo>
                    <a:pt x="132956" y="180065"/>
                    <a:pt x="119253" y="199099"/>
                    <a:pt x="109442" y="220175"/>
                  </a:cubicBezTo>
                  <a:cubicBezTo>
                    <a:pt x="93059" y="229700"/>
                    <a:pt x="86011" y="258751"/>
                    <a:pt x="66199" y="268848"/>
                  </a:cubicBezTo>
                  <a:cubicBezTo>
                    <a:pt x="62014" y="269072"/>
                    <a:pt x="57847" y="269550"/>
                    <a:pt x="53721" y="27027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12899A1-90E6-45A3-A888-3D18D73D0228}"/>
                </a:ext>
              </a:extLst>
            </p:cNvPr>
            <p:cNvSpPr/>
            <p:nvPr/>
          </p:nvSpPr>
          <p:spPr>
            <a:xfrm>
              <a:off x="5973793" y="3356081"/>
              <a:ext cx="132684" cy="92920"/>
            </a:xfrm>
            <a:custGeom>
              <a:avLst/>
              <a:gdLst>
                <a:gd name="connsiteX0" fmla="*/ 58674 w 132684"/>
                <a:gd name="connsiteY0" fmla="*/ 92635 h 92920"/>
                <a:gd name="connsiteX1" fmla="*/ 0 w 132684"/>
                <a:gd name="connsiteY1" fmla="*/ 52154 h 92920"/>
                <a:gd name="connsiteX2" fmla="*/ 5239 w 132684"/>
                <a:gd name="connsiteY2" fmla="*/ 33104 h 92920"/>
                <a:gd name="connsiteX3" fmla="*/ 18193 w 132684"/>
                <a:gd name="connsiteY3" fmla="*/ 28246 h 92920"/>
                <a:gd name="connsiteX4" fmla="*/ 51054 w 132684"/>
                <a:gd name="connsiteY4" fmla="*/ 26151 h 92920"/>
                <a:gd name="connsiteX5" fmla="*/ 132588 w 132684"/>
                <a:gd name="connsiteY5" fmla="*/ 3481 h 92920"/>
                <a:gd name="connsiteX6" fmla="*/ 58674 w 132684"/>
                <a:gd name="connsiteY6" fmla="*/ 92921 h 9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684" h="92920">
                  <a:moveTo>
                    <a:pt x="58674" y="92635"/>
                  </a:moveTo>
                  <a:cubicBezTo>
                    <a:pt x="26575" y="91302"/>
                    <a:pt x="17526" y="70728"/>
                    <a:pt x="0" y="52154"/>
                  </a:cubicBezTo>
                  <a:cubicBezTo>
                    <a:pt x="0" y="43677"/>
                    <a:pt x="4572" y="38628"/>
                    <a:pt x="5239" y="33104"/>
                  </a:cubicBezTo>
                  <a:cubicBezTo>
                    <a:pt x="9868" y="32483"/>
                    <a:pt x="14297" y="30822"/>
                    <a:pt x="18193" y="28246"/>
                  </a:cubicBezTo>
                  <a:cubicBezTo>
                    <a:pt x="31718" y="26341"/>
                    <a:pt x="36481" y="27103"/>
                    <a:pt x="51054" y="26151"/>
                  </a:cubicBezTo>
                  <a:cubicBezTo>
                    <a:pt x="69533" y="21960"/>
                    <a:pt x="116777" y="-10521"/>
                    <a:pt x="132588" y="3481"/>
                  </a:cubicBezTo>
                  <a:cubicBezTo>
                    <a:pt x="134969" y="42343"/>
                    <a:pt x="92583" y="81681"/>
                    <a:pt x="58674" y="9292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C2171AB8-3050-4019-92D4-D812B77F6C3A}"/>
                </a:ext>
              </a:extLst>
            </p:cNvPr>
            <p:cNvSpPr/>
            <p:nvPr/>
          </p:nvSpPr>
          <p:spPr>
            <a:xfrm>
              <a:off x="5770816" y="3288345"/>
              <a:ext cx="81605" cy="98935"/>
            </a:xfrm>
            <a:custGeom>
              <a:avLst/>
              <a:gdLst>
                <a:gd name="connsiteX0" fmla="*/ 15621 w 81605"/>
                <a:gd name="connsiteY0" fmla="*/ 98935 h 98935"/>
                <a:gd name="connsiteX1" fmla="*/ 0 w 81605"/>
                <a:gd name="connsiteY1" fmla="*/ 22735 h 98935"/>
                <a:gd name="connsiteX2" fmla="*/ 60198 w 81605"/>
                <a:gd name="connsiteY2" fmla="*/ 11972 h 98935"/>
                <a:gd name="connsiteX3" fmla="*/ 71914 w 81605"/>
                <a:gd name="connsiteY3" fmla="*/ 74647 h 98935"/>
                <a:gd name="connsiteX4" fmla="*/ 15621 w 81605"/>
                <a:gd name="connsiteY4" fmla="*/ 98554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05" h="98935">
                  <a:moveTo>
                    <a:pt x="15621" y="98935"/>
                  </a:moveTo>
                  <a:cubicBezTo>
                    <a:pt x="3334" y="88172"/>
                    <a:pt x="952" y="38737"/>
                    <a:pt x="0" y="22735"/>
                  </a:cubicBezTo>
                  <a:cubicBezTo>
                    <a:pt x="9525" y="-4982"/>
                    <a:pt x="36957" y="-5840"/>
                    <a:pt x="60198" y="11972"/>
                  </a:cubicBezTo>
                  <a:cubicBezTo>
                    <a:pt x="78677" y="36166"/>
                    <a:pt x="91250" y="46357"/>
                    <a:pt x="71914" y="74647"/>
                  </a:cubicBezTo>
                  <a:cubicBezTo>
                    <a:pt x="49911" y="93697"/>
                    <a:pt x="40196" y="95030"/>
                    <a:pt x="15621" y="9855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F084E56-81D8-4CD1-B4E9-780FBE3F0F32}"/>
                </a:ext>
              </a:extLst>
            </p:cNvPr>
            <p:cNvSpPr/>
            <p:nvPr/>
          </p:nvSpPr>
          <p:spPr>
            <a:xfrm>
              <a:off x="5977032" y="3219369"/>
              <a:ext cx="151257" cy="144003"/>
            </a:xfrm>
            <a:custGeom>
              <a:avLst/>
              <a:gdLst>
                <a:gd name="connsiteX0" fmla="*/ 46673 w 151257"/>
                <a:gd name="connsiteY0" fmla="*/ 144004 h 144003"/>
                <a:gd name="connsiteX1" fmla="*/ 58198 w 151257"/>
                <a:gd name="connsiteY1" fmla="*/ 88949 h 144003"/>
                <a:gd name="connsiteX2" fmla="*/ 34290 w 151257"/>
                <a:gd name="connsiteY2" fmla="*/ 93426 h 144003"/>
                <a:gd name="connsiteX3" fmla="*/ 1619 w 151257"/>
                <a:gd name="connsiteY3" fmla="*/ 42562 h 144003"/>
                <a:gd name="connsiteX4" fmla="*/ 32671 w 151257"/>
                <a:gd name="connsiteY4" fmla="*/ 29037 h 144003"/>
                <a:gd name="connsiteX5" fmla="*/ 96584 w 151257"/>
                <a:gd name="connsiteY5" fmla="*/ 1319 h 144003"/>
                <a:gd name="connsiteX6" fmla="*/ 151257 w 151257"/>
                <a:gd name="connsiteY6" fmla="*/ 49516 h 144003"/>
                <a:gd name="connsiteX7" fmla="*/ 114776 w 151257"/>
                <a:gd name="connsiteY7" fmla="*/ 108190 h 144003"/>
                <a:gd name="connsiteX8" fmla="*/ 61151 w 151257"/>
                <a:gd name="connsiteY8" fmla="*/ 141432 h 144003"/>
                <a:gd name="connsiteX9" fmla="*/ 46673 w 151257"/>
                <a:gd name="connsiteY9" fmla="*/ 144004 h 14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257" h="144003">
                  <a:moveTo>
                    <a:pt x="46673" y="144004"/>
                  </a:moveTo>
                  <a:cubicBezTo>
                    <a:pt x="43339" y="128859"/>
                    <a:pt x="64103" y="96379"/>
                    <a:pt x="58198" y="88949"/>
                  </a:cubicBezTo>
                  <a:cubicBezTo>
                    <a:pt x="50483" y="90092"/>
                    <a:pt x="42482" y="92950"/>
                    <a:pt x="34290" y="93426"/>
                  </a:cubicBezTo>
                  <a:cubicBezTo>
                    <a:pt x="15240" y="83901"/>
                    <a:pt x="-6096" y="60660"/>
                    <a:pt x="1619" y="42562"/>
                  </a:cubicBezTo>
                  <a:cubicBezTo>
                    <a:pt x="15907" y="26370"/>
                    <a:pt x="10382" y="30466"/>
                    <a:pt x="32671" y="29037"/>
                  </a:cubicBezTo>
                  <a:cubicBezTo>
                    <a:pt x="53912" y="19512"/>
                    <a:pt x="75057" y="10463"/>
                    <a:pt x="96584" y="1319"/>
                  </a:cubicBezTo>
                  <a:cubicBezTo>
                    <a:pt x="132588" y="-5444"/>
                    <a:pt x="149066" y="14273"/>
                    <a:pt x="151257" y="49516"/>
                  </a:cubicBezTo>
                  <a:cubicBezTo>
                    <a:pt x="144875" y="72280"/>
                    <a:pt x="129635" y="90283"/>
                    <a:pt x="114776" y="108190"/>
                  </a:cubicBezTo>
                  <a:cubicBezTo>
                    <a:pt x="95726" y="118572"/>
                    <a:pt x="78391" y="130097"/>
                    <a:pt x="61151" y="141432"/>
                  </a:cubicBezTo>
                  <a:cubicBezTo>
                    <a:pt x="56283" y="142025"/>
                    <a:pt x="51445" y="142884"/>
                    <a:pt x="46673" y="14400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7DD421FA-59EE-4638-889E-5312EAFE1127}"/>
                </a:ext>
              </a:extLst>
            </p:cNvPr>
            <p:cNvSpPr/>
            <p:nvPr/>
          </p:nvSpPr>
          <p:spPr>
            <a:xfrm>
              <a:off x="5815869" y="3155156"/>
              <a:ext cx="85078" cy="106298"/>
            </a:xfrm>
            <a:custGeom>
              <a:avLst/>
              <a:gdLst>
                <a:gd name="connsiteX0" fmla="*/ 11144 w 85078"/>
                <a:gd name="connsiteY0" fmla="*/ 106299 h 106298"/>
                <a:gd name="connsiteX1" fmla="*/ 10668 w 85078"/>
                <a:gd name="connsiteY1" fmla="*/ 89344 h 106298"/>
                <a:gd name="connsiteX2" fmla="*/ 0 w 85078"/>
                <a:gd name="connsiteY2" fmla="*/ 48292 h 106298"/>
                <a:gd name="connsiteX3" fmla="*/ 21527 w 85078"/>
                <a:gd name="connsiteY3" fmla="*/ 0 h 106298"/>
                <a:gd name="connsiteX4" fmla="*/ 82963 w 85078"/>
                <a:gd name="connsiteY4" fmla="*/ 70199 h 106298"/>
                <a:gd name="connsiteX5" fmla="*/ 11144 w 85078"/>
                <a:gd name="connsiteY5" fmla="*/ 106299 h 106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078" h="106298">
                  <a:moveTo>
                    <a:pt x="11144" y="106299"/>
                  </a:moveTo>
                  <a:cubicBezTo>
                    <a:pt x="3524" y="99631"/>
                    <a:pt x="6763" y="96012"/>
                    <a:pt x="10668" y="89344"/>
                  </a:cubicBezTo>
                  <a:cubicBezTo>
                    <a:pt x="9811" y="74486"/>
                    <a:pt x="1143" y="62484"/>
                    <a:pt x="0" y="48292"/>
                  </a:cubicBezTo>
                  <a:cubicBezTo>
                    <a:pt x="4858" y="22193"/>
                    <a:pt x="0" y="12573"/>
                    <a:pt x="21527" y="0"/>
                  </a:cubicBezTo>
                  <a:cubicBezTo>
                    <a:pt x="38291" y="7525"/>
                    <a:pt x="96869" y="37433"/>
                    <a:pt x="82963" y="70199"/>
                  </a:cubicBezTo>
                  <a:cubicBezTo>
                    <a:pt x="66866" y="90583"/>
                    <a:pt x="34385" y="103537"/>
                    <a:pt x="11144" y="10629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7FC2DF5-299D-4BCE-B5DC-093CDE0ED9B4}"/>
                </a:ext>
              </a:extLst>
            </p:cNvPr>
            <p:cNvSpPr/>
            <p:nvPr/>
          </p:nvSpPr>
          <p:spPr>
            <a:xfrm>
              <a:off x="5024453" y="3195126"/>
              <a:ext cx="583507" cy="460092"/>
            </a:xfrm>
            <a:custGeom>
              <a:avLst/>
              <a:gdLst>
                <a:gd name="connsiteX0" fmla="*/ 43608 w 583507"/>
                <a:gd name="connsiteY0" fmla="*/ 460093 h 460092"/>
                <a:gd name="connsiteX1" fmla="*/ 20462 w 583507"/>
                <a:gd name="connsiteY1" fmla="*/ 360747 h 460092"/>
                <a:gd name="connsiteX2" fmla="*/ 31797 w 583507"/>
                <a:gd name="connsiteY2" fmla="*/ 346745 h 460092"/>
                <a:gd name="connsiteX3" fmla="*/ 31797 w 583507"/>
                <a:gd name="connsiteY3" fmla="*/ 344173 h 460092"/>
                <a:gd name="connsiteX4" fmla="*/ 116284 w 583507"/>
                <a:gd name="connsiteY4" fmla="*/ 229873 h 460092"/>
                <a:gd name="connsiteX5" fmla="*/ 143144 w 583507"/>
                <a:gd name="connsiteY5" fmla="*/ 199012 h 460092"/>
                <a:gd name="connsiteX6" fmla="*/ 146097 w 583507"/>
                <a:gd name="connsiteY6" fmla="*/ 233588 h 460092"/>
                <a:gd name="connsiteX7" fmla="*/ 168862 w 583507"/>
                <a:gd name="connsiteY7" fmla="*/ 232159 h 460092"/>
                <a:gd name="connsiteX8" fmla="*/ 246395 w 583507"/>
                <a:gd name="connsiteY8" fmla="*/ 172723 h 460092"/>
                <a:gd name="connsiteX9" fmla="*/ 250396 w 583507"/>
                <a:gd name="connsiteY9" fmla="*/ 141767 h 460092"/>
                <a:gd name="connsiteX10" fmla="*/ 193246 w 583507"/>
                <a:gd name="connsiteY10" fmla="*/ 127956 h 460092"/>
                <a:gd name="connsiteX11" fmla="*/ 254968 w 583507"/>
                <a:gd name="connsiteY11" fmla="*/ 80902 h 460092"/>
                <a:gd name="connsiteX12" fmla="*/ 268398 w 583507"/>
                <a:gd name="connsiteY12" fmla="*/ 18418 h 460092"/>
                <a:gd name="connsiteX13" fmla="*/ 322309 w 583507"/>
                <a:gd name="connsiteY13" fmla="*/ 59757 h 460092"/>
                <a:gd name="connsiteX14" fmla="*/ 324405 w 583507"/>
                <a:gd name="connsiteY14" fmla="*/ 105477 h 460092"/>
                <a:gd name="connsiteX15" fmla="*/ 318785 w 583507"/>
                <a:gd name="connsiteY15" fmla="*/ 133099 h 460092"/>
                <a:gd name="connsiteX16" fmla="*/ 326596 w 583507"/>
                <a:gd name="connsiteY16" fmla="*/ 133671 h 460092"/>
                <a:gd name="connsiteX17" fmla="*/ 390508 w 583507"/>
                <a:gd name="connsiteY17" fmla="*/ 90999 h 460092"/>
                <a:gd name="connsiteX18" fmla="*/ 416988 w 583507"/>
                <a:gd name="connsiteY18" fmla="*/ 5941 h 460092"/>
                <a:gd name="connsiteX19" fmla="*/ 490140 w 583507"/>
                <a:gd name="connsiteY19" fmla="*/ 24324 h 460092"/>
                <a:gd name="connsiteX20" fmla="*/ 531764 w 583507"/>
                <a:gd name="connsiteY20" fmla="*/ 5274 h 460092"/>
                <a:gd name="connsiteX21" fmla="*/ 548719 w 583507"/>
                <a:gd name="connsiteY21" fmla="*/ 3464 h 460092"/>
                <a:gd name="connsiteX22" fmla="*/ 555577 w 583507"/>
                <a:gd name="connsiteY22" fmla="*/ 31087 h 460092"/>
                <a:gd name="connsiteX23" fmla="*/ 469852 w 583507"/>
                <a:gd name="connsiteY23" fmla="*/ 111763 h 460092"/>
                <a:gd name="connsiteX24" fmla="*/ 497569 w 583507"/>
                <a:gd name="connsiteY24" fmla="*/ 81188 h 460092"/>
                <a:gd name="connsiteX25" fmla="*/ 573769 w 583507"/>
                <a:gd name="connsiteY25" fmla="*/ 97095 h 460092"/>
                <a:gd name="connsiteX26" fmla="*/ 554719 w 583507"/>
                <a:gd name="connsiteY26" fmla="*/ 147768 h 460092"/>
                <a:gd name="connsiteX27" fmla="*/ 547957 w 583507"/>
                <a:gd name="connsiteY27" fmla="*/ 158150 h 460092"/>
                <a:gd name="connsiteX28" fmla="*/ 547004 w 583507"/>
                <a:gd name="connsiteY28" fmla="*/ 280070 h 460092"/>
                <a:gd name="connsiteX29" fmla="*/ 518429 w 583507"/>
                <a:gd name="connsiteY29" fmla="*/ 323599 h 460092"/>
                <a:gd name="connsiteX30" fmla="*/ 518429 w 583507"/>
                <a:gd name="connsiteY30" fmla="*/ 325790 h 460092"/>
                <a:gd name="connsiteX31" fmla="*/ 515857 w 583507"/>
                <a:gd name="connsiteY31" fmla="*/ 325790 h 460092"/>
                <a:gd name="connsiteX32" fmla="*/ 471757 w 583507"/>
                <a:gd name="connsiteY32" fmla="*/ 342173 h 460092"/>
                <a:gd name="connsiteX33" fmla="*/ 472900 w 583507"/>
                <a:gd name="connsiteY33" fmla="*/ 170056 h 460092"/>
                <a:gd name="connsiteX34" fmla="*/ 469947 w 583507"/>
                <a:gd name="connsiteY34" fmla="*/ 170914 h 460092"/>
                <a:gd name="connsiteX35" fmla="*/ 414416 w 583507"/>
                <a:gd name="connsiteY35" fmla="*/ 269307 h 460092"/>
                <a:gd name="connsiteX36" fmla="*/ 367458 w 583507"/>
                <a:gd name="connsiteY36" fmla="*/ 239017 h 460092"/>
                <a:gd name="connsiteX37" fmla="*/ 378602 w 583507"/>
                <a:gd name="connsiteY37" fmla="*/ 227968 h 460092"/>
                <a:gd name="connsiteX38" fmla="*/ 387365 w 583507"/>
                <a:gd name="connsiteY38" fmla="*/ 130337 h 460092"/>
                <a:gd name="connsiteX39" fmla="*/ 325548 w 583507"/>
                <a:gd name="connsiteY39" fmla="*/ 188821 h 460092"/>
                <a:gd name="connsiteX40" fmla="*/ 298497 w 583507"/>
                <a:gd name="connsiteY40" fmla="*/ 210442 h 460092"/>
                <a:gd name="connsiteX41" fmla="*/ 281542 w 583507"/>
                <a:gd name="connsiteY41" fmla="*/ 275784 h 460092"/>
                <a:gd name="connsiteX42" fmla="*/ 266874 w 583507"/>
                <a:gd name="connsiteY42" fmla="*/ 307312 h 460092"/>
                <a:gd name="connsiteX43" fmla="*/ 264302 w 583507"/>
                <a:gd name="connsiteY43" fmla="*/ 307312 h 460092"/>
                <a:gd name="connsiteX44" fmla="*/ 212486 w 583507"/>
                <a:gd name="connsiteY44" fmla="*/ 335315 h 460092"/>
                <a:gd name="connsiteX45" fmla="*/ 212486 w 583507"/>
                <a:gd name="connsiteY45" fmla="*/ 325790 h 460092"/>
                <a:gd name="connsiteX46" fmla="*/ 236775 w 583507"/>
                <a:gd name="connsiteY46" fmla="*/ 254829 h 460092"/>
                <a:gd name="connsiteX47" fmla="*/ 178006 w 583507"/>
                <a:gd name="connsiteY47" fmla="*/ 283404 h 460092"/>
                <a:gd name="connsiteX48" fmla="*/ 144097 w 583507"/>
                <a:gd name="connsiteY48" fmla="*/ 272641 h 460092"/>
                <a:gd name="connsiteX49" fmla="*/ 144097 w 583507"/>
                <a:gd name="connsiteY49" fmla="*/ 270069 h 460092"/>
                <a:gd name="connsiteX50" fmla="*/ 130000 w 583507"/>
                <a:gd name="connsiteY50" fmla="*/ 263116 h 460092"/>
                <a:gd name="connsiteX51" fmla="*/ 118284 w 583507"/>
                <a:gd name="connsiteY51" fmla="*/ 301216 h 460092"/>
                <a:gd name="connsiteX52" fmla="*/ 63610 w 583507"/>
                <a:gd name="connsiteY52" fmla="*/ 448472 h 460092"/>
                <a:gd name="connsiteX53" fmla="*/ 43608 w 583507"/>
                <a:gd name="connsiteY53" fmla="*/ 460093 h 4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83507" h="460092">
                  <a:moveTo>
                    <a:pt x="43608" y="460093"/>
                  </a:moveTo>
                  <a:cubicBezTo>
                    <a:pt x="8842" y="446758"/>
                    <a:pt x="-21638" y="377701"/>
                    <a:pt x="20462" y="360747"/>
                  </a:cubicBezTo>
                  <a:cubicBezTo>
                    <a:pt x="21820" y="354553"/>
                    <a:pt x="26021" y="349363"/>
                    <a:pt x="31797" y="346745"/>
                  </a:cubicBezTo>
                  <a:cubicBezTo>
                    <a:pt x="31797" y="345602"/>
                    <a:pt x="31797" y="344840"/>
                    <a:pt x="31797" y="344173"/>
                  </a:cubicBezTo>
                  <a:cubicBezTo>
                    <a:pt x="65611" y="311407"/>
                    <a:pt x="87899" y="265687"/>
                    <a:pt x="116284" y="229873"/>
                  </a:cubicBezTo>
                  <a:cubicBezTo>
                    <a:pt x="123618" y="216157"/>
                    <a:pt x="127523" y="202918"/>
                    <a:pt x="143144" y="199012"/>
                  </a:cubicBezTo>
                  <a:cubicBezTo>
                    <a:pt x="150955" y="205966"/>
                    <a:pt x="148288" y="221587"/>
                    <a:pt x="146097" y="233588"/>
                  </a:cubicBezTo>
                  <a:cubicBezTo>
                    <a:pt x="149526" y="236636"/>
                    <a:pt x="161623" y="234445"/>
                    <a:pt x="168862" y="232159"/>
                  </a:cubicBezTo>
                  <a:cubicBezTo>
                    <a:pt x="192388" y="211871"/>
                    <a:pt x="223059" y="194059"/>
                    <a:pt x="246395" y="172723"/>
                  </a:cubicBezTo>
                  <a:cubicBezTo>
                    <a:pt x="247633" y="162246"/>
                    <a:pt x="248776" y="151768"/>
                    <a:pt x="250396" y="141767"/>
                  </a:cubicBezTo>
                  <a:cubicBezTo>
                    <a:pt x="234013" y="145768"/>
                    <a:pt x="180196" y="158341"/>
                    <a:pt x="193246" y="127956"/>
                  </a:cubicBezTo>
                  <a:cubicBezTo>
                    <a:pt x="213439" y="120050"/>
                    <a:pt x="244109" y="102619"/>
                    <a:pt x="254968" y="80902"/>
                  </a:cubicBezTo>
                  <a:cubicBezTo>
                    <a:pt x="260206" y="58804"/>
                    <a:pt x="257158" y="34230"/>
                    <a:pt x="268398" y="18418"/>
                  </a:cubicBezTo>
                  <a:cubicBezTo>
                    <a:pt x="290972" y="6703"/>
                    <a:pt x="317833" y="35278"/>
                    <a:pt x="322309" y="59757"/>
                  </a:cubicBezTo>
                  <a:cubicBezTo>
                    <a:pt x="331834" y="75759"/>
                    <a:pt x="359743" y="55852"/>
                    <a:pt x="324405" y="105477"/>
                  </a:cubicBezTo>
                  <a:cubicBezTo>
                    <a:pt x="316975" y="111001"/>
                    <a:pt x="317356" y="121765"/>
                    <a:pt x="318785" y="133099"/>
                  </a:cubicBezTo>
                  <a:lnTo>
                    <a:pt x="326596" y="133671"/>
                  </a:lnTo>
                  <a:cubicBezTo>
                    <a:pt x="346027" y="119574"/>
                    <a:pt x="367553" y="103858"/>
                    <a:pt x="390508" y="90999"/>
                  </a:cubicBezTo>
                  <a:cubicBezTo>
                    <a:pt x="396604" y="59281"/>
                    <a:pt x="401653" y="32706"/>
                    <a:pt x="416988" y="5941"/>
                  </a:cubicBezTo>
                  <a:cubicBezTo>
                    <a:pt x="438895" y="-9109"/>
                    <a:pt x="468804" y="7179"/>
                    <a:pt x="490140" y="24324"/>
                  </a:cubicBezTo>
                  <a:cubicBezTo>
                    <a:pt x="506713" y="23276"/>
                    <a:pt x="517000" y="16323"/>
                    <a:pt x="531764" y="5274"/>
                  </a:cubicBezTo>
                  <a:cubicBezTo>
                    <a:pt x="537197" y="3357"/>
                    <a:pt x="543004" y="2737"/>
                    <a:pt x="548719" y="3464"/>
                  </a:cubicBezTo>
                  <a:cubicBezTo>
                    <a:pt x="553191" y="11987"/>
                    <a:pt x="555542" y="21462"/>
                    <a:pt x="555577" y="31087"/>
                  </a:cubicBezTo>
                  <a:cubicBezTo>
                    <a:pt x="545004" y="63472"/>
                    <a:pt x="452230" y="74044"/>
                    <a:pt x="469852" y="111763"/>
                  </a:cubicBezTo>
                  <a:cubicBezTo>
                    <a:pt x="486139" y="110716"/>
                    <a:pt x="491664" y="92713"/>
                    <a:pt x="497569" y="81188"/>
                  </a:cubicBezTo>
                  <a:cubicBezTo>
                    <a:pt x="515762" y="71663"/>
                    <a:pt x="554719" y="83188"/>
                    <a:pt x="573769" y="97095"/>
                  </a:cubicBezTo>
                  <a:cubicBezTo>
                    <a:pt x="594915" y="122812"/>
                    <a:pt x="578437" y="131575"/>
                    <a:pt x="554719" y="147768"/>
                  </a:cubicBezTo>
                  <a:cubicBezTo>
                    <a:pt x="552338" y="151197"/>
                    <a:pt x="549957" y="154721"/>
                    <a:pt x="547957" y="158150"/>
                  </a:cubicBezTo>
                  <a:cubicBezTo>
                    <a:pt x="546337" y="209966"/>
                    <a:pt x="546337" y="209966"/>
                    <a:pt x="547004" y="280070"/>
                  </a:cubicBezTo>
                  <a:cubicBezTo>
                    <a:pt x="540739" y="296475"/>
                    <a:pt x="530990" y="311326"/>
                    <a:pt x="518429" y="323599"/>
                  </a:cubicBezTo>
                  <a:cubicBezTo>
                    <a:pt x="518429" y="324266"/>
                    <a:pt x="518429" y="325028"/>
                    <a:pt x="518429" y="325790"/>
                  </a:cubicBezTo>
                  <a:lnTo>
                    <a:pt x="515857" y="325790"/>
                  </a:lnTo>
                  <a:cubicBezTo>
                    <a:pt x="506332" y="341411"/>
                    <a:pt x="484901" y="356842"/>
                    <a:pt x="471757" y="342173"/>
                  </a:cubicBezTo>
                  <a:cubicBezTo>
                    <a:pt x="471757" y="285023"/>
                    <a:pt x="474805" y="224920"/>
                    <a:pt x="472900" y="170056"/>
                  </a:cubicBezTo>
                  <a:cubicBezTo>
                    <a:pt x="471862" y="170112"/>
                    <a:pt x="470853" y="170405"/>
                    <a:pt x="469947" y="170914"/>
                  </a:cubicBezTo>
                  <a:cubicBezTo>
                    <a:pt x="466708" y="199298"/>
                    <a:pt x="438133" y="251971"/>
                    <a:pt x="414416" y="269307"/>
                  </a:cubicBezTo>
                  <a:cubicBezTo>
                    <a:pt x="393688" y="271098"/>
                    <a:pt x="374374" y="258640"/>
                    <a:pt x="367458" y="239017"/>
                  </a:cubicBezTo>
                  <a:cubicBezTo>
                    <a:pt x="369649" y="233398"/>
                    <a:pt x="374030" y="231969"/>
                    <a:pt x="378602" y="227968"/>
                  </a:cubicBezTo>
                  <a:cubicBezTo>
                    <a:pt x="391080" y="202537"/>
                    <a:pt x="387365" y="155388"/>
                    <a:pt x="387365" y="130337"/>
                  </a:cubicBezTo>
                  <a:cubicBezTo>
                    <a:pt x="369363" y="132909"/>
                    <a:pt x="339073" y="173676"/>
                    <a:pt x="325548" y="188821"/>
                  </a:cubicBezTo>
                  <a:cubicBezTo>
                    <a:pt x="316023" y="196060"/>
                    <a:pt x="307260" y="203299"/>
                    <a:pt x="298497" y="210442"/>
                  </a:cubicBezTo>
                  <a:cubicBezTo>
                    <a:pt x="292115" y="231874"/>
                    <a:pt x="287067" y="252924"/>
                    <a:pt x="281542" y="275784"/>
                  </a:cubicBezTo>
                  <a:cubicBezTo>
                    <a:pt x="276589" y="286071"/>
                    <a:pt x="272017" y="296739"/>
                    <a:pt x="266874" y="307312"/>
                  </a:cubicBezTo>
                  <a:lnTo>
                    <a:pt x="264302" y="307312"/>
                  </a:lnTo>
                  <a:cubicBezTo>
                    <a:pt x="255920" y="321504"/>
                    <a:pt x="228679" y="358651"/>
                    <a:pt x="212486" y="335315"/>
                  </a:cubicBezTo>
                  <a:cubicBezTo>
                    <a:pt x="212237" y="332145"/>
                    <a:pt x="212237" y="328960"/>
                    <a:pt x="212486" y="325790"/>
                  </a:cubicBezTo>
                  <a:cubicBezTo>
                    <a:pt x="226720" y="304703"/>
                    <a:pt x="235101" y="280216"/>
                    <a:pt x="236775" y="254829"/>
                  </a:cubicBezTo>
                  <a:cubicBezTo>
                    <a:pt x="214772" y="262163"/>
                    <a:pt x="200104" y="282261"/>
                    <a:pt x="178006" y="283404"/>
                  </a:cubicBezTo>
                  <a:cubicBezTo>
                    <a:pt x="166300" y="281234"/>
                    <a:pt x="154910" y="277618"/>
                    <a:pt x="144097" y="272641"/>
                  </a:cubicBezTo>
                  <a:cubicBezTo>
                    <a:pt x="144097" y="271498"/>
                    <a:pt x="144097" y="270736"/>
                    <a:pt x="144097" y="270069"/>
                  </a:cubicBezTo>
                  <a:cubicBezTo>
                    <a:pt x="138667" y="266640"/>
                    <a:pt x="133238" y="261877"/>
                    <a:pt x="130000" y="263116"/>
                  </a:cubicBezTo>
                  <a:cubicBezTo>
                    <a:pt x="125904" y="275593"/>
                    <a:pt x="121903" y="288452"/>
                    <a:pt x="118284" y="301216"/>
                  </a:cubicBezTo>
                  <a:cubicBezTo>
                    <a:pt x="95777" y="348603"/>
                    <a:pt x="77482" y="397878"/>
                    <a:pt x="63610" y="448472"/>
                  </a:cubicBezTo>
                  <a:cubicBezTo>
                    <a:pt x="58595" y="454669"/>
                    <a:pt x="51475" y="458805"/>
                    <a:pt x="43608" y="46009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5C50B7D-171A-4EC1-8D6A-68FBB7F2F4A1}"/>
                </a:ext>
              </a:extLst>
            </p:cNvPr>
            <p:cNvSpPr/>
            <p:nvPr/>
          </p:nvSpPr>
          <p:spPr>
            <a:xfrm>
              <a:off x="5102325" y="3261645"/>
              <a:ext cx="74535" cy="119729"/>
            </a:xfrm>
            <a:custGeom>
              <a:avLst/>
              <a:gdLst>
                <a:gd name="connsiteX0" fmla="*/ 9265 w 74535"/>
                <a:gd name="connsiteY0" fmla="*/ 119729 h 119729"/>
                <a:gd name="connsiteX1" fmla="*/ 11170 w 74535"/>
                <a:gd name="connsiteY1" fmla="*/ 85249 h 119729"/>
                <a:gd name="connsiteX2" fmla="*/ 12599 w 74535"/>
                <a:gd name="connsiteY2" fmla="*/ 953 h 119729"/>
                <a:gd name="connsiteX3" fmla="*/ 22124 w 74535"/>
                <a:gd name="connsiteY3" fmla="*/ 0 h 119729"/>
                <a:gd name="connsiteX4" fmla="*/ 71559 w 74535"/>
                <a:gd name="connsiteY4" fmla="*/ 51911 h 119729"/>
                <a:gd name="connsiteX5" fmla="*/ 8884 w 74535"/>
                <a:gd name="connsiteY5" fmla="*/ 119729 h 11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35" h="119729">
                  <a:moveTo>
                    <a:pt x="9265" y="119729"/>
                  </a:moveTo>
                  <a:cubicBezTo>
                    <a:pt x="2407" y="110204"/>
                    <a:pt x="10789" y="96774"/>
                    <a:pt x="11170" y="85249"/>
                  </a:cubicBezTo>
                  <a:cubicBezTo>
                    <a:pt x="312" y="52768"/>
                    <a:pt x="-7880" y="28099"/>
                    <a:pt x="12599" y="953"/>
                  </a:cubicBezTo>
                  <a:cubicBezTo>
                    <a:pt x="15754" y="461"/>
                    <a:pt x="18934" y="143"/>
                    <a:pt x="22124" y="0"/>
                  </a:cubicBezTo>
                  <a:cubicBezTo>
                    <a:pt x="40774" y="15097"/>
                    <a:pt x="57390" y="32546"/>
                    <a:pt x="71559" y="51911"/>
                  </a:cubicBezTo>
                  <a:cubicBezTo>
                    <a:pt x="87275" y="90868"/>
                    <a:pt x="36983" y="108395"/>
                    <a:pt x="8884" y="11972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6F102C0-D567-48C4-BEF3-ECB36B98804C}"/>
                </a:ext>
              </a:extLst>
            </p:cNvPr>
            <p:cNvSpPr/>
            <p:nvPr/>
          </p:nvSpPr>
          <p:spPr>
            <a:xfrm>
              <a:off x="5126330" y="3134296"/>
              <a:ext cx="84575" cy="120872"/>
            </a:xfrm>
            <a:custGeom>
              <a:avLst/>
              <a:gdLst>
                <a:gd name="connsiteX0" fmla="*/ 16598 w 84575"/>
                <a:gd name="connsiteY0" fmla="*/ 120777 h 120872"/>
                <a:gd name="connsiteX1" fmla="*/ 7073 w 84575"/>
                <a:gd name="connsiteY1" fmla="*/ 113252 h 120872"/>
                <a:gd name="connsiteX2" fmla="*/ 13169 w 84575"/>
                <a:gd name="connsiteY2" fmla="*/ 92583 h 120872"/>
                <a:gd name="connsiteX3" fmla="*/ 28790 w 84575"/>
                <a:gd name="connsiteY3" fmla="*/ 0 h 120872"/>
                <a:gd name="connsiteX4" fmla="*/ 43554 w 84575"/>
                <a:gd name="connsiteY4" fmla="*/ 23432 h 120872"/>
                <a:gd name="connsiteX5" fmla="*/ 68223 w 84575"/>
                <a:gd name="connsiteY5" fmla="*/ 101822 h 120872"/>
                <a:gd name="connsiteX6" fmla="*/ 16788 w 84575"/>
                <a:gd name="connsiteY6" fmla="*/ 120872 h 12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575" h="120872">
                  <a:moveTo>
                    <a:pt x="16598" y="120777"/>
                  </a:moveTo>
                  <a:cubicBezTo>
                    <a:pt x="8311" y="118015"/>
                    <a:pt x="8502" y="116110"/>
                    <a:pt x="7073" y="113252"/>
                  </a:cubicBezTo>
                  <a:cubicBezTo>
                    <a:pt x="10978" y="105251"/>
                    <a:pt x="14788" y="100584"/>
                    <a:pt x="13169" y="92583"/>
                  </a:cubicBezTo>
                  <a:cubicBezTo>
                    <a:pt x="-6834" y="62008"/>
                    <a:pt x="-5881" y="15430"/>
                    <a:pt x="28790" y="0"/>
                  </a:cubicBezTo>
                  <a:cubicBezTo>
                    <a:pt x="38886" y="1238"/>
                    <a:pt x="39077" y="9525"/>
                    <a:pt x="43554" y="23432"/>
                  </a:cubicBezTo>
                  <a:cubicBezTo>
                    <a:pt x="66033" y="45339"/>
                    <a:pt x="107752" y="72295"/>
                    <a:pt x="68223" y="101822"/>
                  </a:cubicBezTo>
                  <a:cubicBezTo>
                    <a:pt x="51459" y="109157"/>
                    <a:pt x="33457" y="114967"/>
                    <a:pt x="16788" y="12087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7BD6532-FB24-4946-BBB0-132005FD906F}"/>
                </a:ext>
              </a:extLst>
            </p:cNvPr>
            <p:cNvSpPr/>
            <p:nvPr/>
          </p:nvSpPr>
          <p:spPr>
            <a:xfrm>
              <a:off x="6782610" y="3289035"/>
              <a:ext cx="58530" cy="85481"/>
            </a:xfrm>
            <a:custGeom>
              <a:avLst/>
              <a:gdLst>
                <a:gd name="connsiteX0" fmla="*/ 24240 w 58530"/>
                <a:gd name="connsiteY0" fmla="*/ 85481 h 85481"/>
                <a:gd name="connsiteX1" fmla="*/ 4238 w 58530"/>
                <a:gd name="connsiteY1" fmla="*/ 3757 h 85481"/>
                <a:gd name="connsiteX2" fmla="*/ 58530 w 58530"/>
                <a:gd name="connsiteY2" fmla="*/ 46238 h 85481"/>
                <a:gd name="connsiteX3" fmla="*/ 24240 w 58530"/>
                <a:gd name="connsiteY3" fmla="*/ 85481 h 8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30" h="85481">
                  <a:moveTo>
                    <a:pt x="24240" y="85481"/>
                  </a:moveTo>
                  <a:cubicBezTo>
                    <a:pt x="-6907" y="75956"/>
                    <a:pt x="-1096" y="24521"/>
                    <a:pt x="4238" y="3757"/>
                  </a:cubicBezTo>
                  <a:cubicBezTo>
                    <a:pt x="27002" y="-10721"/>
                    <a:pt x="56911" y="19473"/>
                    <a:pt x="58530" y="46238"/>
                  </a:cubicBezTo>
                  <a:cubicBezTo>
                    <a:pt x="52720" y="75766"/>
                    <a:pt x="53006" y="80052"/>
                    <a:pt x="24240" y="8548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BFAA7C37-3A67-4479-80BA-A14D3E45979C}"/>
                </a:ext>
              </a:extLst>
            </p:cNvPr>
            <p:cNvSpPr/>
            <p:nvPr/>
          </p:nvSpPr>
          <p:spPr>
            <a:xfrm>
              <a:off x="6752367" y="3057511"/>
              <a:ext cx="413897" cy="553416"/>
            </a:xfrm>
            <a:custGeom>
              <a:avLst/>
              <a:gdLst>
                <a:gd name="connsiteX0" fmla="*/ 223266 w 413897"/>
                <a:gd name="connsiteY0" fmla="*/ 553416 h 553416"/>
                <a:gd name="connsiteX1" fmla="*/ 220599 w 413897"/>
                <a:gd name="connsiteY1" fmla="*/ 551797 h 553416"/>
                <a:gd name="connsiteX2" fmla="*/ 106871 w 413897"/>
                <a:gd name="connsiteY2" fmla="*/ 537700 h 553416"/>
                <a:gd name="connsiteX3" fmla="*/ 104965 w 413897"/>
                <a:gd name="connsiteY3" fmla="*/ 529794 h 553416"/>
                <a:gd name="connsiteX4" fmla="*/ 171640 w 413897"/>
                <a:gd name="connsiteY4" fmla="*/ 498838 h 553416"/>
                <a:gd name="connsiteX5" fmla="*/ 174498 w 413897"/>
                <a:gd name="connsiteY5" fmla="*/ 452070 h 553416"/>
                <a:gd name="connsiteX6" fmla="*/ 82391 w 413897"/>
                <a:gd name="connsiteY6" fmla="*/ 493790 h 553416"/>
                <a:gd name="connsiteX7" fmla="*/ 0 w 413897"/>
                <a:gd name="connsiteY7" fmla="*/ 449879 h 553416"/>
                <a:gd name="connsiteX8" fmla="*/ 44101 w 413897"/>
                <a:gd name="connsiteY8" fmla="*/ 428544 h 553416"/>
                <a:gd name="connsiteX9" fmla="*/ 174593 w 413897"/>
                <a:gd name="connsiteY9" fmla="*/ 376823 h 553416"/>
                <a:gd name="connsiteX10" fmla="*/ 188595 w 413897"/>
                <a:gd name="connsiteY10" fmla="*/ 367964 h 553416"/>
                <a:gd name="connsiteX11" fmla="*/ 234601 w 413897"/>
                <a:gd name="connsiteY11" fmla="*/ 328340 h 553416"/>
                <a:gd name="connsiteX12" fmla="*/ 280225 w 413897"/>
                <a:gd name="connsiteY12" fmla="*/ 301861 h 553416"/>
                <a:gd name="connsiteX13" fmla="*/ 283273 w 413897"/>
                <a:gd name="connsiteY13" fmla="*/ 291860 h 553416"/>
                <a:gd name="connsiteX14" fmla="*/ 148495 w 413897"/>
                <a:gd name="connsiteY14" fmla="*/ 367488 h 553416"/>
                <a:gd name="connsiteX15" fmla="*/ 98393 w 413897"/>
                <a:gd name="connsiteY15" fmla="*/ 363392 h 553416"/>
                <a:gd name="connsiteX16" fmla="*/ 62770 w 413897"/>
                <a:gd name="connsiteY16" fmla="*/ 353201 h 553416"/>
                <a:gd name="connsiteX17" fmla="*/ 106013 w 413897"/>
                <a:gd name="connsiteY17" fmla="*/ 329102 h 553416"/>
                <a:gd name="connsiteX18" fmla="*/ 231553 w 413897"/>
                <a:gd name="connsiteY18" fmla="*/ 256522 h 553416"/>
                <a:gd name="connsiteX19" fmla="*/ 227457 w 413897"/>
                <a:gd name="connsiteY19" fmla="*/ 244806 h 553416"/>
                <a:gd name="connsiteX20" fmla="*/ 231743 w 413897"/>
                <a:gd name="connsiteY20" fmla="*/ 224804 h 553416"/>
                <a:gd name="connsiteX21" fmla="*/ 220218 w 413897"/>
                <a:gd name="connsiteY21" fmla="*/ 232900 h 553416"/>
                <a:gd name="connsiteX22" fmla="*/ 164021 w 413897"/>
                <a:gd name="connsiteY22" fmla="*/ 242425 h 553416"/>
                <a:gd name="connsiteX23" fmla="*/ 121253 w 413897"/>
                <a:gd name="connsiteY23" fmla="*/ 280525 h 553416"/>
                <a:gd name="connsiteX24" fmla="*/ 94583 w 413897"/>
                <a:gd name="connsiteY24" fmla="*/ 214898 h 553416"/>
                <a:gd name="connsiteX25" fmla="*/ 83725 w 413897"/>
                <a:gd name="connsiteY25" fmla="*/ 181751 h 553416"/>
                <a:gd name="connsiteX26" fmla="*/ 67532 w 413897"/>
                <a:gd name="connsiteY26" fmla="*/ 119838 h 553416"/>
                <a:gd name="connsiteX27" fmla="*/ 102965 w 413897"/>
                <a:gd name="connsiteY27" fmla="*/ 127839 h 553416"/>
                <a:gd name="connsiteX28" fmla="*/ 140494 w 413897"/>
                <a:gd name="connsiteY28" fmla="*/ 163748 h 553416"/>
                <a:gd name="connsiteX29" fmla="*/ 143065 w 413897"/>
                <a:gd name="connsiteY29" fmla="*/ 163748 h 553416"/>
                <a:gd name="connsiteX30" fmla="*/ 165449 w 413897"/>
                <a:gd name="connsiteY30" fmla="*/ 231471 h 553416"/>
                <a:gd name="connsiteX31" fmla="*/ 185166 w 413897"/>
                <a:gd name="connsiteY31" fmla="*/ 196419 h 553416"/>
                <a:gd name="connsiteX32" fmla="*/ 190309 w 413897"/>
                <a:gd name="connsiteY32" fmla="*/ 161558 h 553416"/>
                <a:gd name="connsiteX33" fmla="*/ 212026 w 413897"/>
                <a:gd name="connsiteY33" fmla="*/ 160891 h 553416"/>
                <a:gd name="connsiteX34" fmla="*/ 209074 w 413897"/>
                <a:gd name="connsiteY34" fmla="*/ 153461 h 553416"/>
                <a:gd name="connsiteX35" fmla="*/ 200406 w 413897"/>
                <a:gd name="connsiteY35" fmla="*/ 131078 h 553416"/>
                <a:gd name="connsiteX36" fmla="*/ 180651 w 413897"/>
                <a:gd name="connsiteY36" fmla="*/ 93981 h 553416"/>
                <a:gd name="connsiteX37" fmla="*/ 181832 w 413897"/>
                <a:gd name="connsiteY37" fmla="*/ 90787 h 553416"/>
                <a:gd name="connsiteX38" fmla="*/ 261366 w 413897"/>
                <a:gd name="connsiteY38" fmla="*/ 69070 h 553416"/>
                <a:gd name="connsiteX39" fmla="*/ 329470 w 413897"/>
                <a:gd name="connsiteY39" fmla="*/ 1347 h 553416"/>
                <a:gd name="connsiteX40" fmla="*/ 344805 w 413897"/>
                <a:gd name="connsiteY40" fmla="*/ 53830 h 553416"/>
                <a:gd name="connsiteX41" fmla="*/ 333280 w 413897"/>
                <a:gd name="connsiteY41" fmla="*/ 79262 h 553416"/>
                <a:gd name="connsiteX42" fmla="*/ 342805 w 413897"/>
                <a:gd name="connsiteY42" fmla="*/ 79262 h 553416"/>
                <a:gd name="connsiteX43" fmla="*/ 389287 w 413897"/>
                <a:gd name="connsiteY43" fmla="*/ 88310 h 553416"/>
                <a:gd name="connsiteX44" fmla="*/ 410718 w 413897"/>
                <a:gd name="connsiteY44" fmla="*/ 128792 h 553416"/>
                <a:gd name="connsiteX45" fmla="*/ 360045 w 413897"/>
                <a:gd name="connsiteY45" fmla="*/ 226899 h 553416"/>
                <a:gd name="connsiteX46" fmla="*/ 360045 w 413897"/>
                <a:gd name="connsiteY46" fmla="*/ 231281 h 553416"/>
                <a:gd name="connsiteX47" fmla="*/ 372237 w 413897"/>
                <a:gd name="connsiteY47" fmla="*/ 234138 h 553416"/>
                <a:gd name="connsiteX48" fmla="*/ 374618 w 413897"/>
                <a:gd name="connsiteY48" fmla="*/ 283859 h 553416"/>
                <a:gd name="connsiteX49" fmla="*/ 322135 w 413897"/>
                <a:gd name="connsiteY49" fmla="*/ 306719 h 553416"/>
                <a:gd name="connsiteX50" fmla="*/ 243840 w 413897"/>
                <a:gd name="connsiteY50" fmla="*/ 347200 h 553416"/>
                <a:gd name="connsiteX51" fmla="*/ 245650 w 413897"/>
                <a:gd name="connsiteY51" fmla="*/ 364250 h 553416"/>
                <a:gd name="connsiteX52" fmla="*/ 285655 w 413897"/>
                <a:gd name="connsiteY52" fmla="*/ 363583 h 553416"/>
                <a:gd name="connsiteX53" fmla="*/ 290036 w 413897"/>
                <a:gd name="connsiteY53" fmla="*/ 415970 h 553416"/>
                <a:gd name="connsiteX54" fmla="*/ 254222 w 413897"/>
                <a:gd name="connsiteY54" fmla="*/ 426257 h 553416"/>
                <a:gd name="connsiteX55" fmla="*/ 250222 w 413897"/>
                <a:gd name="connsiteY55" fmla="*/ 448641 h 553416"/>
                <a:gd name="connsiteX56" fmla="*/ 223552 w 413897"/>
                <a:gd name="connsiteY56" fmla="*/ 553416 h 553416"/>
                <a:gd name="connsiteX57" fmla="*/ 307943 w 413897"/>
                <a:gd name="connsiteY57" fmla="*/ 200039 h 553416"/>
                <a:gd name="connsiteX58" fmla="*/ 329470 w 413897"/>
                <a:gd name="connsiteY58" fmla="*/ 154700 h 553416"/>
                <a:gd name="connsiteX59" fmla="*/ 287274 w 413897"/>
                <a:gd name="connsiteY59" fmla="*/ 144222 h 553416"/>
                <a:gd name="connsiteX60" fmla="*/ 272415 w 413897"/>
                <a:gd name="connsiteY60" fmla="*/ 174321 h 553416"/>
                <a:gd name="connsiteX61" fmla="*/ 276606 w 413897"/>
                <a:gd name="connsiteY61" fmla="*/ 176226 h 553416"/>
                <a:gd name="connsiteX62" fmla="*/ 272605 w 413897"/>
                <a:gd name="connsiteY62" fmla="*/ 177941 h 553416"/>
                <a:gd name="connsiteX63" fmla="*/ 273558 w 413897"/>
                <a:gd name="connsiteY63" fmla="*/ 180322 h 553416"/>
                <a:gd name="connsiteX64" fmla="*/ 285369 w 413897"/>
                <a:gd name="connsiteY64" fmla="*/ 172416 h 553416"/>
                <a:gd name="connsiteX65" fmla="*/ 305276 w 413897"/>
                <a:gd name="connsiteY65" fmla="*/ 198800 h 553416"/>
                <a:gd name="connsiteX66" fmla="*/ 307943 w 413897"/>
                <a:gd name="connsiteY66" fmla="*/ 200039 h 55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13897" h="553416">
                  <a:moveTo>
                    <a:pt x="223266" y="553416"/>
                  </a:moveTo>
                  <a:cubicBezTo>
                    <a:pt x="222409" y="552821"/>
                    <a:pt x="221523" y="552281"/>
                    <a:pt x="220599" y="551797"/>
                  </a:cubicBezTo>
                  <a:cubicBezTo>
                    <a:pt x="182128" y="554909"/>
                    <a:pt x="143418" y="550111"/>
                    <a:pt x="106871" y="537700"/>
                  </a:cubicBezTo>
                  <a:cubicBezTo>
                    <a:pt x="105404" y="535338"/>
                    <a:pt x="104737" y="532566"/>
                    <a:pt x="104965" y="529794"/>
                  </a:cubicBezTo>
                  <a:cubicBezTo>
                    <a:pt x="126016" y="517602"/>
                    <a:pt x="155638" y="520936"/>
                    <a:pt x="171640" y="498838"/>
                  </a:cubicBezTo>
                  <a:cubicBezTo>
                    <a:pt x="174555" y="483431"/>
                    <a:pt x="175517" y="467718"/>
                    <a:pt x="174498" y="452070"/>
                  </a:cubicBezTo>
                  <a:cubicBezTo>
                    <a:pt x="134969" y="454451"/>
                    <a:pt x="113824" y="482455"/>
                    <a:pt x="82391" y="493790"/>
                  </a:cubicBezTo>
                  <a:cubicBezTo>
                    <a:pt x="55531" y="495504"/>
                    <a:pt x="7810" y="471215"/>
                    <a:pt x="0" y="449879"/>
                  </a:cubicBezTo>
                  <a:cubicBezTo>
                    <a:pt x="0" y="415304"/>
                    <a:pt x="7144" y="430829"/>
                    <a:pt x="44101" y="428544"/>
                  </a:cubicBezTo>
                  <a:cubicBezTo>
                    <a:pt x="88106" y="420733"/>
                    <a:pt x="132017" y="395492"/>
                    <a:pt x="174593" y="376823"/>
                  </a:cubicBezTo>
                  <a:cubicBezTo>
                    <a:pt x="178689" y="373052"/>
                    <a:pt x="183432" y="370051"/>
                    <a:pt x="188595" y="367964"/>
                  </a:cubicBezTo>
                  <a:cubicBezTo>
                    <a:pt x="198120" y="339389"/>
                    <a:pt x="204692" y="334246"/>
                    <a:pt x="234601" y="328340"/>
                  </a:cubicBezTo>
                  <a:cubicBezTo>
                    <a:pt x="250250" y="320290"/>
                    <a:pt x="265471" y="311453"/>
                    <a:pt x="280225" y="301861"/>
                  </a:cubicBezTo>
                  <a:cubicBezTo>
                    <a:pt x="281064" y="298477"/>
                    <a:pt x="282083" y="295138"/>
                    <a:pt x="283273" y="291860"/>
                  </a:cubicBezTo>
                  <a:cubicBezTo>
                    <a:pt x="231553" y="297956"/>
                    <a:pt x="189738" y="339485"/>
                    <a:pt x="148495" y="367488"/>
                  </a:cubicBezTo>
                  <a:cubicBezTo>
                    <a:pt x="131864" y="372418"/>
                    <a:pt x="113995" y="370958"/>
                    <a:pt x="98393" y="363392"/>
                  </a:cubicBezTo>
                  <a:cubicBezTo>
                    <a:pt x="89344" y="364631"/>
                    <a:pt x="37814" y="373679"/>
                    <a:pt x="62770" y="353201"/>
                  </a:cubicBezTo>
                  <a:cubicBezTo>
                    <a:pt x="78105" y="347200"/>
                    <a:pt x="89725" y="336246"/>
                    <a:pt x="106013" y="329102"/>
                  </a:cubicBezTo>
                  <a:cubicBezTo>
                    <a:pt x="144780" y="303004"/>
                    <a:pt x="189643" y="280620"/>
                    <a:pt x="231553" y="256522"/>
                  </a:cubicBezTo>
                  <a:cubicBezTo>
                    <a:pt x="231372" y="252299"/>
                    <a:pt x="229953" y="248222"/>
                    <a:pt x="227457" y="244806"/>
                  </a:cubicBezTo>
                  <a:cubicBezTo>
                    <a:pt x="227571" y="237923"/>
                    <a:pt x="229029" y="231128"/>
                    <a:pt x="231743" y="224804"/>
                  </a:cubicBezTo>
                  <a:cubicBezTo>
                    <a:pt x="223838" y="227566"/>
                    <a:pt x="221647" y="226994"/>
                    <a:pt x="220218" y="232900"/>
                  </a:cubicBezTo>
                  <a:cubicBezTo>
                    <a:pt x="195358" y="243854"/>
                    <a:pt x="184785" y="266333"/>
                    <a:pt x="164021" y="242425"/>
                  </a:cubicBezTo>
                  <a:cubicBezTo>
                    <a:pt x="159849" y="263236"/>
                    <a:pt x="142408" y="278774"/>
                    <a:pt x="121253" y="280525"/>
                  </a:cubicBezTo>
                  <a:cubicBezTo>
                    <a:pt x="99060" y="269190"/>
                    <a:pt x="98488" y="232138"/>
                    <a:pt x="94583" y="214898"/>
                  </a:cubicBezTo>
                  <a:cubicBezTo>
                    <a:pt x="92964" y="212802"/>
                    <a:pt x="89916" y="198515"/>
                    <a:pt x="83725" y="181751"/>
                  </a:cubicBezTo>
                  <a:cubicBezTo>
                    <a:pt x="73723" y="161367"/>
                    <a:pt x="55150" y="138507"/>
                    <a:pt x="67532" y="119838"/>
                  </a:cubicBezTo>
                  <a:cubicBezTo>
                    <a:pt x="83248" y="110313"/>
                    <a:pt x="89630" y="106503"/>
                    <a:pt x="102965" y="127839"/>
                  </a:cubicBezTo>
                  <a:cubicBezTo>
                    <a:pt x="117043" y="138055"/>
                    <a:pt x="129664" y="150135"/>
                    <a:pt x="140494" y="163748"/>
                  </a:cubicBezTo>
                  <a:lnTo>
                    <a:pt x="143065" y="163748"/>
                  </a:lnTo>
                  <a:cubicBezTo>
                    <a:pt x="150019" y="182798"/>
                    <a:pt x="167259" y="207373"/>
                    <a:pt x="165449" y="231471"/>
                  </a:cubicBezTo>
                  <a:cubicBezTo>
                    <a:pt x="177070" y="224518"/>
                    <a:pt x="194024" y="211183"/>
                    <a:pt x="185166" y="196419"/>
                  </a:cubicBezTo>
                  <a:cubicBezTo>
                    <a:pt x="166116" y="185942"/>
                    <a:pt x="176879" y="167844"/>
                    <a:pt x="190309" y="161558"/>
                  </a:cubicBezTo>
                  <a:cubicBezTo>
                    <a:pt x="197548" y="162109"/>
                    <a:pt x="204835" y="161885"/>
                    <a:pt x="212026" y="160891"/>
                  </a:cubicBezTo>
                  <a:cubicBezTo>
                    <a:pt x="212398" y="158070"/>
                    <a:pt x="211283" y="155257"/>
                    <a:pt x="209074" y="153461"/>
                  </a:cubicBezTo>
                  <a:cubicBezTo>
                    <a:pt x="193072" y="147937"/>
                    <a:pt x="196120" y="143936"/>
                    <a:pt x="200406" y="131078"/>
                  </a:cubicBezTo>
                  <a:cubicBezTo>
                    <a:pt x="184709" y="126289"/>
                    <a:pt x="175860" y="109679"/>
                    <a:pt x="180651" y="93981"/>
                  </a:cubicBezTo>
                  <a:cubicBezTo>
                    <a:pt x="180984" y="92895"/>
                    <a:pt x="181375" y="91828"/>
                    <a:pt x="181832" y="90787"/>
                  </a:cubicBezTo>
                  <a:cubicBezTo>
                    <a:pt x="236029" y="77261"/>
                    <a:pt x="236029" y="77261"/>
                    <a:pt x="261366" y="69070"/>
                  </a:cubicBezTo>
                  <a:cubicBezTo>
                    <a:pt x="278416" y="48210"/>
                    <a:pt x="296704" y="-9511"/>
                    <a:pt x="329470" y="1347"/>
                  </a:cubicBezTo>
                  <a:cubicBezTo>
                    <a:pt x="341109" y="16234"/>
                    <a:pt x="346596" y="35018"/>
                    <a:pt x="344805" y="53830"/>
                  </a:cubicBezTo>
                  <a:cubicBezTo>
                    <a:pt x="339719" y="61686"/>
                    <a:pt x="335832" y="70258"/>
                    <a:pt x="333280" y="79262"/>
                  </a:cubicBezTo>
                  <a:cubicBezTo>
                    <a:pt x="336452" y="79082"/>
                    <a:pt x="339633" y="79082"/>
                    <a:pt x="342805" y="79262"/>
                  </a:cubicBezTo>
                  <a:cubicBezTo>
                    <a:pt x="365474" y="68022"/>
                    <a:pt x="375856" y="54592"/>
                    <a:pt x="389287" y="88310"/>
                  </a:cubicBezTo>
                  <a:cubicBezTo>
                    <a:pt x="411099" y="100121"/>
                    <a:pt x="418909" y="97073"/>
                    <a:pt x="410718" y="128792"/>
                  </a:cubicBezTo>
                  <a:cubicBezTo>
                    <a:pt x="394906" y="160700"/>
                    <a:pt x="377666" y="194895"/>
                    <a:pt x="360045" y="226899"/>
                  </a:cubicBezTo>
                  <a:cubicBezTo>
                    <a:pt x="359855" y="228354"/>
                    <a:pt x="359855" y="229826"/>
                    <a:pt x="360045" y="231281"/>
                  </a:cubicBezTo>
                  <a:cubicBezTo>
                    <a:pt x="364141" y="232138"/>
                    <a:pt x="368141" y="232995"/>
                    <a:pt x="372237" y="234138"/>
                  </a:cubicBezTo>
                  <a:cubicBezTo>
                    <a:pt x="374485" y="250610"/>
                    <a:pt x="375285" y="267247"/>
                    <a:pt x="374618" y="283859"/>
                  </a:cubicBezTo>
                  <a:cubicBezTo>
                    <a:pt x="360997" y="303956"/>
                    <a:pt x="343852" y="303861"/>
                    <a:pt x="322135" y="306719"/>
                  </a:cubicBezTo>
                  <a:cubicBezTo>
                    <a:pt x="294608" y="320435"/>
                    <a:pt x="269843" y="331770"/>
                    <a:pt x="243840" y="347200"/>
                  </a:cubicBezTo>
                  <a:cubicBezTo>
                    <a:pt x="243145" y="352947"/>
                    <a:pt x="243754" y="358778"/>
                    <a:pt x="245650" y="364250"/>
                  </a:cubicBezTo>
                  <a:cubicBezTo>
                    <a:pt x="258699" y="364250"/>
                    <a:pt x="272129" y="363678"/>
                    <a:pt x="285655" y="363583"/>
                  </a:cubicBezTo>
                  <a:cubicBezTo>
                    <a:pt x="300418" y="373108"/>
                    <a:pt x="299180" y="400159"/>
                    <a:pt x="290036" y="415970"/>
                  </a:cubicBezTo>
                  <a:cubicBezTo>
                    <a:pt x="277530" y="416957"/>
                    <a:pt x="265347" y="420457"/>
                    <a:pt x="254222" y="426257"/>
                  </a:cubicBezTo>
                  <a:cubicBezTo>
                    <a:pt x="252889" y="433592"/>
                    <a:pt x="251555" y="440926"/>
                    <a:pt x="250222" y="448641"/>
                  </a:cubicBezTo>
                  <a:cubicBezTo>
                    <a:pt x="251174" y="477216"/>
                    <a:pt x="266129" y="546558"/>
                    <a:pt x="223552" y="553416"/>
                  </a:cubicBezTo>
                  <a:moveTo>
                    <a:pt x="307943" y="200039"/>
                  </a:moveTo>
                  <a:cubicBezTo>
                    <a:pt x="321278" y="186513"/>
                    <a:pt x="330613" y="173178"/>
                    <a:pt x="329470" y="154700"/>
                  </a:cubicBezTo>
                  <a:cubicBezTo>
                    <a:pt x="318325" y="145175"/>
                    <a:pt x="298894" y="143555"/>
                    <a:pt x="287274" y="144222"/>
                  </a:cubicBezTo>
                  <a:cubicBezTo>
                    <a:pt x="285845" y="149461"/>
                    <a:pt x="285845" y="149461"/>
                    <a:pt x="272415" y="174321"/>
                  </a:cubicBezTo>
                  <a:cubicBezTo>
                    <a:pt x="273777" y="175028"/>
                    <a:pt x="275177" y="175663"/>
                    <a:pt x="276606" y="176226"/>
                  </a:cubicBezTo>
                  <a:cubicBezTo>
                    <a:pt x="275168" y="176522"/>
                    <a:pt x="273806" y="177105"/>
                    <a:pt x="272605" y="177941"/>
                  </a:cubicBezTo>
                  <a:cubicBezTo>
                    <a:pt x="272805" y="178777"/>
                    <a:pt x="273129" y="179579"/>
                    <a:pt x="273558" y="180322"/>
                  </a:cubicBezTo>
                  <a:cubicBezTo>
                    <a:pt x="279463" y="181179"/>
                    <a:pt x="283083" y="176512"/>
                    <a:pt x="285369" y="172416"/>
                  </a:cubicBezTo>
                  <a:cubicBezTo>
                    <a:pt x="306324" y="168892"/>
                    <a:pt x="306800" y="176512"/>
                    <a:pt x="305276" y="198800"/>
                  </a:cubicBezTo>
                  <a:cubicBezTo>
                    <a:pt x="306200" y="199127"/>
                    <a:pt x="307096" y="199542"/>
                    <a:pt x="307943" y="20003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9F38E7F9-14CD-46AD-8280-A77BD8B7655D}"/>
                </a:ext>
              </a:extLst>
            </p:cNvPr>
            <p:cNvSpPr/>
            <p:nvPr/>
          </p:nvSpPr>
          <p:spPr>
            <a:xfrm>
              <a:off x="5129212" y="3700462"/>
              <a:ext cx="78105" cy="99155"/>
            </a:xfrm>
            <a:custGeom>
              <a:avLst/>
              <a:gdLst>
                <a:gd name="connsiteX0" fmla="*/ 0 w 78105"/>
                <a:gd name="connsiteY0" fmla="*/ 87535 h 99155"/>
                <a:gd name="connsiteX1" fmla="*/ 61246 w 78105"/>
                <a:gd name="connsiteY1" fmla="*/ 11811 h 99155"/>
                <a:gd name="connsiteX2" fmla="*/ 4858 w 78105"/>
                <a:gd name="connsiteY2" fmla="*/ 11811 h 99155"/>
                <a:gd name="connsiteX3" fmla="*/ 4858 w 78105"/>
                <a:gd name="connsiteY3" fmla="*/ 5906 h 99155"/>
                <a:gd name="connsiteX4" fmla="*/ 4858 w 78105"/>
                <a:gd name="connsiteY4" fmla="*/ 0 h 99155"/>
                <a:gd name="connsiteX5" fmla="*/ 78105 w 78105"/>
                <a:gd name="connsiteY5" fmla="*/ 0 h 99155"/>
                <a:gd name="connsiteX6" fmla="*/ 78105 w 78105"/>
                <a:gd name="connsiteY6" fmla="*/ 5810 h 99155"/>
                <a:gd name="connsiteX7" fmla="*/ 78105 w 78105"/>
                <a:gd name="connsiteY7" fmla="*/ 11621 h 99155"/>
                <a:gd name="connsiteX8" fmla="*/ 16859 w 78105"/>
                <a:gd name="connsiteY8" fmla="*/ 87344 h 99155"/>
                <a:gd name="connsiteX9" fmla="*/ 78010 w 78105"/>
                <a:gd name="connsiteY9" fmla="*/ 87344 h 99155"/>
                <a:gd name="connsiteX10" fmla="*/ 78010 w 78105"/>
                <a:gd name="connsiteY10" fmla="*/ 93250 h 99155"/>
                <a:gd name="connsiteX11" fmla="*/ 78010 w 78105"/>
                <a:gd name="connsiteY11" fmla="*/ 99155 h 99155"/>
                <a:gd name="connsiteX12" fmla="*/ 0 w 78105"/>
                <a:gd name="connsiteY12" fmla="*/ 99155 h 99155"/>
                <a:gd name="connsiteX13" fmla="*/ 0 w 78105"/>
                <a:gd name="connsiteY13" fmla="*/ 93345 h 99155"/>
                <a:gd name="connsiteX14" fmla="*/ 0 w 78105"/>
                <a:gd name="connsiteY14" fmla="*/ 8753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105" h="99155">
                  <a:moveTo>
                    <a:pt x="0" y="87535"/>
                  </a:moveTo>
                  <a:lnTo>
                    <a:pt x="61246" y="11811"/>
                  </a:lnTo>
                  <a:lnTo>
                    <a:pt x="4858" y="11811"/>
                  </a:lnTo>
                  <a:lnTo>
                    <a:pt x="4858" y="5906"/>
                  </a:lnTo>
                  <a:lnTo>
                    <a:pt x="4858" y="0"/>
                  </a:lnTo>
                  <a:lnTo>
                    <a:pt x="78105" y="0"/>
                  </a:lnTo>
                  <a:lnTo>
                    <a:pt x="78105" y="5810"/>
                  </a:lnTo>
                  <a:lnTo>
                    <a:pt x="78105" y="11621"/>
                  </a:lnTo>
                  <a:lnTo>
                    <a:pt x="16859" y="87344"/>
                  </a:lnTo>
                  <a:lnTo>
                    <a:pt x="78010" y="87344"/>
                  </a:lnTo>
                  <a:lnTo>
                    <a:pt x="78010" y="93250"/>
                  </a:lnTo>
                  <a:lnTo>
                    <a:pt x="78010" y="99155"/>
                  </a:lnTo>
                  <a:lnTo>
                    <a:pt x="0" y="99155"/>
                  </a:lnTo>
                  <a:lnTo>
                    <a:pt x="0" y="93345"/>
                  </a:lnTo>
                  <a:lnTo>
                    <a:pt x="0" y="875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E4C22EC1-C19A-4265-93C7-6379636A70B2}"/>
                </a:ext>
              </a:extLst>
            </p:cNvPr>
            <p:cNvSpPr/>
            <p:nvPr/>
          </p:nvSpPr>
          <p:spPr>
            <a:xfrm>
              <a:off x="5237701" y="3700462"/>
              <a:ext cx="78676" cy="99155"/>
            </a:xfrm>
            <a:custGeom>
              <a:avLst/>
              <a:gdLst>
                <a:gd name="connsiteX0" fmla="*/ 0 w 78676"/>
                <a:gd name="connsiteY0" fmla="*/ 0 h 99155"/>
                <a:gd name="connsiteX1" fmla="*/ 6763 w 78676"/>
                <a:gd name="connsiteY1" fmla="*/ 0 h 99155"/>
                <a:gd name="connsiteX2" fmla="*/ 13430 w 78676"/>
                <a:gd name="connsiteY2" fmla="*/ 0 h 99155"/>
                <a:gd name="connsiteX3" fmla="*/ 13430 w 78676"/>
                <a:gd name="connsiteY3" fmla="*/ 40672 h 99155"/>
                <a:gd name="connsiteX4" fmla="*/ 65246 w 78676"/>
                <a:gd name="connsiteY4" fmla="*/ 40672 h 99155"/>
                <a:gd name="connsiteX5" fmla="*/ 65246 w 78676"/>
                <a:gd name="connsiteY5" fmla="*/ 0 h 99155"/>
                <a:gd name="connsiteX6" fmla="*/ 71914 w 78676"/>
                <a:gd name="connsiteY6" fmla="*/ 0 h 99155"/>
                <a:gd name="connsiteX7" fmla="*/ 78677 w 78676"/>
                <a:gd name="connsiteY7" fmla="*/ 0 h 99155"/>
                <a:gd name="connsiteX8" fmla="*/ 78677 w 78676"/>
                <a:gd name="connsiteY8" fmla="*/ 99155 h 99155"/>
                <a:gd name="connsiteX9" fmla="*/ 72009 w 78676"/>
                <a:gd name="connsiteY9" fmla="*/ 99155 h 99155"/>
                <a:gd name="connsiteX10" fmla="*/ 65246 w 78676"/>
                <a:gd name="connsiteY10" fmla="*/ 99155 h 99155"/>
                <a:gd name="connsiteX11" fmla="*/ 65246 w 78676"/>
                <a:gd name="connsiteY11" fmla="*/ 52483 h 99155"/>
                <a:gd name="connsiteX12" fmla="*/ 13430 w 78676"/>
                <a:gd name="connsiteY12" fmla="*/ 52483 h 99155"/>
                <a:gd name="connsiteX13" fmla="*/ 13430 w 78676"/>
                <a:gd name="connsiteY13" fmla="*/ 99155 h 99155"/>
                <a:gd name="connsiteX14" fmla="*/ 6763 w 78676"/>
                <a:gd name="connsiteY14" fmla="*/ 99155 h 99155"/>
                <a:gd name="connsiteX15" fmla="*/ 0 w 78676"/>
                <a:gd name="connsiteY15" fmla="*/ 99155 h 99155"/>
                <a:gd name="connsiteX16" fmla="*/ 0 w 78676"/>
                <a:gd name="connsiteY1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8676" h="99155">
                  <a:moveTo>
                    <a:pt x="0" y="0"/>
                  </a:moveTo>
                  <a:lnTo>
                    <a:pt x="6763" y="0"/>
                  </a:lnTo>
                  <a:lnTo>
                    <a:pt x="13430" y="0"/>
                  </a:lnTo>
                  <a:lnTo>
                    <a:pt x="13430" y="40672"/>
                  </a:lnTo>
                  <a:lnTo>
                    <a:pt x="65246" y="40672"/>
                  </a:lnTo>
                  <a:lnTo>
                    <a:pt x="65246" y="0"/>
                  </a:lnTo>
                  <a:lnTo>
                    <a:pt x="71914" y="0"/>
                  </a:lnTo>
                  <a:lnTo>
                    <a:pt x="78677" y="0"/>
                  </a:lnTo>
                  <a:lnTo>
                    <a:pt x="78677" y="99155"/>
                  </a:lnTo>
                  <a:lnTo>
                    <a:pt x="72009" y="99155"/>
                  </a:lnTo>
                  <a:lnTo>
                    <a:pt x="65246" y="99155"/>
                  </a:lnTo>
                  <a:lnTo>
                    <a:pt x="65246" y="52483"/>
                  </a:lnTo>
                  <a:lnTo>
                    <a:pt x="13430" y="52483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F0642B3E-ECBA-452B-8ECC-2ED04C208A42}"/>
                </a:ext>
              </a:extLst>
            </p:cNvPr>
            <p:cNvSpPr/>
            <p:nvPr/>
          </p:nvSpPr>
          <p:spPr>
            <a:xfrm>
              <a:off x="5352573" y="3700462"/>
              <a:ext cx="73342" cy="99155"/>
            </a:xfrm>
            <a:custGeom>
              <a:avLst/>
              <a:gdLst>
                <a:gd name="connsiteX0" fmla="*/ 0 w 73342"/>
                <a:gd name="connsiteY0" fmla="*/ 99155 h 99155"/>
                <a:gd name="connsiteX1" fmla="*/ 0 w 73342"/>
                <a:gd name="connsiteY1" fmla="*/ 0 h 99155"/>
                <a:gd name="connsiteX2" fmla="*/ 72580 w 73342"/>
                <a:gd name="connsiteY2" fmla="*/ 0 h 99155"/>
                <a:gd name="connsiteX3" fmla="*/ 72580 w 73342"/>
                <a:gd name="connsiteY3" fmla="*/ 5906 h 99155"/>
                <a:gd name="connsiteX4" fmla="*/ 72580 w 73342"/>
                <a:gd name="connsiteY4" fmla="*/ 11811 h 99155"/>
                <a:gd name="connsiteX5" fmla="*/ 13525 w 73342"/>
                <a:gd name="connsiteY5" fmla="*/ 11811 h 99155"/>
                <a:gd name="connsiteX6" fmla="*/ 13525 w 73342"/>
                <a:gd name="connsiteY6" fmla="*/ 42196 h 99155"/>
                <a:gd name="connsiteX7" fmla="*/ 67532 w 73342"/>
                <a:gd name="connsiteY7" fmla="*/ 42196 h 99155"/>
                <a:gd name="connsiteX8" fmla="*/ 67532 w 73342"/>
                <a:gd name="connsiteY8" fmla="*/ 48101 h 99155"/>
                <a:gd name="connsiteX9" fmla="*/ 67532 w 73342"/>
                <a:gd name="connsiteY9" fmla="*/ 54007 h 99155"/>
                <a:gd name="connsiteX10" fmla="*/ 13525 w 73342"/>
                <a:gd name="connsiteY10" fmla="*/ 54007 h 99155"/>
                <a:gd name="connsiteX11" fmla="*/ 13525 w 73342"/>
                <a:gd name="connsiteY11" fmla="*/ 87344 h 99155"/>
                <a:gd name="connsiteX12" fmla="*/ 73343 w 73342"/>
                <a:gd name="connsiteY12" fmla="*/ 87344 h 99155"/>
                <a:gd name="connsiteX13" fmla="*/ 73343 w 73342"/>
                <a:gd name="connsiteY13" fmla="*/ 93250 h 99155"/>
                <a:gd name="connsiteX14" fmla="*/ 73343 w 73342"/>
                <a:gd name="connsiteY14" fmla="*/ 99155 h 99155"/>
                <a:gd name="connsiteX15" fmla="*/ 0 w 73342"/>
                <a:gd name="connsiteY15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342" h="99155">
                  <a:moveTo>
                    <a:pt x="0" y="99155"/>
                  </a:moveTo>
                  <a:lnTo>
                    <a:pt x="0" y="0"/>
                  </a:lnTo>
                  <a:lnTo>
                    <a:pt x="72580" y="0"/>
                  </a:lnTo>
                  <a:lnTo>
                    <a:pt x="72580" y="5906"/>
                  </a:lnTo>
                  <a:lnTo>
                    <a:pt x="72580" y="11811"/>
                  </a:lnTo>
                  <a:lnTo>
                    <a:pt x="13525" y="11811"/>
                  </a:lnTo>
                  <a:lnTo>
                    <a:pt x="13525" y="42196"/>
                  </a:lnTo>
                  <a:lnTo>
                    <a:pt x="67532" y="42196"/>
                  </a:lnTo>
                  <a:lnTo>
                    <a:pt x="67532" y="48101"/>
                  </a:lnTo>
                  <a:lnTo>
                    <a:pt x="67532" y="54007"/>
                  </a:lnTo>
                  <a:lnTo>
                    <a:pt x="13525" y="54007"/>
                  </a:lnTo>
                  <a:lnTo>
                    <a:pt x="13525" y="87344"/>
                  </a:lnTo>
                  <a:lnTo>
                    <a:pt x="73343" y="87344"/>
                  </a:lnTo>
                  <a:lnTo>
                    <a:pt x="73343" y="93250"/>
                  </a:lnTo>
                  <a:lnTo>
                    <a:pt x="73343" y="99155"/>
                  </a:lnTo>
                  <a:lnTo>
                    <a:pt x="0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328ECE5-860A-4825-B143-ECFEFAE84F5A}"/>
                </a:ext>
              </a:extLst>
            </p:cNvPr>
            <p:cNvSpPr/>
            <p:nvPr/>
          </p:nvSpPr>
          <p:spPr>
            <a:xfrm>
              <a:off x="5451772" y="3700367"/>
              <a:ext cx="57075" cy="102075"/>
            </a:xfrm>
            <a:custGeom>
              <a:avLst/>
              <a:gdLst>
                <a:gd name="connsiteX0" fmla="*/ 43485 w 57075"/>
                <a:gd name="connsiteY0" fmla="*/ 0 h 102075"/>
                <a:gd name="connsiteX1" fmla="*/ 57011 w 57075"/>
                <a:gd name="connsiteY1" fmla="*/ 0 h 102075"/>
                <a:gd name="connsiteX2" fmla="*/ 57011 w 57075"/>
                <a:gd name="connsiteY2" fmla="*/ 71533 h 102075"/>
                <a:gd name="connsiteX3" fmla="*/ 49581 w 57075"/>
                <a:gd name="connsiteY3" fmla="*/ 94107 h 102075"/>
                <a:gd name="connsiteX4" fmla="*/ 28531 w 57075"/>
                <a:gd name="connsiteY4" fmla="*/ 102013 h 102075"/>
                <a:gd name="connsiteX5" fmla="*/ 7100 w 57075"/>
                <a:gd name="connsiteY5" fmla="*/ 94679 h 102075"/>
                <a:gd name="connsiteX6" fmla="*/ 146 w 57075"/>
                <a:gd name="connsiteY6" fmla="*/ 74200 h 102075"/>
                <a:gd name="connsiteX7" fmla="*/ 146 w 57075"/>
                <a:gd name="connsiteY7" fmla="*/ 67342 h 102075"/>
                <a:gd name="connsiteX8" fmla="*/ 12719 w 57075"/>
                <a:gd name="connsiteY8" fmla="*/ 67342 h 102075"/>
                <a:gd name="connsiteX9" fmla="*/ 12719 w 57075"/>
                <a:gd name="connsiteY9" fmla="*/ 74200 h 102075"/>
                <a:gd name="connsiteX10" fmla="*/ 16625 w 57075"/>
                <a:gd name="connsiteY10" fmla="*/ 86392 h 102075"/>
                <a:gd name="connsiteX11" fmla="*/ 39241 w 57075"/>
                <a:gd name="connsiteY11" fmla="*/ 85600 h 102075"/>
                <a:gd name="connsiteX12" fmla="*/ 39389 w 57075"/>
                <a:gd name="connsiteY12" fmla="*/ 85439 h 102075"/>
                <a:gd name="connsiteX13" fmla="*/ 43485 w 57075"/>
                <a:gd name="connsiteY13" fmla="*/ 71533 h 10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075" h="102075">
                  <a:moveTo>
                    <a:pt x="43485" y="0"/>
                  </a:moveTo>
                  <a:lnTo>
                    <a:pt x="57011" y="0"/>
                  </a:lnTo>
                  <a:lnTo>
                    <a:pt x="57011" y="71533"/>
                  </a:lnTo>
                  <a:cubicBezTo>
                    <a:pt x="57533" y="79734"/>
                    <a:pt x="54872" y="87820"/>
                    <a:pt x="49581" y="94107"/>
                  </a:cubicBezTo>
                  <a:cubicBezTo>
                    <a:pt x="44037" y="99661"/>
                    <a:pt x="36360" y="102544"/>
                    <a:pt x="28531" y="102013"/>
                  </a:cubicBezTo>
                  <a:cubicBezTo>
                    <a:pt x="20696" y="102515"/>
                    <a:pt x="12984" y="99875"/>
                    <a:pt x="7100" y="94679"/>
                  </a:cubicBezTo>
                  <a:cubicBezTo>
                    <a:pt x="1885" y="89206"/>
                    <a:pt x="-659" y="81716"/>
                    <a:pt x="146" y="74200"/>
                  </a:cubicBezTo>
                  <a:lnTo>
                    <a:pt x="146" y="67342"/>
                  </a:lnTo>
                  <a:lnTo>
                    <a:pt x="12719" y="67342"/>
                  </a:lnTo>
                  <a:lnTo>
                    <a:pt x="12719" y="74200"/>
                  </a:lnTo>
                  <a:cubicBezTo>
                    <a:pt x="12408" y="78615"/>
                    <a:pt x="13806" y="82980"/>
                    <a:pt x="16625" y="86392"/>
                  </a:cubicBezTo>
                  <a:cubicBezTo>
                    <a:pt x="23088" y="92418"/>
                    <a:pt x="33214" y="92064"/>
                    <a:pt x="39241" y="85600"/>
                  </a:cubicBezTo>
                  <a:cubicBezTo>
                    <a:pt x="39291" y="85547"/>
                    <a:pt x="39341" y="85494"/>
                    <a:pt x="39389" y="85439"/>
                  </a:cubicBezTo>
                  <a:cubicBezTo>
                    <a:pt x="42335" y="81424"/>
                    <a:pt x="43785" y="76504"/>
                    <a:pt x="43485" y="715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0FAF8128-15EE-4838-A1FE-4A7B85E1436B}"/>
                </a:ext>
              </a:extLst>
            </p:cNvPr>
            <p:cNvSpPr/>
            <p:nvPr/>
          </p:nvSpPr>
          <p:spPr>
            <a:xfrm>
              <a:off x="5545073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668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668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EC4964ED-5DB0-4B89-BAB7-8BE3338249A2}"/>
                </a:ext>
              </a:extLst>
            </p:cNvPr>
            <p:cNvSpPr/>
            <p:nvPr/>
          </p:nvSpPr>
          <p:spPr>
            <a:xfrm>
              <a:off x="5586412" y="3700367"/>
              <a:ext cx="89058" cy="99250"/>
            </a:xfrm>
            <a:custGeom>
              <a:avLst/>
              <a:gdLst>
                <a:gd name="connsiteX0" fmla="*/ 38100 w 89058"/>
                <a:gd name="connsiteY0" fmla="*/ 0 h 99250"/>
                <a:gd name="connsiteX1" fmla="*/ 53435 w 89058"/>
                <a:gd name="connsiteY1" fmla="*/ 0 h 99250"/>
                <a:gd name="connsiteX2" fmla="*/ 89059 w 89058"/>
                <a:gd name="connsiteY2" fmla="*/ 99251 h 99250"/>
                <a:gd name="connsiteX3" fmla="*/ 74295 w 89058"/>
                <a:gd name="connsiteY3" fmla="*/ 99251 h 99250"/>
                <a:gd name="connsiteX4" fmla="*/ 64198 w 89058"/>
                <a:gd name="connsiteY4" fmla="*/ 70676 h 99250"/>
                <a:gd name="connsiteX5" fmla="*/ 24479 w 89058"/>
                <a:gd name="connsiteY5" fmla="*/ 70676 h 99250"/>
                <a:gd name="connsiteX6" fmla="*/ 14097 w 89058"/>
                <a:gd name="connsiteY6" fmla="*/ 99251 h 99250"/>
                <a:gd name="connsiteX7" fmla="*/ 0 w 89058"/>
                <a:gd name="connsiteY7" fmla="*/ 99251 h 99250"/>
                <a:gd name="connsiteX8" fmla="*/ 28575 w 89058"/>
                <a:gd name="connsiteY8" fmla="*/ 58674 h 99250"/>
                <a:gd name="connsiteX9" fmla="*/ 60008 w 89058"/>
                <a:gd name="connsiteY9" fmla="*/ 58674 h 99250"/>
                <a:gd name="connsiteX10" fmla="*/ 44672 w 89058"/>
                <a:gd name="connsiteY10" fmla="*/ 14383 h 99250"/>
                <a:gd name="connsiteX11" fmla="*/ 44672 w 89058"/>
                <a:gd name="connsiteY11" fmla="*/ 14383 h 9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058" h="99250">
                  <a:moveTo>
                    <a:pt x="38100" y="0"/>
                  </a:moveTo>
                  <a:lnTo>
                    <a:pt x="53435" y="0"/>
                  </a:lnTo>
                  <a:lnTo>
                    <a:pt x="89059" y="99251"/>
                  </a:lnTo>
                  <a:lnTo>
                    <a:pt x="74295" y="99251"/>
                  </a:lnTo>
                  <a:lnTo>
                    <a:pt x="64198" y="70676"/>
                  </a:lnTo>
                  <a:lnTo>
                    <a:pt x="24479" y="70676"/>
                  </a:lnTo>
                  <a:lnTo>
                    <a:pt x="14097" y="99251"/>
                  </a:lnTo>
                  <a:lnTo>
                    <a:pt x="0" y="99251"/>
                  </a:lnTo>
                  <a:close/>
                  <a:moveTo>
                    <a:pt x="28575" y="58674"/>
                  </a:moveTo>
                  <a:lnTo>
                    <a:pt x="60008" y="58674"/>
                  </a:lnTo>
                  <a:lnTo>
                    <a:pt x="44672" y="14383"/>
                  </a:lnTo>
                  <a:lnTo>
                    <a:pt x="44672" y="14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1078FE92-51FE-454E-AA27-82C7C4B679EF}"/>
                </a:ext>
              </a:extLst>
            </p:cNvPr>
            <p:cNvSpPr/>
            <p:nvPr/>
          </p:nvSpPr>
          <p:spPr>
            <a:xfrm>
              <a:off x="5701283" y="3700462"/>
              <a:ext cx="78771" cy="99155"/>
            </a:xfrm>
            <a:custGeom>
              <a:avLst/>
              <a:gdLst>
                <a:gd name="connsiteX0" fmla="*/ 12954 w 78771"/>
                <a:gd name="connsiteY0" fmla="*/ 99155 h 99155"/>
                <a:gd name="connsiteX1" fmla="*/ 6477 w 78771"/>
                <a:gd name="connsiteY1" fmla="*/ 99155 h 99155"/>
                <a:gd name="connsiteX2" fmla="*/ 0 w 78771"/>
                <a:gd name="connsiteY2" fmla="*/ 99155 h 99155"/>
                <a:gd name="connsiteX3" fmla="*/ 0 w 78771"/>
                <a:gd name="connsiteY3" fmla="*/ 0 h 99155"/>
                <a:gd name="connsiteX4" fmla="*/ 8001 w 78771"/>
                <a:gd name="connsiteY4" fmla="*/ 0 h 99155"/>
                <a:gd name="connsiteX5" fmla="*/ 16097 w 78771"/>
                <a:gd name="connsiteY5" fmla="*/ 0 h 99155"/>
                <a:gd name="connsiteX6" fmla="*/ 65818 w 78771"/>
                <a:gd name="connsiteY6" fmla="*/ 80581 h 99155"/>
                <a:gd name="connsiteX7" fmla="*/ 65818 w 78771"/>
                <a:gd name="connsiteY7" fmla="*/ 0 h 99155"/>
                <a:gd name="connsiteX8" fmla="*/ 72295 w 78771"/>
                <a:gd name="connsiteY8" fmla="*/ 0 h 99155"/>
                <a:gd name="connsiteX9" fmla="*/ 78772 w 78771"/>
                <a:gd name="connsiteY9" fmla="*/ 0 h 99155"/>
                <a:gd name="connsiteX10" fmla="*/ 78772 w 78771"/>
                <a:gd name="connsiteY10" fmla="*/ 99155 h 99155"/>
                <a:gd name="connsiteX11" fmla="*/ 71438 w 78771"/>
                <a:gd name="connsiteY11" fmla="*/ 99155 h 99155"/>
                <a:gd name="connsiteX12" fmla="*/ 64103 w 78771"/>
                <a:gd name="connsiteY12" fmla="*/ 99155 h 99155"/>
                <a:gd name="connsiteX13" fmla="*/ 12954 w 78771"/>
                <a:gd name="connsiteY13" fmla="*/ 18193 h 99155"/>
                <a:gd name="connsiteX14" fmla="*/ 12954 w 78771"/>
                <a:gd name="connsiteY14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771" h="99155">
                  <a:moveTo>
                    <a:pt x="12954" y="99155"/>
                  </a:moveTo>
                  <a:lnTo>
                    <a:pt x="6477" y="99155"/>
                  </a:lnTo>
                  <a:lnTo>
                    <a:pt x="0" y="99155"/>
                  </a:lnTo>
                  <a:lnTo>
                    <a:pt x="0" y="0"/>
                  </a:lnTo>
                  <a:lnTo>
                    <a:pt x="8001" y="0"/>
                  </a:lnTo>
                  <a:lnTo>
                    <a:pt x="16097" y="0"/>
                  </a:lnTo>
                  <a:lnTo>
                    <a:pt x="65818" y="80581"/>
                  </a:lnTo>
                  <a:lnTo>
                    <a:pt x="65818" y="0"/>
                  </a:lnTo>
                  <a:lnTo>
                    <a:pt x="72295" y="0"/>
                  </a:lnTo>
                  <a:lnTo>
                    <a:pt x="78772" y="0"/>
                  </a:lnTo>
                  <a:lnTo>
                    <a:pt x="78772" y="99155"/>
                  </a:lnTo>
                  <a:lnTo>
                    <a:pt x="71438" y="99155"/>
                  </a:lnTo>
                  <a:lnTo>
                    <a:pt x="64103" y="99155"/>
                  </a:lnTo>
                  <a:lnTo>
                    <a:pt x="12954" y="18193"/>
                  </a:lnTo>
                  <a:lnTo>
                    <a:pt x="12954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E4C6D18F-E28D-40DD-AED2-C07DA05C9774}"/>
                </a:ext>
              </a:extLst>
            </p:cNvPr>
            <p:cNvSpPr/>
            <p:nvPr/>
          </p:nvSpPr>
          <p:spPr>
            <a:xfrm>
              <a:off x="5816118" y="3697606"/>
              <a:ext cx="91000" cy="104707"/>
            </a:xfrm>
            <a:custGeom>
              <a:avLst/>
              <a:gdLst>
                <a:gd name="connsiteX0" fmla="*/ 46519 w 91000"/>
                <a:gd name="connsiteY0" fmla="*/ 104678 h 104707"/>
                <a:gd name="connsiteX1" fmla="*/ 13086 w 91000"/>
                <a:gd name="connsiteY1" fmla="*/ 90295 h 104707"/>
                <a:gd name="connsiteX2" fmla="*/ 13086 w 91000"/>
                <a:gd name="connsiteY2" fmla="*/ 14095 h 104707"/>
                <a:gd name="connsiteX3" fmla="*/ 75094 w 91000"/>
                <a:gd name="connsiteY3" fmla="*/ 9238 h 104707"/>
                <a:gd name="connsiteX4" fmla="*/ 88810 w 91000"/>
                <a:gd name="connsiteY4" fmla="*/ 32574 h 104707"/>
                <a:gd name="connsiteX5" fmla="*/ 76237 w 91000"/>
                <a:gd name="connsiteY5" fmla="*/ 32574 h 104707"/>
                <a:gd name="connsiteX6" fmla="*/ 66712 w 91000"/>
                <a:gd name="connsiteY6" fmla="*/ 17334 h 104707"/>
                <a:gd name="connsiteX7" fmla="*/ 46709 w 91000"/>
                <a:gd name="connsiteY7" fmla="*/ 12000 h 104707"/>
                <a:gd name="connsiteX8" fmla="*/ 23278 w 91000"/>
                <a:gd name="connsiteY8" fmla="*/ 23239 h 104707"/>
                <a:gd name="connsiteX9" fmla="*/ 13753 w 91000"/>
                <a:gd name="connsiteY9" fmla="*/ 52672 h 104707"/>
                <a:gd name="connsiteX10" fmla="*/ 22420 w 91000"/>
                <a:gd name="connsiteY10" fmla="*/ 82675 h 104707"/>
                <a:gd name="connsiteX11" fmla="*/ 47376 w 91000"/>
                <a:gd name="connsiteY11" fmla="*/ 93343 h 104707"/>
                <a:gd name="connsiteX12" fmla="*/ 72141 w 91000"/>
                <a:gd name="connsiteY12" fmla="*/ 82104 h 104707"/>
                <a:gd name="connsiteX13" fmla="*/ 74903 w 91000"/>
                <a:gd name="connsiteY13" fmla="*/ 78389 h 104707"/>
                <a:gd name="connsiteX14" fmla="*/ 77570 w 91000"/>
                <a:gd name="connsiteY14" fmla="*/ 71055 h 104707"/>
                <a:gd name="connsiteX15" fmla="*/ 78713 w 91000"/>
                <a:gd name="connsiteY15" fmla="*/ 62101 h 104707"/>
                <a:gd name="connsiteX16" fmla="*/ 78713 w 91000"/>
                <a:gd name="connsiteY16" fmla="*/ 60863 h 104707"/>
                <a:gd name="connsiteX17" fmla="*/ 47662 w 91000"/>
                <a:gd name="connsiteY17" fmla="*/ 60863 h 104707"/>
                <a:gd name="connsiteX18" fmla="*/ 47662 w 91000"/>
                <a:gd name="connsiteY18" fmla="*/ 49433 h 104707"/>
                <a:gd name="connsiteX19" fmla="*/ 91000 w 91000"/>
                <a:gd name="connsiteY19" fmla="*/ 49433 h 104707"/>
                <a:gd name="connsiteX20" fmla="*/ 91000 w 91000"/>
                <a:gd name="connsiteY20" fmla="*/ 101916 h 104707"/>
                <a:gd name="connsiteX21" fmla="*/ 82714 w 91000"/>
                <a:gd name="connsiteY21" fmla="*/ 101916 h 104707"/>
                <a:gd name="connsiteX22" fmla="*/ 79380 w 91000"/>
                <a:gd name="connsiteY22" fmla="*/ 89438 h 104707"/>
                <a:gd name="connsiteX23" fmla="*/ 78713 w 91000"/>
                <a:gd name="connsiteY23" fmla="*/ 90295 h 104707"/>
                <a:gd name="connsiteX24" fmla="*/ 46519 w 91000"/>
                <a:gd name="connsiteY24" fmla="*/ 104678 h 10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000" h="104707">
                  <a:moveTo>
                    <a:pt x="46519" y="104678"/>
                  </a:moveTo>
                  <a:cubicBezTo>
                    <a:pt x="33779" y="105156"/>
                    <a:pt x="21500" y="99874"/>
                    <a:pt x="13086" y="90295"/>
                  </a:cubicBezTo>
                  <a:cubicBezTo>
                    <a:pt x="-4362" y="67892"/>
                    <a:pt x="-4362" y="36499"/>
                    <a:pt x="13086" y="14095"/>
                  </a:cubicBezTo>
                  <a:cubicBezTo>
                    <a:pt x="29698" y="-2661"/>
                    <a:pt x="56075" y="-4727"/>
                    <a:pt x="75094" y="9238"/>
                  </a:cubicBezTo>
                  <a:cubicBezTo>
                    <a:pt x="82664" y="14813"/>
                    <a:pt x="87621" y="23247"/>
                    <a:pt x="88810" y="32574"/>
                  </a:cubicBezTo>
                  <a:lnTo>
                    <a:pt x="76237" y="32574"/>
                  </a:lnTo>
                  <a:cubicBezTo>
                    <a:pt x="75265" y="26410"/>
                    <a:pt x="71826" y="20909"/>
                    <a:pt x="66712" y="17334"/>
                  </a:cubicBezTo>
                  <a:cubicBezTo>
                    <a:pt x="60743" y="13560"/>
                    <a:pt x="53764" y="11700"/>
                    <a:pt x="46709" y="12000"/>
                  </a:cubicBezTo>
                  <a:cubicBezTo>
                    <a:pt x="37548" y="11772"/>
                    <a:pt x="28835" y="15953"/>
                    <a:pt x="23278" y="23239"/>
                  </a:cubicBezTo>
                  <a:cubicBezTo>
                    <a:pt x="16786" y="31649"/>
                    <a:pt x="13419" y="42053"/>
                    <a:pt x="13753" y="52672"/>
                  </a:cubicBezTo>
                  <a:cubicBezTo>
                    <a:pt x="13095" y="63373"/>
                    <a:pt x="16158" y="73973"/>
                    <a:pt x="22420" y="82675"/>
                  </a:cubicBezTo>
                  <a:cubicBezTo>
                    <a:pt x="28563" y="90006"/>
                    <a:pt x="37833" y="93968"/>
                    <a:pt x="47376" y="93343"/>
                  </a:cubicBezTo>
                  <a:cubicBezTo>
                    <a:pt x="56934" y="93677"/>
                    <a:pt x="66098" y="89518"/>
                    <a:pt x="72141" y="82104"/>
                  </a:cubicBezTo>
                  <a:cubicBezTo>
                    <a:pt x="73167" y="80947"/>
                    <a:pt x="74091" y="79704"/>
                    <a:pt x="74903" y="78389"/>
                  </a:cubicBezTo>
                  <a:cubicBezTo>
                    <a:pt x="76190" y="76108"/>
                    <a:pt x="77091" y="73629"/>
                    <a:pt x="77570" y="71055"/>
                  </a:cubicBezTo>
                  <a:cubicBezTo>
                    <a:pt x="78305" y="68126"/>
                    <a:pt x="78688" y="65121"/>
                    <a:pt x="78713" y="62101"/>
                  </a:cubicBezTo>
                  <a:lnTo>
                    <a:pt x="78713" y="60863"/>
                  </a:lnTo>
                  <a:lnTo>
                    <a:pt x="47662" y="60863"/>
                  </a:lnTo>
                  <a:lnTo>
                    <a:pt x="47662" y="49433"/>
                  </a:lnTo>
                  <a:lnTo>
                    <a:pt x="91000" y="49433"/>
                  </a:lnTo>
                  <a:lnTo>
                    <a:pt x="91000" y="101916"/>
                  </a:lnTo>
                  <a:lnTo>
                    <a:pt x="82714" y="101916"/>
                  </a:lnTo>
                  <a:lnTo>
                    <a:pt x="79380" y="89438"/>
                  </a:lnTo>
                  <a:lnTo>
                    <a:pt x="78713" y="90295"/>
                  </a:lnTo>
                  <a:cubicBezTo>
                    <a:pt x="70796" y="99827"/>
                    <a:pt x="58901" y="105142"/>
                    <a:pt x="46519" y="10467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04A93984-5D9A-400C-9357-AEEFB2B099D3}"/>
                </a:ext>
              </a:extLst>
            </p:cNvPr>
            <p:cNvSpPr/>
            <p:nvPr/>
          </p:nvSpPr>
          <p:spPr>
            <a:xfrm>
              <a:off x="6000329" y="3700367"/>
              <a:ext cx="78048" cy="101926"/>
            </a:xfrm>
            <a:custGeom>
              <a:avLst/>
              <a:gdLst>
                <a:gd name="connsiteX0" fmla="*/ 77668 w 78048"/>
                <a:gd name="connsiteY0" fmla="*/ 62865 h 101926"/>
                <a:gd name="connsiteX1" fmla="*/ 34300 w 78048"/>
                <a:gd name="connsiteY1" fmla="*/ 101868 h 101926"/>
                <a:gd name="connsiteX2" fmla="*/ 9659 w 78048"/>
                <a:gd name="connsiteY2" fmla="*/ 92012 h 101926"/>
                <a:gd name="connsiteX3" fmla="*/ 134 w 78048"/>
                <a:gd name="connsiteY3" fmla="*/ 62865 h 101926"/>
                <a:gd name="connsiteX4" fmla="*/ 134 w 78048"/>
                <a:gd name="connsiteY4" fmla="*/ 0 h 101926"/>
                <a:gd name="connsiteX5" fmla="*/ 13565 w 78048"/>
                <a:gd name="connsiteY5" fmla="*/ 0 h 101926"/>
                <a:gd name="connsiteX6" fmla="*/ 13565 w 78048"/>
                <a:gd name="connsiteY6" fmla="*/ 62008 h 101926"/>
                <a:gd name="connsiteX7" fmla="*/ 20137 w 78048"/>
                <a:gd name="connsiteY7" fmla="*/ 82963 h 101926"/>
                <a:gd name="connsiteX8" fmla="*/ 39187 w 78048"/>
                <a:gd name="connsiteY8" fmla="*/ 90202 h 101926"/>
                <a:gd name="connsiteX9" fmla="*/ 58237 w 78048"/>
                <a:gd name="connsiteY9" fmla="*/ 82963 h 101926"/>
                <a:gd name="connsiteX10" fmla="*/ 64714 w 78048"/>
                <a:gd name="connsiteY10" fmla="*/ 62008 h 101926"/>
                <a:gd name="connsiteX11" fmla="*/ 64714 w 78048"/>
                <a:gd name="connsiteY11" fmla="*/ 95 h 101926"/>
                <a:gd name="connsiteX12" fmla="*/ 78049 w 78048"/>
                <a:gd name="connsiteY12" fmla="*/ 95 h 10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48" h="101926">
                  <a:moveTo>
                    <a:pt x="77668" y="62865"/>
                  </a:moveTo>
                  <a:cubicBezTo>
                    <a:pt x="76458" y="85611"/>
                    <a:pt x="57046" y="103073"/>
                    <a:pt x="34300" y="101868"/>
                  </a:cubicBezTo>
                  <a:cubicBezTo>
                    <a:pt x="25223" y="101387"/>
                    <a:pt x="16565" y="97922"/>
                    <a:pt x="9659" y="92012"/>
                  </a:cubicBezTo>
                  <a:cubicBezTo>
                    <a:pt x="2697" y="83973"/>
                    <a:pt x="-742" y="73466"/>
                    <a:pt x="134" y="62865"/>
                  </a:cubicBezTo>
                  <a:lnTo>
                    <a:pt x="134" y="0"/>
                  </a:lnTo>
                  <a:lnTo>
                    <a:pt x="13565" y="0"/>
                  </a:lnTo>
                  <a:lnTo>
                    <a:pt x="13565" y="62008"/>
                  </a:lnTo>
                  <a:cubicBezTo>
                    <a:pt x="13022" y="69573"/>
                    <a:pt x="15365" y="77064"/>
                    <a:pt x="20137" y="82963"/>
                  </a:cubicBezTo>
                  <a:cubicBezTo>
                    <a:pt x="25099" y="88074"/>
                    <a:pt x="32081" y="90725"/>
                    <a:pt x="39187" y="90202"/>
                  </a:cubicBezTo>
                  <a:cubicBezTo>
                    <a:pt x="46283" y="90672"/>
                    <a:pt x="53236" y="88030"/>
                    <a:pt x="58237" y="82963"/>
                  </a:cubicBezTo>
                  <a:cubicBezTo>
                    <a:pt x="62942" y="77033"/>
                    <a:pt x="65247" y="69556"/>
                    <a:pt x="64714" y="62008"/>
                  </a:cubicBezTo>
                  <a:lnTo>
                    <a:pt x="64714" y="95"/>
                  </a:lnTo>
                  <a:lnTo>
                    <a:pt x="78049" y="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1E161CFE-AAF9-4427-A33A-76C63ECF1EA0}"/>
                </a:ext>
              </a:extLst>
            </p:cNvPr>
            <p:cNvSpPr/>
            <p:nvPr/>
          </p:nvSpPr>
          <p:spPr>
            <a:xfrm>
              <a:off x="6116001" y="3700462"/>
              <a:ext cx="78771" cy="99155"/>
            </a:xfrm>
            <a:custGeom>
              <a:avLst/>
              <a:gdLst>
                <a:gd name="connsiteX0" fmla="*/ 12954 w 78771"/>
                <a:gd name="connsiteY0" fmla="*/ 99155 h 99155"/>
                <a:gd name="connsiteX1" fmla="*/ 6477 w 78771"/>
                <a:gd name="connsiteY1" fmla="*/ 99155 h 99155"/>
                <a:gd name="connsiteX2" fmla="*/ 0 w 78771"/>
                <a:gd name="connsiteY2" fmla="*/ 99155 h 99155"/>
                <a:gd name="connsiteX3" fmla="*/ 0 w 78771"/>
                <a:gd name="connsiteY3" fmla="*/ 0 h 99155"/>
                <a:gd name="connsiteX4" fmla="*/ 8001 w 78771"/>
                <a:gd name="connsiteY4" fmla="*/ 0 h 99155"/>
                <a:gd name="connsiteX5" fmla="*/ 16097 w 78771"/>
                <a:gd name="connsiteY5" fmla="*/ 0 h 99155"/>
                <a:gd name="connsiteX6" fmla="*/ 65818 w 78771"/>
                <a:gd name="connsiteY6" fmla="*/ 80581 h 99155"/>
                <a:gd name="connsiteX7" fmla="*/ 65818 w 78771"/>
                <a:gd name="connsiteY7" fmla="*/ 0 h 99155"/>
                <a:gd name="connsiteX8" fmla="*/ 72295 w 78771"/>
                <a:gd name="connsiteY8" fmla="*/ 0 h 99155"/>
                <a:gd name="connsiteX9" fmla="*/ 78772 w 78771"/>
                <a:gd name="connsiteY9" fmla="*/ 0 h 99155"/>
                <a:gd name="connsiteX10" fmla="*/ 78772 w 78771"/>
                <a:gd name="connsiteY10" fmla="*/ 99155 h 99155"/>
                <a:gd name="connsiteX11" fmla="*/ 71438 w 78771"/>
                <a:gd name="connsiteY11" fmla="*/ 99155 h 99155"/>
                <a:gd name="connsiteX12" fmla="*/ 64008 w 78771"/>
                <a:gd name="connsiteY12" fmla="*/ 99155 h 99155"/>
                <a:gd name="connsiteX13" fmla="*/ 12954 w 78771"/>
                <a:gd name="connsiteY13" fmla="*/ 18193 h 99155"/>
                <a:gd name="connsiteX14" fmla="*/ 12954 w 78771"/>
                <a:gd name="connsiteY14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771" h="99155">
                  <a:moveTo>
                    <a:pt x="12954" y="99155"/>
                  </a:moveTo>
                  <a:lnTo>
                    <a:pt x="6477" y="99155"/>
                  </a:lnTo>
                  <a:lnTo>
                    <a:pt x="0" y="99155"/>
                  </a:lnTo>
                  <a:lnTo>
                    <a:pt x="0" y="0"/>
                  </a:lnTo>
                  <a:lnTo>
                    <a:pt x="8001" y="0"/>
                  </a:lnTo>
                  <a:lnTo>
                    <a:pt x="16097" y="0"/>
                  </a:lnTo>
                  <a:lnTo>
                    <a:pt x="65818" y="80581"/>
                  </a:lnTo>
                  <a:lnTo>
                    <a:pt x="65818" y="0"/>
                  </a:lnTo>
                  <a:lnTo>
                    <a:pt x="72295" y="0"/>
                  </a:lnTo>
                  <a:lnTo>
                    <a:pt x="78772" y="0"/>
                  </a:lnTo>
                  <a:lnTo>
                    <a:pt x="78772" y="99155"/>
                  </a:lnTo>
                  <a:lnTo>
                    <a:pt x="71438" y="99155"/>
                  </a:lnTo>
                  <a:lnTo>
                    <a:pt x="64008" y="99155"/>
                  </a:lnTo>
                  <a:lnTo>
                    <a:pt x="12954" y="18193"/>
                  </a:lnTo>
                  <a:lnTo>
                    <a:pt x="12954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0BD9855C-BF62-4712-AA3B-EFFE0ABF509B}"/>
                </a:ext>
              </a:extLst>
            </p:cNvPr>
            <p:cNvSpPr/>
            <p:nvPr/>
          </p:nvSpPr>
          <p:spPr>
            <a:xfrm>
              <a:off x="6231635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668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668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F6553C4A-7C5E-48AD-A799-C327A2484CBE}"/>
                </a:ext>
              </a:extLst>
            </p:cNvPr>
            <p:cNvSpPr/>
            <p:nvPr/>
          </p:nvSpPr>
          <p:spPr>
            <a:xfrm>
              <a:off x="6271354" y="3700462"/>
              <a:ext cx="86677" cy="99155"/>
            </a:xfrm>
            <a:custGeom>
              <a:avLst/>
              <a:gdLst>
                <a:gd name="connsiteX0" fmla="*/ 0 w 86677"/>
                <a:gd name="connsiteY0" fmla="*/ 0 h 99155"/>
                <a:gd name="connsiteX1" fmla="*/ 7429 w 86677"/>
                <a:gd name="connsiteY1" fmla="*/ 0 h 99155"/>
                <a:gd name="connsiteX2" fmla="*/ 14954 w 86677"/>
                <a:gd name="connsiteY2" fmla="*/ 0 h 99155"/>
                <a:gd name="connsiteX3" fmla="*/ 43339 w 86677"/>
                <a:gd name="connsiteY3" fmla="*/ 84773 h 99155"/>
                <a:gd name="connsiteX4" fmla="*/ 43434 w 86677"/>
                <a:gd name="connsiteY4" fmla="*/ 84773 h 99155"/>
                <a:gd name="connsiteX5" fmla="*/ 71818 w 86677"/>
                <a:gd name="connsiteY5" fmla="*/ 0 h 99155"/>
                <a:gd name="connsiteX6" fmla="*/ 79248 w 86677"/>
                <a:gd name="connsiteY6" fmla="*/ 0 h 99155"/>
                <a:gd name="connsiteX7" fmla="*/ 86677 w 86677"/>
                <a:gd name="connsiteY7" fmla="*/ 0 h 99155"/>
                <a:gd name="connsiteX8" fmla="*/ 50578 w 86677"/>
                <a:gd name="connsiteY8" fmla="*/ 99155 h 99155"/>
                <a:gd name="connsiteX9" fmla="*/ 43339 w 86677"/>
                <a:gd name="connsiteY9" fmla="*/ 99155 h 99155"/>
                <a:gd name="connsiteX10" fmla="*/ 36100 w 86677"/>
                <a:gd name="connsiteY10" fmla="*/ 99155 h 99155"/>
                <a:gd name="connsiteX11" fmla="*/ 0 w 86677"/>
                <a:gd name="connsiteY11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677" h="99155">
                  <a:moveTo>
                    <a:pt x="0" y="0"/>
                  </a:moveTo>
                  <a:lnTo>
                    <a:pt x="7429" y="0"/>
                  </a:lnTo>
                  <a:lnTo>
                    <a:pt x="14954" y="0"/>
                  </a:lnTo>
                  <a:lnTo>
                    <a:pt x="43339" y="84773"/>
                  </a:lnTo>
                  <a:lnTo>
                    <a:pt x="43434" y="84773"/>
                  </a:lnTo>
                  <a:lnTo>
                    <a:pt x="71818" y="0"/>
                  </a:lnTo>
                  <a:lnTo>
                    <a:pt x="79248" y="0"/>
                  </a:lnTo>
                  <a:lnTo>
                    <a:pt x="86677" y="0"/>
                  </a:lnTo>
                  <a:lnTo>
                    <a:pt x="50578" y="99155"/>
                  </a:lnTo>
                  <a:lnTo>
                    <a:pt x="43339" y="99155"/>
                  </a:lnTo>
                  <a:lnTo>
                    <a:pt x="3610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3D0C8A8A-ED84-4AAD-8878-6FBFF89C4D87}"/>
                </a:ext>
              </a:extLst>
            </p:cNvPr>
            <p:cNvSpPr/>
            <p:nvPr/>
          </p:nvSpPr>
          <p:spPr>
            <a:xfrm>
              <a:off x="6383749" y="3700462"/>
              <a:ext cx="73342" cy="99155"/>
            </a:xfrm>
            <a:custGeom>
              <a:avLst/>
              <a:gdLst>
                <a:gd name="connsiteX0" fmla="*/ 0 w 73342"/>
                <a:gd name="connsiteY0" fmla="*/ 99155 h 99155"/>
                <a:gd name="connsiteX1" fmla="*/ 0 w 73342"/>
                <a:gd name="connsiteY1" fmla="*/ 0 h 99155"/>
                <a:gd name="connsiteX2" fmla="*/ 72485 w 73342"/>
                <a:gd name="connsiteY2" fmla="*/ 0 h 99155"/>
                <a:gd name="connsiteX3" fmla="*/ 72485 w 73342"/>
                <a:gd name="connsiteY3" fmla="*/ 5906 h 99155"/>
                <a:gd name="connsiteX4" fmla="*/ 72485 w 73342"/>
                <a:gd name="connsiteY4" fmla="*/ 11811 h 99155"/>
                <a:gd name="connsiteX5" fmla="*/ 13430 w 73342"/>
                <a:gd name="connsiteY5" fmla="*/ 11811 h 99155"/>
                <a:gd name="connsiteX6" fmla="*/ 13430 w 73342"/>
                <a:gd name="connsiteY6" fmla="*/ 42196 h 99155"/>
                <a:gd name="connsiteX7" fmla="*/ 67342 w 73342"/>
                <a:gd name="connsiteY7" fmla="*/ 42196 h 99155"/>
                <a:gd name="connsiteX8" fmla="*/ 67342 w 73342"/>
                <a:gd name="connsiteY8" fmla="*/ 48101 h 99155"/>
                <a:gd name="connsiteX9" fmla="*/ 67342 w 73342"/>
                <a:gd name="connsiteY9" fmla="*/ 54007 h 99155"/>
                <a:gd name="connsiteX10" fmla="*/ 13430 w 73342"/>
                <a:gd name="connsiteY10" fmla="*/ 54007 h 99155"/>
                <a:gd name="connsiteX11" fmla="*/ 13430 w 73342"/>
                <a:gd name="connsiteY11" fmla="*/ 87344 h 99155"/>
                <a:gd name="connsiteX12" fmla="*/ 73342 w 73342"/>
                <a:gd name="connsiteY12" fmla="*/ 87344 h 99155"/>
                <a:gd name="connsiteX13" fmla="*/ 73342 w 73342"/>
                <a:gd name="connsiteY13" fmla="*/ 93250 h 99155"/>
                <a:gd name="connsiteX14" fmla="*/ 73342 w 73342"/>
                <a:gd name="connsiteY14" fmla="*/ 99155 h 99155"/>
                <a:gd name="connsiteX15" fmla="*/ 0 w 73342"/>
                <a:gd name="connsiteY15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342" h="99155">
                  <a:moveTo>
                    <a:pt x="0" y="99155"/>
                  </a:moveTo>
                  <a:lnTo>
                    <a:pt x="0" y="0"/>
                  </a:lnTo>
                  <a:lnTo>
                    <a:pt x="72485" y="0"/>
                  </a:lnTo>
                  <a:lnTo>
                    <a:pt x="72485" y="5906"/>
                  </a:lnTo>
                  <a:lnTo>
                    <a:pt x="72485" y="11811"/>
                  </a:lnTo>
                  <a:lnTo>
                    <a:pt x="13430" y="11811"/>
                  </a:lnTo>
                  <a:lnTo>
                    <a:pt x="13430" y="42196"/>
                  </a:lnTo>
                  <a:lnTo>
                    <a:pt x="67342" y="42196"/>
                  </a:lnTo>
                  <a:lnTo>
                    <a:pt x="67342" y="48101"/>
                  </a:lnTo>
                  <a:lnTo>
                    <a:pt x="67342" y="54007"/>
                  </a:lnTo>
                  <a:lnTo>
                    <a:pt x="13430" y="54007"/>
                  </a:lnTo>
                  <a:lnTo>
                    <a:pt x="13430" y="87344"/>
                  </a:lnTo>
                  <a:lnTo>
                    <a:pt x="73342" y="87344"/>
                  </a:lnTo>
                  <a:lnTo>
                    <a:pt x="73342" y="93250"/>
                  </a:lnTo>
                  <a:lnTo>
                    <a:pt x="73342" y="99155"/>
                  </a:lnTo>
                  <a:lnTo>
                    <a:pt x="0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8F850332-2724-4DF9-B6F4-4AE2E7282DD7}"/>
                </a:ext>
              </a:extLst>
            </p:cNvPr>
            <p:cNvSpPr/>
            <p:nvPr/>
          </p:nvSpPr>
          <p:spPr>
            <a:xfrm>
              <a:off x="6492811" y="3700289"/>
              <a:ext cx="82486" cy="99327"/>
            </a:xfrm>
            <a:custGeom>
              <a:avLst/>
              <a:gdLst>
                <a:gd name="connsiteX0" fmla="*/ 0 w 82486"/>
                <a:gd name="connsiteY0" fmla="*/ 77 h 99327"/>
                <a:gd name="connsiteX1" fmla="*/ 46101 w 82486"/>
                <a:gd name="connsiteY1" fmla="*/ 77 h 99327"/>
                <a:gd name="connsiteX2" fmla="*/ 70104 w 82486"/>
                <a:gd name="connsiteY2" fmla="*/ 7031 h 99327"/>
                <a:gd name="connsiteX3" fmla="*/ 78296 w 82486"/>
                <a:gd name="connsiteY3" fmla="*/ 27033 h 99327"/>
                <a:gd name="connsiteX4" fmla="*/ 69723 w 82486"/>
                <a:gd name="connsiteY4" fmla="*/ 47417 h 99327"/>
                <a:gd name="connsiteX5" fmla="*/ 65151 w 82486"/>
                <a:gd name="connsiteY5" fmla="*/ 50750 h 99327"/>
                <a:gd name="connsiteX6" fmla="*/ 67342 w 82486"/>
                <a:gd name="connsiteY6" fmla="*/ 51703 h 99327"/>
                <a:gd name="connsiteX7" fmla="*/ 76867 w 82486"/>
                <a:gd name="connsiteY7" fmla="*/ 69229 h 99327"/>
                <a:gd name="connsiteX8" fmla="*/ 77438 w 82486"/>
                <a:gd name="connsiteY8" fmla="*/ 87326 h 99327"/>
                <a:gd name="connsiteX9" fmla="*/ 78581 w 82486"/>
                <a:gd name="connsiteY9" fmla="*/ 93708 h 99327"/>
                <a:gd name="connsiteX10" fmla="*/ 82487 w 82486"/>
                <a:gd name="connsiteY10" fmla="*/ 97137 h 99327"/>
                <a:gd name="connsiteX11" fmla="*/ 82487 w 82486"/>
                <a:gd name="connsiteY11" fmla="*/ 99233 h 99327"/>
                <a:gd name="connsiteX12" fmla="*/ 66008 w 82486"/>
                <a:gd name="connsiteY12" fmla="*/ 99233 h 99327"/>
                <a:gd name="connsiteX13" fmla="*/ 64865 w 82486"/>
                <a:gd name="connsiteY13" fmla="*/ 92946 h 99327"/>
                <a:gd name="connsiteX14" fmla="*/ 64103 w 82486"/>
                <a:gd name="connsiteY14" fmla="*/ 81516 h 99327"/>
                <a:gd name="connsiteX15" fmla="*/ 64103 w 82486"/>
                <a:gd name="connsiteY15" fmla="*/ 73706 h 99327"/>
                <a:gd name="connsiteX16" fmla="*/ 59531 w 82486"/>
                <a:gd name="connsiteY16" fmla="*/ 60561 h 99327"/>
                <a:gd name="connsiteX17" fmla="*/ 45625 w 82486"/>
                <a:gd name="connsiteY17" fmla="*/ 56561 h 99327"/>
                <a:gd name="connsiteX18" fmla="*/ 13811 w 82486"/>
                <a:gd name="connsiteY18" fmla="*/ 56561 h 99327"/>
                <a:gd name="connsiteX19" fmla="*/ 13811 w 82486"/>
                <a:gd name="connsiteY19" fmla="*/ 99328 h 99327"/>
                <a:gd name="connsiteX20" fmla="*/ 381 w 82486"/>
                <a:gd name="connsiteY20" fmla="*/ 99328 h 99327"/>
                <a:gd name="connsiteX21" fmla="*/ 13430 w 82486"/>
                <a:gd name="connsiteY21" fmla="*/ 44940 h 99327"/>
                <a:gd name="connsiteX22" fmla="*/ 46577 w 82486"/>
                <a:gd name="connsiteY22" fmla="*/ 44940 h 99327"/>
                <a:gd name="connsiteX23" fmla="*/ 60293 w 82486"/>
                <a:gd name="connsiteY23" fmla="*/ 40844 h 99327"/>
                <a:gd name="connsiteX24" fmla="*/ 64579 w 82486"/>
                <a:gd name="connsiteY24" fmla="*/ 27986 h 99327"/>
                <a:gd name="connsiteX25" fmla="*/ 60008 w 82486"/>
                <a:gd name="connsiteY25" fmla="*/ 15413 h 99327"/>
                <a:gd name="connsiteX26" fmla="*/ 45625 w 82486"/>
                <a:gd name="connsiteY26" fmla="*/ 11412 h 99327"/>
                <a:gd name="connsiteX27" fmla="*/ 13430 w 82486"/>
                <a:gd name="connsiteY27" fmla="*/ 11412 h 9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486" h="99327">
                  <a:moveTo>
                    <a:pt x="0" y="77"/>
                  </a:moveTo>
                  <a:lnTo>
                    <a:pt x="46101" y="77"/>
                  </a:lnTo>
                  <a:cubicBezTo>
                    <a:pt x="54664" y="-479"/>
                    <a:pt x="63160" y="1981"/>
                    <a:pt x="70104" y="7031"/>
                  </a:cubicBezTo>
                  <a:cubicBezTo>
                    <a:pt x="75762" y="12084"/>
                    <a:pt x="78791" y="19461"/>
                    <a:pt x="78296" y="27033"/>
                  </a:cubicBezTo>
                  <a:cubicBezTo>
                    <a:pt x="78724" y="34784"/>
                    <a:pt x="75562" y="42302"/>
                    <a:pt x="69723" y="47417"/>
                  </a:cubicBezTo>
                  <a:cubicBezTo>
                    <a:pt x="68304" y="48664"/>
                    <a:pt x="66770" y="49780"/>
                    <a:pt x="65151" y="50750"/>
                  </a:cubicBezTo>
                  <a:lnTo>
                    <a:pt x="67342" y="51703"/>
                  </a:lnTo>
                  <a:cubicBezTo>
                    <a:pt x="73562" y="55283"/>
                    <a:pt x="77248" y="62058"/>
                    <a:pt x="76867" y="69229"/>
                  </a:cubicBezTo>
                  <a:lnTo>
                    <a:pt x="77438" y="87326"/>
                  </a:lnTo>
                  <a:cubicBezTo>
                    <a:pt x="77324" y="89513"/>
                    <a:pt x="77714" y="91696"/>
                    <a:pt x="78581" y="93708"/>
                  </a:cubicBezTo>
                  <a:cubicBezTo>
                    <a:pt x="79486" y="95241"/>
                    <a:pt x="80848" y="96443"/>
                    <a:pt x="82487" y="97137"/>
                  </a:cubicBezTo>
                  <a:lnTo>
                    <a:pt x="82487" y="99233"/>
                  </a:lnTo>
                  <a:lnTo>
                    <a:pt x="66008" y="99233"/>
                  </a:lnTo>
                  <a:cubicBezTo>
                    <a:pt x="65370" y="97192"/>
                    <a:pt x="64989" y="95081"/>
                    <a:pt x="64865" y="92946"/>
                  </a:cubicBezTo>
                  <a:cubicBezTo>
                    <a:pt x="64865" y="89517"/>
                    <a:pt x="64198" y="85707"/>
                    <a:pt x="64103" y="81516"/>
                  </a:cubicBezTo>
                  <a:lnTo>
                    <a:pt x="64103" y="73706"/>
                  </a:lnTo>
                  <a:cubicBezTo>
                    <a:pt x="64427" y="68885"/>
                    <a:pt x="62779" y="64141"/>
                    <a:pt x="59531" y="60561"/>
                  </a:cubicBezTo>
                  <a:cubicBezTo>
                    <a:pt x="55559" y="57530"/>
                    <a:pt x="50597" y="56102"/>
                    <a:pt x="45625" y="56561"/>
                  </a:cubicBezTo>
                  <a:lnTo>
                    <a:pt x="13811" y="56561"/>
                  </a:lnTo>
                  <a:lnTo>
                    <a:pt x="13811" y="99328"/>
                  </a:lnTo>
                  <a:lnTo>
                    <a:pt x="381" y="99328"/>
                  </a:lnTo>
                  <a:close/>
                  <a:moveTo>
                    <a:pt x="13430" y="44940"/>
                  </a:moveTo>
                  <a:lnTo>
                    <a:pt x="46577" y="44940"/>
                  </a:lnTo>
                  <a:cubicBezTo>
                    <a:pt x="51502" y="45331"/>
                    <a:pt x="56388" y="43871"/>
                    <a:pt x="60293" y="40844"/>
                  </a:cubicBezTo>
                  <a:cubicBezTo>
                    <a:pt x="63456" y="37347"/>
                    <a:pt x="65008" y="32682"/>
                    <a:pt x="64579" y="27986"/>
                  </a:cubicBezTo>
                  <a:cubicBezTo>
                    <a:pt x="65018" y="23321"/>
                    <a:pt x="63341" y="18706"/>
                    <a:pt x="60008" y="15413"/>
                  </a:cubicBezTo>
                  <a:cubicBezTo>
                    <a:pt x="55845" y="12398"/>
                    <a:pt x="50740" y="10979"/>
                    <a:pt x="45625" y="11412"/>
                  </a:cubicBezTo>
                  <a:lnTo>
                    <a:pt x="13430" y="114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520B749-A369-479E-9AE9-DB3091DBAB7A}"/>
                </a:ext>
              </a:extLst>
            </p:cNvPr>
            <p:cNvSpPr/>
            <p:nvPr/>
          </p:nvSpPr>
          <p:spPr>
            <a:xfrm>
              <a:off x="6603458" y="3698017"/>
              <a:ext cx="79332" cy="104333"/>
            </a:xfrm>
            <a:custGeom>
              <a:avLst/>
              <a:gdLst>
                <a:gd name="connsiteX0" fmla="*/ 64613 w 79332"/>
                <a:gd name="connsiteY0" fmla="*/ 31211 h 104333"/>
                <a:gd name="connsiteX1" fmla="*/ 57183 w 79332"/>
                <a:gd name="connsiteY1" fmla="*/ 16638 h 104333"/>
                <a:gd name="connsiteX2" fmla="*/ 39657 w 79332"/>
                <a:gd name="connsiteY2" fmla="*/ 11589 h 104333"/>
                <a:gd name="connsiteX3" fmla="*/ 22417 w 79332"/>
                <a:gd name="connsiteY3" fmla="*/ 15971 h 104333"/>
                <a:gd name="connsiteX4" fmla="*/ 16607 w 79332"/>
                <a:gd name="connsiteY4" fmla="*/ 28830 h 104333"/>
                <a:gd name="connsiteX5" fmla="*/ 20512 w 79332"/>
                <a:gd name="connsiteY5" fmla="*/ 37402 h 104333"/>
                <a:gd name="connsiteX6" fmla="*/ 36228 w 79332"/>
                <a:gd name="connsiteY6" fmla="*/ 42927 h 104333"/>
                <a:gd name="connsiteX7" fmla="*/ 53564 w 79332"/>
                <a:gd name="connsiteY7" fmla="*/ 47118 h 104333"/>
                <a:gd name="connsiteX8" fmla="*/ 73280 w 79332"/>
                <a:gd name="connsiteY8" fmla="*/ 56643 h 104333"/>
                <a:gd name="connsiteX9" fmla="*/ 79281 w 79332"/>
                <a:gd name="connsiteY9" fmla="*/ 74835 h 104333"/>
                <a:gd name="connsiteX10" fmla="*/ 68804 w 79332"/>
                <a:gd name="connsiteY10" fmla="*/ 96457 h 104333"/>
                <a:gd name="connsiteX11" fmla="*/ 41086 w 79332"/>
                <a:gd name="connsiteY11" fmla="*/ 104268 h 104333"/>
                <a:gd name="connsiteX12" fmla="*/ 10701 w 79332"/>
                <a:gd name="connsiteY12" fmla="*/ 94743 h 104333"/>
                <a:gd name="connsiteX13" fmla="*/ 33 w 79332"/>
                <a:gd name="connsiteY13" fmla="*/ 70168 h 104333"/>
                <a:gd name="connsiteX14" fmla="*/ 33 w 79332"/>
                <a:gd name="connsiteY14" fmla="*/ 69406 h 104333"/>
                <a:gd name="connsiteX15" fmla="*/ 12416 w 79332"/>
                <a:gd name="connsiteY15" fmla="*/ 69406 h 104333"/>
                <a:gd name="connsiteX16" fmla="*/ 20226 w 79332"/>
                <a:gd name="connsiteY16" fmla="*/ 86075 h 104333"/>
                <a:gd name="connsiteX17" fmla="*/ 41086 w 79332"/>
                <a:gd name="connsiteY17" fmla="*/ 91980 h 104333"/>
                <a:gd name="connsiteX18" fmla="*/ 60136 w 79332"/>
                <a:gd name="connsiteY18" fmla="*/ 87694 h 104333"/>
                <a:gd name="connsiteX19" fmla="*/ 66613 w 79332"/>
                <a:gd name="connsiteY19" fmla="*/ 75216 h 104333"/>
                <a:gd name="connsiteX20" fmla="*/ 62327 w 79332"/>
                <a:gd name="connsiteY20" fmla="*/ 64644 h 104333"/>
                <a:gd name="connsiteX21" fmla="*/ 45467 w 79332"/>
                <a:gd name="connsiteY21" fmla="*/ 58167 h 104333"/>
                <a:gd name="connsiteX22" fmla="*/ 28132 w 79332"/>
                <a:gd name="connsiteY22" fmla="*/ 54833 h 104333"/>
                <a:gd name="connsiteX23" fmla="*/ 9082 w 79332"/>
                <a:gd name="connsiteY23" fmla="*/ 46260 h 104333"/>
                <a:gd name="connsiteX24" fmla="*/ 3557 w 79332"/>
                <a:gd name="connsiteY24" fmla="*/ 30925 h 104333"/>
                <a:gd name="connsiteX25" fmla="*/ 13082 w 79332"/>
                <a:gd name="connsiteY25" fmla="*/ 8351 h 104333"/>
                <a:gd name="connsiteX26" fmla="*/ 39276 w 79332"/>
                <a:gd name="connsiteY26" fmla="*/ 64 h 104333"/>
                <a:gd name="connsiteX27" fmla="*/ 65946 w 79332"/>
                <a:gd name="connsiteY27" fmla="*/ 8351 h 104333"/>
                <a:gd name="connsiteX28" fmla="*/ 76519 w 79332"/>
                <a:gd name="connsiteY28" fmla="*/ 31497 h 10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9332" h="104333">
                  <a:moveTo>
                    <a:pt x="64613" y="31211"/>
                  </a:moveTo>
                  <a:cubicBezTo>
                    <a:pt x="64298" y="25523"/>
                    <a:pt x="61603" y="20230"/>
                    <a:pt x="57183" y="16638"/>
                  </a:cubicBezTo>
                  <a:cubicBezTo>
                    <a:pt x="52049" y="13086"/>
                    <a:pt x="45896" y="11312"/>
                    <a:pt x="39657" y="11589"/>
                  </a:cubicBezTo>
                  <a:cubicBezTo>
                    <a:pt x="33590" y="11179"/>
                    <a:pt x="27551" y="12713"/>
                    <a:pt x="22417" y="15971"/>
                  </a:cubicBezTo>
                  <a:cubicBezTo>
                    <a:pt x="18454" y="19016"/>
                    <a:pt x="16273" y="23841"/>
                    <a:pt x="16607" y="28830"/>
                  </a:cubicBezTo>
                  <a:cubicBezTo>
                    <a:pt x="16397" y="32160"/>
                    <a:pt x="17864" y="35375"/>
                    <a:pt x="20512" y="37402"/>
                  </a:cubicBezTo>
                  <a:cubicBezTo>
                    <a:pt x="25398" y="40135"/>
                    <a:pt x="30713" y="42004"/>
                    <a:pt x="36228" y="42927"/>
                  </a:cubicBezTo>
                  <a:lnTo>
                    <a:pt x="53564" y="47118"/>
                  </a:lnTo>
                  <a:cubicBezTo>
                    <a:pt x="60926" y="48295"/>
                    <a:pt x="67784" y="51607"/>
                    <a:pt x="73280" y="56643"/>
                  </a:cubicBezTo>
                  <a:cubicBezTo>
                    <a:pt x="77548" y="61708"/>
                    <a:pt x="79700" y="68225"/>
                    <a:pt x="79281" y="74835"/>
                  </a:cubicBezTo>
                  <a:cubicBezTo>
                    <a:pt x="79624" y="83342"/>
                    <a:pt x="75700" y="91458"/>
                    <a:pt x="68804" y="96457"/>
                  </a:cubicBezTo>
                  <a:cubicBezTo>
                    <a:pt x="60679" y="102055"/>
                    <a:pt x="50935" y="104802"/>
                    <a:pt x="41086" y="104268"/>
                  </a:cubicBezTo>
                  <a:cubicBezTo>
                    <a:pt x="30142" y="104819"/>
                    <a:pt x="19369" y="101441"/>
                    <a:pt x="10701" y="94743"/>
                  </a:cubicBezTo>
                  <a:cubicBezTo>
                    <a:pt x="3529" y="88646"/>
                    <a:pt x="-405" y="79570"/>
                    <a:pt x="33" y="70168"/>
                  </a:cubicBezTo>
                  <a:lnTo>
                    <a:pt x="33" y="69406"/>
                  </a:lnTo>
                  <a:lnTo>
                    <a:pt x="12416" y="69406"/>
                  </a:lnTo>
                  <a:cubicBezTo>
                    <a:pt x="12282" y="75876"/>
                    <a:pt x="15168" y="82039"/>
                    <a:pt x="20226" y="86075"/>
                  </a:cubicBezTo>
                  <a:cubicBezTo>
                    <a:pt x="26322" y="90326"/>
                    <a:pt x="33666" y="92405"/>
                    <a:pt x="41086" y="91980"/>
                  </a:cubicBezTo>
                  <a:cubicBezTo>
                    <a:pt x="47715" y="92445"/>
                    <a:pt x="54345" y="90955"/>
                    <a:pt x="60136" y="87694"/>
                  </a:cubicBezTo>
                  <a:cubicBezTo>
                    <a:pt x="64394" y="85013"/>
                    <a:pt x="66870" y="80241"/>
                    <a:pt x="66613" y="75216"/>
                  </a:cubicBezTo>
                  <a:cubicBezTo>
                    <a:pt x="66880" y="71222"/>
                    <a:pt x="65298" y="67324"/>
                    <a:pt x="62327" y="64644"/>
                  </a:cubicBezTo>
                  <a:cubicBezTo>
                    <a:pt x="57183" y="61414"/>
                    <a:pt x="51449" y="59214"/>
                    <a:pt x="45467" y="58167"/>
                  </a:cubicBezTo>
                  <a:lnTo>
                    <a:pt x="28132" y="54833"/>
                  </a:lnTo>
                  <a:cubicBezTo>
                    <a:pt x="21160" y="53645"/>
                    <a:pt x="14597" y="50694"/>
                    <a:pt x="9082" y="46260"/>
                  </a:cubicBezTo>
                  <a:cubicBezTo>
                    <a:pt x="5262" y="42092"/>
                    <a:pt x="3272" y="36570"/>
                    <a:pt x="3557" y="30925"/>
                  </a:cubicBezTo>
                  <a:cubicBezTo>
                    <a:pt x="3186" y="22352"/>
                    <a:pt x="6682" y="14064"/>
                    <a:pt x="13082" y="8351"/>
                  </a:cubicBezTo>
                  <a:cubicBezTo>
                    <a:pt x="20502" y="2467"/>
                    <a:pt x="29827" y="-482"/>
                    <a:pt x="39276" y="64"/>
                  </a:cubicBezTo>
                  <a:cubicBezTo>
                    <a:pt x="48868" y="-442"/>
                    <a:pt x="58326" y="2497"/>
                    <a:pt x="65946" y="8351"/>
                  </a:cubicBezTo>
                  <a:cubicBezTo>
                    <a:pt x="72680" y="14155"/>
                    <a:pt x="76538" y="22609"/>
                    <a:pt x="76519" y="314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405E4BD2-9018-4C7A-AFC5-68B4A79BAE8B}"/>
                </a:ext>
              </a:extLst>
            </p:cNvPr>
            <p:cNvSpPr/>
            <p:nvPr/>
          </p:nvSpPr>
          <p:spPr>
            <a:xfrm>
              <a:off x="6715600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763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763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AA3A4692-358A-426A-A080-700078113B80}"/>
                </a:ext>
              </a:extLst>
            </p:cNvPr>
            <p:cNvSpPr/>
            <p:nvPr/>
          </p:nvSpPr>
          <p:spPr>
            <a:xfrm>
              <a:off x="6757320" y="3700462"/>
              <a:ext cx="80486" cy="99250"/>
            </a:xfrm>
            <a:custGeom>
              <a:avLst/>
              <a:gdLst>
                <a:gd name="connsiteX0" fmla="*/ 33528 w 80486"/>
                <a:gd name="connsiteY0" fmla="*/ 11811 h 99250"/>
                <a:gd name="connsiteX1" fmla="*/ 0 w 80486"/>
                <a:gd name="connsiteY1" fmla="*/ 11811 h 99250"/>
                <a:gd name="connsiteX2" fmla="*/ 0 w 80486"/>
                <a:gd name="connsiteY2" fmla="*/ 5906 h 99250"/>
                <a:gd name="connsiteX3" fmla="*/ 0 w 80486"/>
                <a:gd name="connsiteY3" fmla="*/ 0 h 99250"/>
                <a:gd name="connsiteX4" fmla="*/ 80486 w 80486"/>
                <a:gd name="connsiteY4" fmla="*/ 0 h 99250"/>
                <a:gd name="connsiteX5" fmla="*/ 80486 w 80486"/>
                <a:gd name="connsiteY5" fmla="*/ 5906 h 99250"/>
                <a:gd name="connsiteX6" fmla="*/ 80486 w 80486"/>
                <a:gd name="connsiteY6" fmla="*/ 11811 h 99250"/>
                <a:gd name="connsiteX7" fmla="*/ 46958 w 80486"/>
                <a:gd name="connsiteY7" fmla="*/ 11811 h 99250"/>
                <a:gd name="connsiteX8" fmla="*/ 46958 w 80486"/>
                <a:gd name="connsiteY8" fmla="*/ 99250 h 99250"/>
                <a:gd name="connsiteX9" fmla="*/ 40291 w 80486"/>
                <a:gd name="connsiteY9" fmla="*/ 99250 h 99250"/>
                <a:gd name="connsiteX10" fmla="*/ 33528 w 80486"/>
                <a:gd name="connsiteY10" fmla="*/ 99250 h 99250"/>
                <a:gd name="connsiteX11" fmla="*/ 33528 w 80486"/>
                <a:gd name="connsiteY11" fmla="*/ 11811 h 9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86" h="99250">
                  <a:moveTo>
                    <a:pt x="33528" y="11811"/>
                  </a:moveTo>
                  <a:lnTo>
                    <a:pt x="0" y="11811"/>
                  </a:lnTo>
                  <a:lnTo>
                    <a:pt x="0" y="5906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5906"/>
                  </a:lnTo>
                  <a:lnTo>
                    <a:pt x="80486" y="11811"/>
                  </a:lnTo>
                  <a:lnTo>
                    <a:pt x="46958" y="11811"/>
                  </a:lnTo>
                  <a:lnTo>
                    <a:pt x="46958" y="99250"/>
                  </a:lnTo>
                  <a:lnTo>
                    <a:pt x="40291" y="99250"/>
                  </a:lnTo>
                  <a:lnTo>
                    <a:pt x="33528" y="99250"/>
                  </a:lnTo>
                  <a:lnTo>
                    <a:pt x="33528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3660B164-7AB0-4FEB-BF34-3188140ADBDA}"/>
                </a:ext>
              </a:extLst>
            </p:cNvPr>
            <p:cNvSpPr/>
            <p:nvPr/>
          </p:nvSpPr>
          <p:spPr>
            <a:xfrm>
              <a:off x="6861047" y="3700462"/>
              <a:ext cx="88296" cy="99155"/>
            </a:xfrm>
            <a:custGeom>
              <a:avLst/>
              <a:gdLst>
                <a:gd name="connsiteX0" fmla="*/ 37433 w 88296"/>
                <a:gd name="connsiteY0" fmla="*/ 59531 h 99155"/>
                <a:gd name="connsiteX1" fmla="*/ 0 w 88296"/>
                <a:gd name="connsiteY1" fmla="*/ 0 h 99155"/>
                <a:gd name="connsiteX2" fmla="*/ 7810 w 88296"/>
                <a:gd name="connsiteY2" fmla="*/ 0 h 99155"/>
                <a:gd name="connsiteX3" fmla="*/ 15716 w 88296"/>
                <a:gd name="connsiteY3" fmla="*/ 0 h 99155"/>
                <a:gd name="connsiteX4" fmla="*/ 44196 w 88296"/>
                <a:gd name="connsiteY4" fmla="*/ 48101 h 99155"/>
                <a:gd name="connsiteX5" fmla="*/ 44196 w 88296"/>
                <a:gd name="connsiteY5" fmla="*/ 48101 h 99155"/>
                <a:gd name="connsiteX6" fmla="*/ 72771 w 88296"/>
                <a:gd name="connsiteY6" fmla="*/ 0 h 99155"/>
                <a:gd name="connsiteX7" fmla="*/ 80581 w 88296"/>
                <a:gd name="connsiteY7" fmla="*/ 0 h 99155"/>
                <a:gd name="connsiteX8" fmla="*/ 88297 w 88296"/>
                <a:gd name="connsiteY8" fmla="*/ 0 h 99155"/>
                <a:gd name="connsiteX9" fmla="*/ 50863 w 88296"/>
                <a:gd name="connsiteY9" fmla="*/ 59722 h 99155"/>
                <a:gd name="connsiteX10" fmla="*/ 50863 w 88296"/>
                <a:gd name="connsiteY10" fmla="*/ 99155 h 99155"/>
                <a:gd name="connsiteX11" fmla="*/ 44196 w 88296"/>
                <a:gd name="connsiteY11" fmla="*/ 99155 h 99155"/>
                <a:gd name="connsiteX12" fmla="*/ 37433 w 88296"/>
                <a:gd name="connsiteY12" fmla="*/ 99155 h 99155"/>
                <a:gd name="connsiteX13" fmla="*/ 37433 w 88296"/>
                <a:gd name="connsiteY13" fmla="*/ 59531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96" h="99155">
                  <a:moveTo>
                    <a:pt x="37433" y="59531"/>
                  </a:moveTo>
                  <a:lnTo>
                    <a:pt x="0" y="0"/>
                  </a:lnTo>
                  <a:lnTo>
                    <a:pt x="7810" y="0"/>
                  </a:lnTo>
                  <a:lnTo>
                    <a:pt x="15716" y="0"/>
                  </a:lnTo>
                  <a:lnTo>
                    <a:pt x="44196" y="48101"/>
                  </a:lnTo>
                  <a:lnTo>
                    <a:pt x="44196" y="48101"/>
                  </a:lnTo>
                  <a:lnTo>
                    <a:pt x="72771" y="0"/>
                  </a:lnTo>
                  <a:lnTo>
                    <a:pt x="80581" y="0"/>
                  </a:lnTo>
                  <a:lnTo>
                    <a:pt x="88297" y="0"/>
                  </a:lnTo>
                  <a:lnTo>
                    <a:pt x="50863" y="59722"/>
                  </a:lnTo>
                  <a:lnTo>
                    <a:pt x="50863" y="99155"/>
                  </a:lnTo>
                  <a:lnTo>
                    <a:pt x="44196" y="99155"/>
                  </a:lnTo>
                  <a:lnTo>
                    <a:pt x="37433" y="99155"/>
                  </a:lnTo>
                  <a:lnTo>
                    <a:pt x="37433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74DD180-F1A5-4A99-85D9-DD97D7E48705}"/>
              </a:ext>
            </a:extLst>
          </p:cNvPr>
          <p:cNvCxnSpPr>
            <a:cxnSpLocks/>
            <a:endCxn id="44" idx="5"/>
          </p:cNvCxnSpPr>
          <p:nvPr userDrawn="1"/>
        </p:nvCxnSpPr>
        <p:spPr>
          <a:xfrm>
            <a:off x="660400" y="6235700"/>
            <a:ext cx="10894216" cy="0"/>
          </a:xfrm>
          <a:prstGeom prst="line">
            <a:avLst/>
          </a:prstGeom>
          <a:noFill/>
          <a:ln>
            <a:gradFill>
              <a:gsLst>
                <a:gs pos="0">
                  <a:schemeClr val="accent5">
                    <a:lumMod val="20000"/>
                    <a:lumOff val="80000"/>
                    <a:alpha val="0"/>
                  </a:schemeClr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A49E080-C63D-4D1B-97D2-2D51FDE63122}"/>
              </a:ext>
            </a:extLst>
          </p:cNvPr>
          <p:cNvGrpSpPr/>
          <p:nvPr userDrawn="1"/>
        </p:nvGrpSpPr>
        <p:grpSpPr>
          <a:xfrm>
            <a:off x="11518900" y="6175518"/>
            <a:ext cx="255020" cy="120364"/>
            <a:chOff x="11531600" y="6153108"/>
            <a:chExt cx="403792" cy="190584"/>
          </a:xfrm>
        </p:grpSpPr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id="{AABFD12A-14F1-433B-98DE-DC080907E742}"/>
                </a:ext>
              </a:extLst>
            </p:cNvPr>
            <p:cNvSpPr/>
            <p:nvPr/>
          </p:nvSpPr>
          <p:spPr>
            <a:xfrm>
              <a:off x="11531600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EAAF7B11-CB29-4695-A8E0-8133D63669DE}"/>
                </a:ext>
              </a:extLst>
            </p:cNvPr>
            <p:cNvSpPr/>
            <p:nvPr/>
          </p:nvSpPr>
          <p:spPr>
            <a:xfrm>
              <a:off x="11638898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23BE260A-164F-4253-A13A-001F40F43601}"/>
                </a:ext>
              </a:extLst>
            </p:cNvPr>
            <p:cNvSpPr/>
            <p:nvPr/>
          </p:nvSpPr>
          <p:spPr>
            <a:xfrm>
              <a:off x="11746196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ED5A7F95-4E4A-49FA-8C02-CAB2BE2C0F46}"/>
              </a:ext>
            </a:extLst>
          </p:cNvPr>
          <p:cNvSpPr/>
          <p:nvPr userDrawn="1"/>
        </p:nvSpPr>
        <p:spPr>
          <a:xfrm>
            <a:off x="11989998" y="278602"/>
            <a:ext cx="202003" cy="745074"/>
          </a:xfrm>
          <a:custGeom>
            <a:avLst/>
            <a:gdLst>
              <a:gd name="connsiteX0" fmla="*/ 0 w 202003"/>
              <a:gd name="connsiteY0" fmla="*/ 0 h 745074"/>
              <a:gd name="connsiteX1" fmla="*/ 202003 w 202003"/>
              <a:gd name="connsiteY1" fmla="*/ 48 h 745074"/>
              <a:gd name="connsiteX2" fmla="*/ 202003 w 202003"/>
              <a:gd name="connsiteY2" fmla="*/ 745070 h 745074"/>
              <a:gd name="connsiteX3" fmla="*/ 0 w 202003"/>
              <a:gd name="connsiteY3" fmla="*/ 745074 h 74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03" h="745074">
                <a:moveTo>
                  <a:pt x="0" y="0"/>
                </a:moveTo>
                <a:lnTo>
                  <a:pt x="202003" y="48"/>
                </a:lnTo>
                <a:lnTo>
                  <a:pt x="202003" y="745070"/>
                </a:lnTo>
                <a:lnTo>
                  <a:pt x="0" y="745074"/>
                </a:lnTo>
                <a:close/>
              </a:path>
            </a:pathLst>
          </a:custGeom>
          <a:blipFill dpi="0" rotWithShape="1">
            <a:blip r:embed="rId3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/>
            <a:tile tx="0" ty="-196850" sx="30000" sy="3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3" name="灯片编号占位符 5">
            <a:extLst>
              <a:ext uri="{FF2B5EF4-FFF2-40B4-BE49-F238E27FC236}">
                <a16:creationId xmlns:a16="http://schemas.microsoft.com/office/drawing/2014/main" id="{AA7853BE-FE59-4E42-A8A1-3396C177A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57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i="0">
                <a:solidFill>
                  <a:schemeClr val="tx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defRPr>
            </a:lvl1pPr>
          </a:lstStyle>
          <a:p>
            <a:r>
              <a:rPr lang="en-US" altLang="zh-CN" dirty="0"/>
              <a:t>  </a:t>
            </a:r>
            <a:fld id="{01B0EC1B-3CE7-405C-AC05-3D17991AED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4" name="标题 83">
            <a:extLst>
              <a:ext uri="{FF2B5EF4-FFF2-40B4-BE49-F238E27FC236}">
                <a16:creationId xmlns:a16="http://schemas.microsoft.com/office/drawing/2014/main" id="{14D34FE7-78BB-49E5-A6E6-35A4DFE9CF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356148"/>
            <a:ext cx="7867025" cy="588605"/>
          </a:xfrm>
          <a:prstGeom prst="rect">
            <a:avLst/>
          </a:prstGeom>
        </p:spPr>
        <p:txBody>
          <a:bodyPr tIns="72000" bIns="72000" anchor="ctr">
            <a:spAutoFit/>
          </a:bodyPr>
          <a:lstStyle>
            <a:lvl1pPr>
              <a:lnSpc>
                <a:spcPct val="100000"/>
              </a:lnSpc>
              <a:defRPr lang="zh-CN" altLang="en-US" sz="3200" kern="1200" dirty="0">
                <a:solidFill>
                  <a:schemeClr val="bg1"/>
                </a:solidFill>
                <a:effectLst>
                  <a:outerShdw blurRad="63500" algn="ctr" rotWithShape="0">
                    <a:schemeClr val="accent2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点击输入您的标题或观点</a:t>
            </a:r>
          </a:p>
        </p:txBody>
      </p:sp>
      <p:sp>
        <p:nvSpPr>
          <p:cNvPr id="85" name="等腰三角形 92">
            <a:extLst>
              <a:ext uri="{FF2B5EF4-FFF2-40B4-BE49-F238E27FC236}">
                <a16:creationId xmlns:a16="http://schemas.microsoft.com/office/drawing/2014/main" id="{DD10C768-E793-4F89-BD6A-46CFB919B957}"/>
              </a:ext>
            </a:extLst>
          </p:cNvPr>
          <p:cNvSpPr/>
          <p:nvPr userDrawn="1"/>
        </p:nvSpPr>
        <p:spPr>
          <a:xfrm rot="16200000">
            <a:off x="228903" y="517498"/>
            <a:ext cx="321152" cy="260936"/>
          </a:xfrm>
          <a:custGeom>
            <a:avLst/>
            <a:gdLst>
              <a:gd name="connsiteX0" fmla="*/ 1110307 w 1115683"/>
              <a:gd name="connsiteY0" fmla="*/ 54817 h 923017"/>
              <a:gd name="connsiteX1" fmla="*/ 588532 w 1115683"/>
              <a:gd name="connsiteY1" fmla="*/ 905823 h 923017"/>
              <a:gd name="connsiteX2" fmla="*/ 527151 w 1115683"/>
              <a:gd name="connsiteY2" fmla="*/ 905823 h 923017"/>
              <a:gd name="connsiteX3" fmla="*/ 5376 w 1115683"/>
              <a:gd name="connsiteY3" fmla="*/ 54817 h 923017"/>
              <a:gd name="connsiteX4" fmla="*/ 36067 w 1115683"/>
              <a:gd name="connsiteY4" fmla="*/ 0 h 923017"/>
              <a:gd name="connsiteX5" fmla="*/ 1079617 w 1115683"/>
              <a:gd name="connsiteY5" fmla="*/ 0 h 923017"/>
              <a:gd name="connsiteX6" fmla="*/ 1110307 w 1115683"/>
              <a:gd name="connsiteY6" fmla="*/ 54817 h 92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5683" h="923017">
                <a:moveTo>
                  <a:pt x="1110307" y="54817"/>
                </a:moveTo>
                <a:lnTo>
                  <a:pt x="588532" y="905823"/>
                </a:lnTo>
                <a:cubicBezTo>
                  <a:pt x="574476" y="928749"/>
                  <a:pt x="541207" y="928749"/>
                  <a:pt x="527151" y="905823"/>
                </a:cubicBezTo>
                <a:lnTo>
                  <a:pt x="5376" y="54817"/>
                </a:lnTo>
                <a:cubicBezTo>
                  <a:pt x="-9345" y="30807"/>
                  <a:pt x="7903" y="0"/>
                  <a:pt x="36067" y="0"/>
                </a:cubicBezTo>
                <a:lnTo>
                  <a:pt x="1079617" y="0"/>
                </a:lnTo>
                <a:cubicBezTo>
                  <a:pt x="1107781" y="0"/>
                  <a:pt x="1125029" y="30807"/>
                  <a:pt x="1110307" y="5481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27000" sx="102000" sy="102000" algn="ctr" rotWithShape="0">
              <a:schemeClr val="accent2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46EACBE5-4549-4EB6-80B2-8CF9A8708B33}"/>
              </a:ext>
            </a:extLst>
          </p:cNvPr>
          <p:cNvSpPr/>
          <p:nvPr userDrawn="1"/>
        </p:nvSpPr>
        <p:spPr>
          <a:xfrm>
            <a:off x="4484062" y="1521378"/>
            <a:ext cx="487000" cy="487000"/>
          </a:xfrm>
          <a:prstGeom prst="roundRect">
            <a:avLst>
              <a:gd name="adj" fmla="val 7676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50000"/>
                </a:schemeClr>
              </a:gs>
              <a:gs pos="100000">
                <a:schemeClr val="bg1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outerShdw blurRad="254000" dist="38100" dir="5400000" algn="t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DIN Light"/>
              <a:ea typeface="微软雅黑 Light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44DD3908-26AF-4CCF-9CFA-A2ADF4615B33}"/>
              </a:ext>
            </a:extLst>
          </p:cNvPr>
          <p:cNvSpPr/>
          <p:nvPr userDrawn="1"/>
        </p:nvSpPr>
        <p:spPr>
          <a:xfrm>
            <a:off x="1948271" y="4978137"/>
            <a:ext cx="575211" cy="575211"/>
          </a:xfrm>
          <a:prstGeom prst="roundRect">
            <a:avLst>
              <a:gd name="adj" fmla="val 7676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50000"/>
                </a:schemeClr>
              </a:gs>
              <a:gs pos="100000">
                <a:schemeClr val="bg1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outerShdw blurRad="254000" dist="38100" dir="5400000" algn="t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prstClr val="white"/>
              </a:solidFill>
              <a:latin typeface="DIN Light"/>
              <a:ea typeface="微软雅黑 Light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74A8CA94-A0D4-4247-965A-424E5CA13011}"/>
              </a:ext>
            </a:extLst>
          </p:cNvPr>
          <p:cNvSpPr/>
          <p:nvPr userDrawn="1"/>
        </p:nvSpPr>
        <p:spPr>
          <a:xfrm>
            <a:off x="858209" y="2249042"/>
            <a:ext cx="347994" cy="347994"/>
          </a:xfrm>
          <a:prstGeom prst="roundRect">
            <a:avLst>
              <a:gd name="adj" fmla="val 7676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50000"/>
                </a:schemeClr>
              </a:gs>
              <a:gs pos="100000">
                <a:schemeClr val="bg1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outerShdw blurRad="254000" dist="38100" dir="5400000" algn="t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prstClr val="white"/>
              </a:solidFill>
              <a:latin typeface="DIN Light"/>
              <a:ea typeface="微软雅黑 Light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034DDB51-9598-49A2-A691-F3B70BBB58FF}"/>
              </a:ext>
            </a:extLst>
          </p:cNvPr>
          <p:cNvSpPr/>
          <p:nvPr userDrawn="1"/>
        </p:nvSpPr>
        <p:spPr>
          <a:xfrm>
            <a:off x="5731430" y="4306510"/>
            <a:ext cx="289806" cy="289806"/>
          </a:xfrm>
          <a:prstGeom prst="roundRect">
            <a:avLst>
              <a:gd name="adj" fmla="val 7676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50000"/>
                </a:schemeClr>
              </a:gs>
              <a:gs pos="100000">
                <a:schemeClr val="bg1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outerShdw blurRad="254000" dist="38100" dir="5400000" algn="t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prstClr val="white"/>
              </a:solidFill>
              <a:latin typeface="DIN Light"/>
              <a:ea typeface="微软雅黑 Light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8E958861-68F1-44B0-9248-E14BBFECB24C}"/>
              </a:ext>
            </a:extLst>
          </p:cNvPr>
          <p:cNvSpPr/>
          <p:nvPr userDrawn="1"/>
        </p:nvSpPr>
        <p:spPr>
          <a:xfrm>
            <a:off x="1168703" y="5596603"/>
            <a:ext cx="231391" cy="231391"/>
          </a:xfrm>
          <a:prstGeom prst="roundRect">
            <a:avLst>
              <a:gd name="adj" fmla="val 7676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50000"/>
                </a:schemeClr>
              </a:gs>
              <a:gs pos="100000">
                <a:schemeClr val="bg1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outerShdw blurRad="254000" dist="38100" dir="5400000" algn="t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prstClr val="white"/>
              </a:solidFill>
              <a:latin typeface="DIN Light"/>
              <a:ea typeface="微软雅黑 Light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2551FCBC-2AE3-46F8-A4D2-6C078240252F}"/>
              </a:ext>
            </a:extLst>
          </p:cNvPr>
          <p:cNvSpPr/>
          <p:nvPr userDrawn="1"/>
        </p:nvSpPr>
        <p:spPr>
          <a:xfrm>
            <a:off x="5351183" y="2133998"/>
            <a:ext cx="200147" cy="200147"/>
          </a:xfrm>
          <a:prstGeom prst="roundRect">
            <a:avLst>
              <a:gd name="adj" fmla="val 7676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50000"/>
                </a:schemeClr>
              </a:gs>
              <a:gs pos="100000">
                <a:schemeClr val="bg1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outerShdw blurRad="254000" dist="38100" dir="5400000" algn="t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prstClr val="white"/>
              </a:solidFill>
              <a:latin typeface="DIN Light"/>
              <a:ea typeface="微软雅黑 Light"/>
            </a:endParaRPr>
          </a:p>
        </p:txBody>
      </p:sp>
      <p:sp>
        <p:nvSpPr>
          <p:cNvPr id="111" name="文本占位符 65">
            <a:extLst>
              <a:ext uri="{FF2B5EF4-FFF2-40B4-BE49-F238E27FC236}">
                <a16:creationId xmlns:a16="http://schemas.microsoft.com/office/drawing/2014/main" id="{C9DB1A44-540E-4821-BC93-25A071557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7800" y="1566637"/>
            <a:ext cx="3879830" cy="48430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2800" b="0" dirty="0"/>
            </a:lvl1pPr>
          </a:lstStyle>
          <a:p>
            <a:pPr marL="0" lvl="0"/>
            <a:r>
              <a:rPr lang="zh-CN" altLang="en-US" dirty="0"/>
              <a:t>点击输入您的观点</a:t>
            </a:r>
          </a:p>
        </p:txBody>
      </p:sp>
      <p:sp>
        <p:nvSpPr>
          <p:cNvPr id="112" name="文本占位符 65">
            <a:extLst>
              <a:ext uri="{FF2B5EF4-FFF2-40B4-BE49-F238E27FC236}">
                <a16:creationId xmlns:a16="http://schemas.microsoft.com/office/drawing/2014/main" id="{A69D3044-39E2-47CB-A0E8-B1712BE75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66199" y="2246540"/>
            <a:ext cx="4041431" cy="3415947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lvl1pPr marL="72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altLang="en-US" sz="2000" kern="1200" dirty="0">
                <a:solidFill>
                  <a:schemeClr val="tx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defRPr>
            </a:lvl1pPr>
          </a:lstStyle>
          <a:p>
            <a:pPr marL="0" lvl="0"/>
            <a:r>
              <a:rPr lang="zh-CN" altLang="en-US" dirty="0"/>
              <a:t>点击输入您的论据</a:t>
            </a:r>
            <a:endParaRPr lang="en-US" altLang="zh-CN" dirty="0"/>
          </a:p>
          <a:p>
            <a:pPr marL="0" lvl="0"/>
            <a:r>
              <a:rPr lang="zh-CN" altLang="en-US" dirty="0"/>
              <a:t>回车自动排版</a:t>
            </a:r>
            <a:endParaRPr lang="en-US" altLang="zh-CN" dirty="0"/>
          </a:p>
          <a:p>
            <a:pPr marL="0" lvl="0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50E75980-7E4F-4D42-B5AC-A6DA2DD00B00}"/>
              </a:ext>
            </a:extLst>
          </p:cNvPr>
          <p:cNvCxnSpPr>
            <a:cxnSpLocks/>
          </p:cNvCxnSpPr>
          <p:nvPr userDrawn="1"/>
        </p:nvCxnSpPr>
        <p:spPr>
          <a:xfrm>
            <a:off x="6968812" y="2108240"/>
            <a:ext cx="0" cy="3327360"/>
          </a:xfrm>
          <a:prstGeom prst="line">
            <a:avLst/>
          </a:prstGeom>
          <a:ln w="12700" cap="rnd">
            <a:solidFill>
              <a:schemeClr val="tx1"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图片占位符 116">
            <a:extLst>
              <a:ext uri="{FF2B5EF4-FFF2-40B4-BE49-F238E27FC236}">
                <a16:creationId xmlns:a16="http://schemas.microsoft.com/office/drawing/2014/main" id="{934B555A-C443-4B34-9B45-66DF712626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5919" y="1764878"/>
            <a:ext cx="5840878" cy="3690747"/>
          </a:xfrm>
          <a:custGeom>
            <a:avLst/>
            <a:gdLst>
              <a:gd name="connsiteX0" fmla="*/ 74604 w 2511267"/>
              <a:gd name="connsiteY0" fmla="*/ 0 h 1704068"/>
              <a:gd name="connsiteX1" fmla="*/ 2436663 w 2511267"/>
              <a:gd name="connsiteY1" fmla="*/ 0 h 1704068"/>
              <a:gd name="connsiteX2" fmla="*/ 2511267 w 2511267"/>
              <a:gd name="connsiteY2" fmla="*/ 74604 h 1704068"/>
              <a:gd name="connsiteX3" fmla="*/ 2511267 w 2511267"/>
              <a:gd name="connsiteY3" fmla="*/ 1629465 h 1704068"/>
              <a:gd name="connsiteX4" fmla="*/ 2436663 w 2511267"/>
              <a:gd name="connsiteY4" fmla="*/ 1704068 h 1704068"/>
              <a:gd name="connsiteX5" fmla="*/ 74604 w 2511267"/>
              <a:gd name="connsiteY5" fmla="*/ 1704068 h 1704068"/>
              <a:gd name="connsiteX6" fmla="*/ 0 w 2511267"/>
              <a:gd name="connsiteY6" fmla="*/ 1629465 h 1704068"/>
              <a:gd name="connsiteX7" fmla="*/ 0 w 2511267"/>
              <a:gd name="connsiteY7" fmla="*/ 74604 h 1704068"/>
              <a:gd name="connsiteX8" fmla="*/ 74604 w 2511267"/>
              <a:gd name="connsiteY8" fmla="*/ 0 h 170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1267" h="1704068">
                <a:moveTo>
                  <a:pt x="74604" y="0"/>
                </a:moveTo>
                <a:lnTo>
                  <a:pt x="2436663" y="0"/>
                </a:lnTo>
                <a:cubicBezTo>
                  <a:pt x="2477867" y="0"/>
                  <a:pt x="2511267" y="33401"/>
                  <a:pt x="2511267" y="74604"/>
                </a:cubicBezTo>
                <a:lnTo>
                  <a:pt x="2511267" y="1629465"/>
                </a:lnTo>
                <a:cubicBezTo>
                  <a:pt x="2511267" y="1670668"/>
                  <a:pt x="2477867" y="1704068"/>
                  <a:pt x="2436663" y="1704068"/>
                </a:cubicBezTo>
                <a:lnTo>
                  <a:pt x="74604" y="1704068"/>
                </a:lnTo>
                <a:cubicBezTo>
                  <a:pt x="33401" y="1704068"/>
                  <a:pt x="0" y="1670668"/>
                  <a:pt x="0" y="1629465"/>
                </a:cubicBezTo>
                <a:lnTo>
                  <a:pt x="0" y="74604"/>
                </a:lnTo>
                <a:cubicBezTo>
                  <a:pt x="0" y="33401"/>
                  <a:pt x="33401" y="0"/>
                  <a:pt x="7460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88000">
                <a:schemeClr val="accent3"/>
              </a:gs>
            </a:gsLst>
            <a:lin ang="5400000" scaled="1"/>
          </a:gradFill>
          <a:ln w="12700">
            <a:noFill/>
          </a:ln>
          <a:effectLst>
            <a:outerShdw blurRad="63500" dist="25400" algn="ctr" rotWithShape="0">
              <a:schemeClr val="accent3">
                <a:alpha val="20000"/>
              </a:schemeClr>
            </a:outerShdw>
          </a:effectLst>
        </p:spPr>
        <p:txBody>
          <a:bodyPr wrap="square" anchor="ctr" anchorCtr="0">
            <a:noAutofit/>
          </a:bodyPr>
          <a:lstStyle>
            <a:lvl1pPr>
              <a:defRPr lang="zh-CN" altLang="en-US" sz="1800" dirty="0">
                <a:solidFill>
                  <a:schemeClr val="bg1"/>
                </a:solidFill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zh-CN" altLang="en-US" dirty="0"/>
              <a:t>点击插图片</a:t>
            </a:r>
          </a:p>
        </p:txBody>
      </p:sp>
      <p:sp>
        <p:nvSpPr>
          <p:cNvPr id="61" name="页脚占位符 43">
            <a:extLst>
              <a:ext uri="{FF2B5EF4-FFF2-40B4-BE49-F238E27FC236}">
                <a16:creationId xmlns:a16="http://schemas.microsoft.com/office/drawing/2014/main" id="{4153B8E4-7615-4216-A456-2AEC4A962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537136" y="6338794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zh-CN" altLang="en-US" sz="1200" smtClean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defRPr>
            </a:lvl1pPr>
          </a:lstStyle>
          <a:p>
            <a:r>
              <a:rPr lang="en-US" altLang="zh-CN" dirty="0"/>
              <a:t>【G23】Not Only Film</a:t>
            </a:r>
            <a:r>
              <a:rPr lang="zh-CN" altLang="en-US" dirty="0"/>
              <a:t>电影垂直搜索引擎</a:t>
            </a:r>
          </a:p>
        </p:txBody>
      </p:sp>
    </p:spTree>
    <p:extLst>
      <p:ext uri="{BB962C8B-B14F-4D97-AF65-F5344CB8AC3E}">
        <p14:creationId xmlns:p14="http://schemas.microsoft.com/office/powerpoint/2010/main" val="2314524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表展示页-上图下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>
            <a:extLst>
              <a:ext uri="{FF2B5EF4-FFF2-40B4-BE49-F238E27FC236}">
                <a16:creationId xmlns:a16="http://schemas.microsoft.com/office/drawing/2014/main" id="{D2331262-5CD6-4ED2-839F-2E747F43321E}"/>
              </a:ext>
            </a:extLst>
          </p:cNvPr>
          <p:cNvSpPr/>
          <p:nvPr userDrawn="1"/>
        </p:nvSpPr>
        <p:spPr>
          <a:xfrm rot="20700000">
            <a:off x="-2315670" y="-1761610"/>
            <a:ext cx="17826229" cy="10027254"/>
          </a:xfrm>
          <a:custGeom>
            <a:avLst/>
            <a:gdLst>
              <a:gd name="connsiteX0" fmla="*/ 0 w 17826229"/>
              <a:gd name="connsiteY0" fmla="*/ 0 h 10027254"/>
              <a:gd name="connsiteX1" fmla="*/ 17826229 w 17826229"/>
              <a:gd name="connsiteY1" fmla="*/ 0 h 10027254"/>
              <a:gd name="connsiteX2" fmla="*/ 17826229 w 17826229"/>
              <a:gd name="connsiteY2" fmla="*/ 10027254 h 10027254"/>
              <a:gd name="connsiteX3" fmla="*/ 0 w 17826229"/>
              <a:gd name="connsiteY3" fmla="*/ 10027254 h 10027254"/>
              <a:gd name="connsiteX4" fmla="*/ 0 w 17826229"/>
              <a:gd name="connsiteY4" fmla="*/ 0 h 10027254"/>
              <a:gd name="connsiteX0" fmla="*/ 0 w 17826229"/>
              <a:gd name="connsiteY0" fmla="*/ 0 h 10027254"/>
              <a:gd name="connsiteX1" fmla="*/ 2315670 w 17826229"/>
              <a:gd name="connsiteY1" fmla="*/ 1761610 h 10027254"/>
              <a:gd name="connsiteX2" fmla="*/ 17826229 w 17826229"/>
              <a:gd name="connsiteY2" fmla="*/ 0 h 10027254"/>
              <a:gd name="connsiteX3" fmla="*/ 17826229 w 17826229"/>
              <a:gd name="connsiteY3" fmla="*/ 10027254 h 10027254"/>
              <a:gd name="connsiteX4" fmla="*/ 0 w 17826229"/>
              <a:gd name="connsiteY4" fmla="*/ 10027254 h 10027254"/>
              <a:gd name="connsiteX5" fmla="*/ 0 w 17826229"/>
              <a:gd name="connsiteY5" fmla="*/ 0 h 10027254"/>
              <a:gd name="connsiteX0" fmla="*/ 0 w 17826229"/>
              <a:gd name="connsiteY0" fmla="*/ 0 h 10027254"/>
              <a:gd name="connsiteX1" fmla="*/ 17826229 w 17826229"/>
              <a:gd name="connsiteY1" fmla="*/ 0 h 10027254"/>
              <a:gd name="connsiteX2" fmla="*/ 17826229 w 17826229"/>
              <a:gd name="connsiteY2" fmla="*/ 10027254 h 10027254"/>
              <a:gd name="connsiteX3" fmla="*/ 0 w 17826229"/>
              <a:gd name="connsiteY3" fmla="*/ 10027254 h 10027254"/>
              <a:gd name="connsiteX4" fmla="*/ 0 w 17826229"/>
              <a:gd name="connsiteY4" fmla="*/ 0 h 1002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26229" h="10027254">
                <a:moveTo>
                  <a:pt x="0" y="0"/>
                </a:moveTo>
                <a:lnTo>
                  <a:pt x="17826229" y="0"/>
                </a:lnTo>
                <a:lnTo>
                  <a:pt x="17826229" y="10027254"/>
                </a:lnTo>
                <a:lnTo>
                  <a:pt x="0" y="1002725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alphaModFix amt="5000"/>
            </a:blip>
            <a:srcRect/>
            <a:tile tx="0" ty="0" sx="50000" sy="50000" flip="none" algn="tl"/>
          </a:blip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E5E99BBC-D7CC-4681-B4E0-8C457C865E11}"/>
              </a:ext>
            </a:extLst>
          </p:cNvPr>
          <p:cNvSpPr/>
          <p:nvPr userDrawn="1"/>
        </p:nvSpPr>
        <p:spPr>
          <a:xfrm>
            <a:off x="7950762" y="278602"/>
            <a:ext cx="4241240" cy="745074"/>
          </a:xfrm>
          <a:custGeom>
            <a:avLst/>
            <a:gdLst>
              <a:gd name="connsiteX0" fmla="*/ 0 w 202003"/>
              <a:gd name="connsiteY0" fmla="*/ 0 h 745074"/>
              <a:gd name="connsiteX1" fmla="*/ 202003 w 202003"/>
              <a:gd name="connsiteY1" fmla="*/ 48 h 745074"/>
              <a:gd name="connsiteX2" fmla="*/ 202003 w 202003"/>
              <a:gd name="connsiteY2" fmla="*/ 745070 h 745074"/>
              <a:gd name="connsiteX3" fmla="*/ 0 w 202003"/>
              <a:gd name="connsiteY3" fmla="*/ 745074 h 74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03" h="745074">
                <a:moveTo>
                  <a:pt x="0" y="0"/>
                </a:moveTo>
                <a:lnTo>
                  <a:pt x="202003" y="48"/>
                </a:lnTo>
                <a:lnTo>
                  <a:pt x="202003" y="745070"/>
                </a:lnTo>
                <a:lnTo>
                  <a:pt x="0" y="745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CD136CA-A284-4D80-8F66-0FB7BE77D4B8}"/>
              </a:ext>
            </a:extLst>
          </p:cNvPr>
          <p:cNvSpPr/>
          <p:nvPr userDrawn="1"/>
        </p:nvSpPr>
        <p:spPr>
          <a:xfrm>
            <a:off x="-1853966" y="279914"/>
            <a:ext cx="11531601" cy="743660"/>
          </a:xfrm>
          <a:custGeom>
            <a:avLst/>
            <a:gdLst>
              <a:gd name="connsiteX0" fmla="*/ 0 w 11531601"/>
              <a:gd name="connsiteY0" fmla="*/ 0 h 743660"/>
              <a:gd name="connsiteX1" fmla="*/ 11531601 w 11531601"/>
              <a:gd name="connsiteY1" fmla="*/ 2710 h 743660"/>
              <a:gd name="connsiteX2" fmla="*/ 10318557 w 11531601"/>
              <a:gd name="connsiteY2" fmla="*/ 743472 h 743660"/>
              <a:gd name="connsiteX3" fmla="*/ 0 w 11531601"/>
              <a:gd name="connsiteY3" fmla="*/ 743660 h 7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31601" h="743660">
                <a:moveTo>
                  <a:pt x="0" y="0"/>
                </a:moveTo>
                <a:lnTo>
                  <a:pt x="11531601" y="2710"/>
                </a:lnTo>
                <a:cubicBezTo>
                  <a:pt x="11358471" y="401859"/>
                  <a:pt x="10892214" y="745861"/>
                  <a:pt x="10318557" y="743472"/>
                </a:cubicBezTo>
                <a:lnTo>
                  <a:pt x="0" y="7436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34B471C8-D952-403D-8E07-8F30611430D4}"/>
              </a:ext>
            </a:extLst>
          </p:cNvPr>
          <p:cNvSpPr/>
          <p:nvPr userDrawn="1"/>
        </p:nvSpPr>
        <p:spPr>
          <a:xfrm>
            <a:off x="-1853966" y="279914"/>
            <a:ext cx="11531601" cy="743660"/>
          </a:xfrm>
          <a:custGeom>
            <a:avLst/>
            <a:gdLst>
              <a:gd name="connsiteX0" fmla="*/ 0 w 11531601"/>
              <a:gd name="connsiteY0" fmla="*/ 0 h 743660"/>
              <a:gd name="connsiteX1" fmla="*/ 11531601 w 11531601"/>
              <a:gd name="connsiteY1" fmla="*/ 2710 h 743660"/>
              <a:gd name="connsiteX2" fmla="*/ 10318557 w 11531601"/>
              <a:gd name="connsiteY2" fmla="*/ 743472 h 743660"/>
              <a:gd name="connsiteX3" fmla="*/ 0 w 11531601"/>
              <a:gd name="connsiteY3" fmla="*/ 743660 h 7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31601" h="743660">
                <a:moveTo>
                  <a:pt x="0" y="0"/>
                </a:moveTo>
                <a:lnTo>
                  <a:pt x="11531601" y="2710"/>
                </a:lnTo>
                <a:cubicBezTo>
                  <a:pt x="11358471" y="401859"/>
                  <a:pt x="10892214" y="745861"/>
                  <a:pt x="10318557" y="743472"/>
                </a:cubicBezTo>
                <a:lnTo>
                  <a:pt x="0" y="743660"/>
                </a:lnTo>
                <a:close/>
              </a:path>
            </a:pathLst>
          </a:custGeom>
          <a:blipFill dpi="0" rotWithShape="1">
            <a:blip r:embed="rId3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/>
            <a:tile tx="0" ty="-196850" sx="30000" sy="3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D0300D4-4691-4AFD-A033-C81A886E8C82}"/>
              </a:ext>
            </a:extLst>
          </p:cNvPr>
          <p:cNvSpPr/>
          <p:nvPr userDrawn="1"/>
        </p:nvSpPr>
        <p:spPr>
          <a:xfrm>
            <a:off x="11989998" y="278602"/>
            <a:ext cx="202003" cy="745074"/>
          </a:xfrm>
          <a:custGeom>
            <a:avLst/>
            <a:gdLst>
              <a:gd name="connsiteX0" fmla="*/ 0 w 202003"/>
              <a:gd name="connsiteY0" fmla="*/ 0 h 745074"/>
              <a:gd name="connsiteX1" fmla="*/ 202003 w 202003"/>
              <a:gd name="connsiteY1" fmla="*/ 48 h 745074"/>
              <a:gd name="connsiteX2" fmla="*/ 202003 w 202003"/>
              <a:gd name="connsiteY2" fmla="*/ 745070 h 745074"/>
              <a:gd name="connsiteX3" fmla="*/ 0 w 202003"/>
              <a:gd name="connsiteY3" fmla="*/ 745074 h 74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03" h="745074">
                <a:moveTo>
                  <a:pt x="0" y="0"/>
                </a:moveTo>
                <a:lnTo>
                  <a:pt x="202003" y="48"/>
                </a:lnTo>
                <a:lnTo>
                  <a:pt x="202003" y="745070"/>
                </a:lnTo>
                <a:lnTo>
                  <a:pt x="0" y="7450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图形 11">
            <a:extLst>
              <a:ext uri="{FF2B5EF4-FFF2-40B4-BE49-F238E27FC236}">
                <a16:creationId xmlns:a16="http://schemas.microsoft.com/office/drawing/2014/main" id="{98F988FC-B777-4CBE-A16A-88480C283A40}"/>
              </a:ext>
            </a:extLst>
          </p:cNvPr>
          <p:cNvGrpSpPr/>
          <p:nvPr userDrawn="1"/>
        </p:nvGrpSpPr>
        <p:grpSpPr>
          <a:xfrm>
            <a:off x="10028370" y="405184"/>
            <a:ext cx="1414330" cy="491910"/>
            <a:chOff x="5024453" y="3057511"/>
            <a:chExt cx="2141810" cy="744931"/>
          </a:xfrm>
          <a:solidFill>
            <a:schemeClr val="accent1"/>
          </a:solidFill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545D382-5F89-40CA-A7A1-EB0A419FD422}"/>
                </a:ext>
              </a:extLst>
            </p:cNvPr>
            <p:cNvSpPr/>
            <p:nvPr/>
          </p:nvSpPr>
          <p:spPr>
            <a:xfrm>
              <a:off x="6527855" y="3456065"/>
              <a:ext cx="102121" cy="106068"/>
            </a:xfrm>
            <a:custGeom>
              <a:avLst/>
              <a:gdLst>
                <a:gd name="connsiteX0" fmla="*/ 30868 w 102121"/>
                <a:gd name="connsiteY0" fmla="*/ 105332 h 106068"/>
                <a:gd name="connsiteX1" fmla="*/ 17914 w 102121"/>
                <a:gd name="connsiteY1" fmla="*/ 73614 h 106068"/>
                <a:gd name="connsiteX2" fmla="*/ 7 w 102121"/>
                <a:gd name="connsiteY2" fmla="*/ 27798 h 106068"/>
                <a:gd name="connsiteX3" fmla="*/ 70683 w 102121"/>
                <a:gd name="connsiteY3" fmla="*/ 7034 h 106068"/>
                <a:gd name="connsiteX4" fmla="*/ 85637 w 102121"/>
                <a:gd name="connsiteY4" fmla="*/ 22941 h 106068"/>
                <a:gd name="connsiteX5" fmla="*/ 93066 w 102121"/>
                <a:gd name="connsiteY5" fmla="*/ 84377 h 106068"/>
                <a:gd name="connsiteX6" fmla="*/ 30868 w 102121"/>
                <a:gd name="connsiteY6" fmla="*/ 105332 h 10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1" h="106068">
                  <a:moveTo>
                    <a:pt x="30868" y="105332"/>
                  </a:moveTo>
                  <a:cubicBezTo>
                    <a:pt x="8008" y="100379"/>
                    <a:pt x="21343" y="93235"/>
                    <a:pt x="17914" y="73614"/>
                  </a:cubicBezTo>
                  <a:cubicBezTo>
                    <a:pt x="14866" y="56754"/>
                    <a:pt x="-374" y="40276"/>
                    <a:pt x="7" y="27798"/>
                  </a:cubicBezTo>
                  <a:cubicBezTo>
                    <a:pt x="1341" y="-5825"/>
                    <a:pt x="44489" y="-3729"/>
                    <a:pt x="70683" y="7034"/>
                  </a:cubicBezTo>
                  <a:cubicBezTo>
                    <a:pt x="76855" y="11082"/>
                    <a:pt x="81979" y="16533"/>
                    <a:pt x="85637" y="22941"/>
                  </a:cubicBezTo>
                  <a:cubicBezTo>
                    <a:pt x="97638" y="40181"/>
                    <a:pt x="111735" y="65327"/>
                    <a:pt x="93066" y="84377"/>
                  </a:cubicBezTo>
                  <a:cubicBezTo>
                    <a:pt x="76836" y="100832"/>
                    <a:pt x="53747" y="108608"/>
                    <a:pt x="30868" y="10533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F7429E2-6D10-49E8-8E1D-C69839AE65E0}"/>
                </a:ext>
              </a:extLst>
            </p:cNvPr>
            <p:cNvSpPr/>
            <p:nvPr/>
          </p:nvSpPr>
          <p:spPr>
            <a:xfrm>
              <a:off x="6202134" y="3132322"/>
              <a:ext cx="392472" cy="393927"/>
            </a:xfrm>
            <a:custGeom>
              <a:avLst/>
              <a:gdLst>
                <a:gd name="connsiteX0" fmla="*/ 96461 w 392472"/>
                <a:gd name="connsiteY0" fmla="*/ 393928 h 393927"/>
                <a:gd name="connsiteX1" fmla="*/ 94175 w 392472"/>
                <a:gd name="connsiteY1" fmla="*/ 393071 h 393927"/>
                <a:gd name="connsiteX2" fmla="*/ 94747 w 392472"/>
                <a:gd name="connsiteY2" fmla="*/ 385736 h 393927"/>
                <a:gd name="connsiteX3" fmla="*/ 163994 w 392472"/>
                <a:gd name="connsiteY3" fmla="*/ 340683 h 393927"/>
                <a:gd name="connsiteX4" fmla="*/ 203522 w 392472"/>
                <a:gd name="connsiteY4" fmla="*/ 286962 h 393927"/>
                <a:gd name="connsiteX5" fmla="*/ 70172 w 392472"/>
                <a:gd name="connsiteY5" fmla="*/ 337540 h 393927"/>
                <a:gd name="connsiteX6" fmla="*/ 19118 w 392472"/>
                <a:gd name="connsiteY6" fmla="*/ 314109 h 393927"/>
                <a:gd name="connsiteX7" fmla="*/ 19118 w 392472"/>
                <a:gd name="connsiteY7" fmla="*/ 311537 h 393927"/>
                <a:gd name="connsiteX8" fmla="*/ 19118 w 392472"/>
                <a:gd name="connsiteY8" fmla="*/ 266198 h 393927"/>
                <a:gd name="connsiteX9" fmla="*/ 180472 w 392472"/>
                <a:gd name="connsiteY9" fmla="*/ 226669 h 393927"/>
                <a:gd name="connsiteX10" fmla="*/ 226287 w 392472"/>
                <a:gd name="connsiteY10" fmla="*/ 203333 h 393927"/>
                <a:gd name="connsiteX11" fmla="*/ 233431 w 392472"/>
                <a:gd name="connsiteY11" fmla="*/ 21786 h 393927"/>
                <a:gd name="connsiteX12" fmla="*/ 301154 w 392472"/>
                <a:gd name="connsiteY12" fmla="*/ 29501 h 393927"/>
                <a:gd name="connsiteX13" fmla="*/ 314203 w 392472"/>
                <a:gd name="connsiteY13" fmla="*/ 44837 h 393927"/>
                <a:gd name="connsiteX14" fmla="*/ 316775 w 392472"/>
                <a:gd name="connsiteY14" fmla="*/ 44837 h 393927"/>
                <a:gd name="connsiteX15" fmla="*/ 313727 w 392472"/>
                <a:gd name="connsiteY15" fmla="*/ 87128 h 393927"/>
                <a:gd name="connsiteX16" fmla="*/ 298677 w 392472"/>
                <a:gd name="connsiteY16" fmla="*/ 180949 h 393927"/>
                <a:gd name="connsiteX17" fmla="*/ 386879 w 392472"/>
                <a:gd name="connsiteY17" fmla="*/ 147992 h 393927"/>
                <a:gd name="connsiteX18" fmla="*/ 378306 w 392472"/>
                <a:gd name="connsiteY18" fmla="*/ 193903 h 393927"/>
                <a:gd name="connsiteX19" fmla="*/ 291533 w 392472"/>
                <a:gd name="connsiteY19" fmla="*/ 232003 h 393927"/>
                <a:gd name="connsiteX20" fmla="*/ 250290 w 392472"/>
                <a:gd name="connsiteY20" fmla="*/ 326015 h 393927"/>
                <a:gd name="connsiteX21" fmla="*/ 227525 w 392472"/>
                <a:gd name="connsiteY21" fmla="*/ 346684 h 393927"/>
                <a:gd name="connsiteX22" fmla="*/ 168280 w 392472"/>
                <a:gd name="connsiteY22" fmla="*/ 378212 h 393927"/>
                <a:gd name="connsiteX23" fmla="*/ 96842 w 392472"/>
                <a:gd name="connsiteY23" fmla="*/ 393642 h 39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472" h="393927">
                  <a:moveTo>
                    <a:pt x="96461" y="393928"/>
                  </a:moveTo>
                  <a:lnTo>
                    <a:pt x="94175" y="393071"/>
                  </a:lnTo>
                  <a:cubicBezTo>
                    <a:pt x="94175" y="390499"/>
                    <a:pt x="94175" y="387927"/>
                    <a:pt x="94747" y="385736"/>
                  </a:cubicBezTo>
                  <a:cubicBezTo>
                    <a:pt x="118655" y="372021"/>
                    <a:pt x="141772" y="356981"/>
                    <a:pt x="163994" y="340683"/>
                  </a:cubicBezTo>
                  <a:cubicBezTo>
                    <a:pt x="182091" y="326301"/>
                    <a:pt x="198284" y="310203"/>
                    <a:pt x="203522" y="286962"/>
                  </a:cubicBezTo>
                  <a:cubicBezTo>
                    <a:pt x="158850" y="301631"/>
                    <a:pt x="116654" y="334016"/>
                    <a:pt x="70172" y="337540"/>
                  </a:cubicBezTo>
                  <a:cubicBezTo>
                    <a:pt x="48836" y="332206"/>
                    <a:pt x="34168" y="320585"/>
                    <a:pt x="19118" y="314109"/>
                  </a:cubicBezTo>
                  <a:cubicBezTo>
                    <a:pt x="19118" y="312965"/>
                    <a:pt x="19118" y="312299"/>
                    <a:pt x="19118" y="311537"/>
                  </a:cubicBezTo>
                  <a:cubicBezTo>
                    <a:pt x="-5266" y="295630"/>
                    <a:pt x="-7456" y="275056"/>
                    <a:pt x="19118" y="266198"/>
                  </a:cubicBezTo>
                  <a:cubicBezTo>
                    <a:pt x="65600" y="276485"/>
                    <a:pt x="136752" y="243338"/>
                    <a:pt x="180472" y="226669"/>
                  </a:cubicBezTo>
                  <a:cubicBezTo>
                    <a:pt x="189997" y="222287"/>
                    <a:pt x="218572" y="212286"/>
                    <a:pt x="226287" y="203333"/>
                  </a:cubicBezTo>
                  <a:cubicBezTo>
                    <a:pt x="236574" y="141992"/>
                    <a:pt x="229811" y="80460"/>
                    <a:pt x="233431" y="21786"/>
                  </a:cubicBezTo>
                  <a:cubicBezTo>
                    <a:pt x="248480" y="-20600"/>
                    <a:pt x="274865" y="8261"/>
                    <a:pt x="301154" y="29501"/>
                  </a:cubicBezTo>
                  <a:cubicBezTo>
                    <a:pt x="302868" y="33026"/>
                    <a:pt x="308869" y="36931"/>
                    <a:pt x="314203" y="44837"/>
                  </a:cubicBezTo>
                  <a:lnTo>
                    <a:pt x="316775" y="44837"/>
                  </a:lnTo>
                  <a:cubicBezTo>
                    <a:pt x="327824" y="62553"/>
                    <a:pt x="330967" y="70649"/>
                    <a:pt x="313727" y="87128"/>
                  </a:cubicBezTo>
                  <a:cubicBezTo>
                    <a:pt x="302087" y="116974"/>
                    <a:pt x="296963" y="148960"/>
                    <a:pt x="298677" y="180949"/>
                  </a:cubicBezTo>
                  <a:cubicBezTo>
                    <a:pt x="330586" y="176472"/>
                    <a:pt x="349826" y="148469"/>
                    <a:pt x="386879" y="147992"/>
                  </a:cubicBezTo>
                  <a:cubicBezTo>
                    <a:pt x="396899" y="163097"/>
                    <a:pt x="393108" y="183433"/>
                    <a:pt x="378306" y="193903"/>
                  </a:cubicBezTo>
                  <a:cubicBezTo>
                    <a:pt x="351350" y="206762"/>
                    <a:pt x="322109" y="218382"/>
                    <a:pt x="291533" y="232003"/>
                  </a:cubicBezTo>
                  <a:cubicBezTo>
                    <a:pt x="284390" y="262959"/>
                    <a:pt x="272483" y="300869"/>
                    <a:pt x="250290" y="326015"/>
                  </a:cubicBezTo>
                  <a:cubicBezTo>
                    <a:pt x="243194" y="333429"/>
                    <a:pt x="235593" y="340336"/>
                    <a:pt x="227525" y="346684"/>
                  </a:cubicBezTo>
                  <a:cubicBezTo>
                    <a:pt x="207713" y="358114"/>
                    <a:pt x="189425" y="372211"/>
                    <a:pt x="168280" y="378212"/>
                  </a:cubicBezTo>
                  <a:cubicBezTo>
                    <a:pt x="108272" y="394976"/>
                    <a:pt x="107606" y="392118"/>
                    <a:pt x="96842" y="39364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65558B5-87BF-449D-AF13-201A775275B4}"/>
                </a:ext>
              </a:extLst>
            </p:cNvPr>
            <p:cNvSpPr/>
            <p:nvPr/>
          </p:nvSpPr>
          <p:spPr>
            <a:xfrm>
              <a:off x="5671565" y="3360367"/>
              <a:ext cx="237574" cy="270562"/>
            </a:xfrm>
            <a:custGeom>
              <a:avLst/>
              <a:gdLst>
                <a:gd name="connsiteX0" fmla="*/ 54007 w 237574"/>
                <a:gd name="connsiteY0" fmla="*/ 270562 h 270562"/>
                <a:gd name="connsiteX1" fmla="*/ 0 w 237574"/>
                <a:gd name="connsiteY1" fmla="*/ 217127 h 270562"/>
                <a:gd name="connsiteX2" fmla="*/ 6382 w 237574"/>
                <a:gd name="connsiteY2" fmla="*/ 199791 h 270562"/>
                <a:gd name="connsiteX3" fmla="*/ 156972 w 237574"/>
                <a:gd name="connsiteY3" fmla="*/ 78157 h 270562"/>
                <a:gd name="connsiteX4" fmla="*/ 204597 w 237574"/>
                <a:gd name="connsiteY4" fmla="*/ 11482 h 270562"/>
                <a:gd name="connsiteX5" fmla="*/ 207359 w 237574"/>
                <a:gd name="connsiteY5" fmla="*/ 10625 h 270562"/>
                <a:gd name="connsiteX6" fmla="*/ 207359 w 237574"/>
                <a:gd name="connsiteY6" fmla="*/ 8339 h 270562"/>
                <a:gd name="connsiteX7" fmla="*/ 237553 w 237574"/>
                <a:gd name="connsiteY7" fmla="*/ 12244 h 270562"/>
                <a:gd name="connsiteX8" fmla="*/ 204788 w 237574"/>
                <a:gd name="connsiteY8" fmla="*/ 55011 h 270562"/>
                <a:gd name="connsiteX9" fmla="*/ 170593 w 237574"/>
                <a:gd name="connsiteY9" fmla="*/ 132164 h 270562"/>
                <a:gd name="connsiteX10" fmla="*/ 149828 w 237574"/>
                <a:gd name="connsiteY10" fmla="*/ 164073 h 270562"/>
                <a:gd name="connsiteX11" fmla="*/ 109442 w 237574"/>
                <a:gd name="connsiteY11" fmla="*/ 220175 h 270562"/>
                <a:gd name="connsiteX12" fmla="*/ 66199 w 237574"/>
                <a:gd name="connsiteY12" fmla="*/ 268848 h 270562"/>
                <a:gd name="connsiteX13" fmla="*/ 53721 w 237574"/>
                <a:gd name="connsiteY13" fmla="*/ 270276 h 27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7574" h="270562">
                  <a:moveTo>
                    <a:pt x="54007" y="270562"/>
                  </a:moveTo>
                  <a:cubicBezTo>
                    <a:pt x="32004" y="260275"/>
                    <a:pt x="11906" y="233796"/>
                    <a:pt x="0" y="217127"/>
                  </a:cubicBezTo>
                  <a:cubicBezTo>
                    <a:pt x="2000" y="211221"/>
                    <a:pt x="4096" y="205316"/>
                    <a:pt x="6382" y="199791"/>
                  </a:cubicBezTo>
                  <a:cubicBezTo>
                    <a:pt x="58388" y="160834"/>
                    <a:pt x="109823" y="124734"/>
                    <a:pt x="156972" y="78157"/>
                  </a:cubicBezTo>
                  <a:cubicBezTo>
                    <a:pt x="171164" y="56154"/>
                    <a:pt x="189833" y="33294"/>
                    <a:pt x="204597" y="11482"/>
                  </a:cubicBezTo>
                  <a:cubicBezTo>
                    <a:pt x="205473" y="11070"/>
                    <a:pt x="206403" y="10781"/>
                    <a:pt x="207359" y="10625"/>
                  </a:cubicBezTo>
                  <a:cubicBezTo>
                    <a:pt x="207359" y="9672"/>
                    <a:pt x="207359" y="9006"/>
                    <a:pt x="207359" y="8339"/>
                  </a:cubicBezTo>
                  <a:cubicBezTo>
                    <a:pt x="220694" y="-2043"/>
                    <a:pt x="226409" y="-4806"/>
                    <a:pt x="237553" y="12244"/>
                  </a:cubicBezTo>
                  <a:cubicBezTo>
                    <a:pt x="238411" y="26436"/>
                    <a:pt x="212884" y="41581"/>
                    <a:pt x="204788" y="55011"/>
                  </a:cubicBezTo>
                  <a:cubicBezTo>
                    <a:pt x="195263" y="80443"/>
                    <a:pt x="183547" y="106256"/>
                    <a:pt x="170593" y="132164"/>
                  </a:cubicBezTo>
                  <a:cubicBezTo>
                    <a:pt x="166402" y="136831"/>
                    <a:pt x="166402" y="136831"/>
                    <a:pt x="149828" y="164073"/>
                  </a:cubicBezTo>
                  <a:cubicBezTo>
                    <a:pt x="132956" y="180065"/>
                    <a:pt x="119253" y="199099"/>
                    <a:pt x="109442" y="220175"/>
                  </a:cubicBezTo>
                  <a:cubicBezTo>
                    <a:pt x="93059" y="229700"/>
                    <a:pt x="86011" y="258751"/>
                    <a:pt x="66199" y="268848"/>
                  </a:cubicBezTo>
                  <a:cubicBezTo>
                    <a:pt x="62014" y="269072"/>
                    <a:pt x="57847" y="269550"/>
                    <a:pt x="53721" y="27027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12899A1-90E6-45A3-A888-3D18D73D0228}"/>
                </a:ext>
              </a:extLst>
            </p:cNvPr>
            <p:cNvSpPr/>
            <p:nvPr/>
          </p:nvSpPr>
          <p:spPr>
            <a:xfrm>
              <a:off x="5973793" y="3356081"/>
              <a:ext cx="132684" cy="92920"/>
            </a:xfrm>
            <a:custGeom>
              <a:avLst/>
              <a:gdLst>
                <a:gd name="connsiteX0" fmla="*/ 58674 w 132684"/>
                <a:gd name="connsiteY0" fmla="*/ 92635 h 92920"/>
                <a:gd name="connsiteX1" fmla="*/ 0 w 132684"/>
                <a:gd name="connsiteY1" fmla="*/ 52154 h 92920"/>
                <a:gd name="connsiteX2" fmla="*/ 5239 w 132684"/>
                <a:gd name="connsiteY2" fmla="*/ 33104 h 92920"/>
                <a:gd name="connsiteX3" fmla="*/ 18193 w 132684"/>
                <a:gd name="connsiteY3" fmla="*/ 28246 h 92920"/>
                <a:gd name="connsiteX4" fmla="*/ 51054 w 132684"/>
                <a:gd name="connsiteY4" fmla="*/ 26151 h 92920"/>
                <a:gd name="connsiteX5" fmla="*/ 132588 w 132684"/>
                <a:gd name="connsiteY5" fmla="*/ 3481 h 92920"/>
                <a:gd name="connsiteX6" fmla="*/ 58674 w 132684"/>
                <a:gd name="connsiteY6" fmla="*/ 92921 h 9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684" h="92920">
                  <a:moveTo>
                    <a:pt x="58674" y="92635"/>
                  </a:moveTo>
                  <a:cubicBezTo>
                    <a:pt x="26575" y="91302"/>
                    <a:pt x="17526" y="70728"/>
                    <a:pt x="0" y="52154"/>
                  </a:cubicBezTo>
                  <a:cubicBezTo>
                    <a:pt x="0" y="43677"/>
                    <a:pt x="4572" y="38628"/>
                    <a:pt x="5239" y="33104"/>
                  </a:cubicBezTo>
                  <a:cubicBezTo>
                    <a:pt x="9868" y="32483"/>
                    <a:pt x="14297" y="30822"/>
                    <a:pt x="18193" y="28246"/>
                  </a:cubicBezTo>
                  <a:cubicBezTo>
                    <a:pt x="31718" y="26341"/>
                    <a:pt x="36481" y="27103"/>
                    <a:pt x="51054" y="26151"/>
                  </a:cubicBezTo>
                  <a:cubicBezTo>
                    <a:pt x="69533" y="21960"/>
                    <a:pt x="116777" y="-10521"/>
                    <a:pt x="132588" y="3481"/>
                  </a:cubicBezTo>
                  <a:cubicBezTo>
                    <a:pt x="134969" y="42343"/>
                    <a:pt x="92583" y="81681"/>
                    <a:pt x="58674" y="9292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C2171AB8-3050-4019-92D4-D812B77F6C3A}"/>
                </a:ext>
              </a:extLst>
            </p:cNvPr>
            <p:cNvSpPr/>
            <p:nvPr/>
          </p:nvSpPr>
          <p:spPr>
            <a:xfrm>
              <a:off x="5770816" y="3288345"/>
              <a:ext cx="81605" cy="98935"/>
            </a:xfrm>
            <a:custGeom>
              <a:avLst/>
              <a:gdLst>
                <a:gd name="connsiteX0" fmla="*/ 15621 w 81605"/>
                <a:gd name="connsiteY0" fmla="*/ 98935 h 98935"/>
                <a:gd name="connsiteX1" fmla="*/ 0 w 81605"/>
                <a:gd name="connsiteY1" fmla="*/ 22735 h 98935"/>
                <a:gd name="connsiteX2" fmla="*/ 60198 w 81605"/>
                <a:gd name="connsiteY2" fmla="*/ 11972 h 98935"/>
                <a:gd name="connsiteX3" fmla="*/ 71914 w 81605"/>
                <a:gd name="connsiteY3" fmla="*/ 74647 h 98935"/>
                <a:gd name="connsiteX4" fmla="*/ 15621 w 81605"/>
                <a:gd name="connsiteY4" fmla="*/ 98554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05" h="98935">
                  <a:moveTo>
                    <a:pt x="15621" y="98935"/>
                  </a:moveTo>
                  <a:cubicBezTo>
                    <a:pt x="3334" y="88172"/>
                    <a:pt x="952" y="38737"/>
                    <a:pt x="0" y="22735"/>
                  </a:cubicBezTo>
                  <a:cubicBezTo>
                    <a:pt x="9525" y="-4982"/>
                    <a:pt x="36957" y="-5840"/>
                    <a:pt x="60198" y="11972"/>
                  </a:cubicBezTo>
                  <a:cubicBezTo>
                    <a:pt x="78677" y="36166"/>
                    <a:pt x="91250" y="46357"/>
                    <a:pt x="71914" y="74647"/>
                  </a:cubicBezTo>
                  <a:cubicBezTo>
                    <a:pt x="49911" y="93697"/>
                    <a:pt x="40196" y="95030"/>
                    <a:pt x="15621" y="9855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F084E56-81D8-4CD1-B4E9-780FBE3F0F32}"/>
                </a:ext>
              </a:extLst>
            </p:cNvPr>
            <p:cNvSpPr/>
            <p:nvPr/>
          </p:nvSpPr>
          <p:spPr>
            <a:xfrm>
              <a:off x="5977032" y="3219369"/>
              <a:ext cx="151257" cy="144003"/>
            </a:xfrm>
            <a:custGeom>
              <a:avLst/>
              <a:gdLst>
                <a:gd name="connsiteX0" fmla="*/ 46673 w 151257"/>
                <a:gd name="connsiteY0" fmla="*/ 144004 h 144003"/>
                <a:gd name="connsiteX1" fmla="*/ 58198 w 151257"/>
                <a:gd name="connsiteY1" fmla="*/ 88949 h 144003"/>
                <a:gd name="connsiteX2" fmla="*/ 34290 w 151257"/>
                <a:gd name="connsiteY2" fmla="*/ 93426 h 144003"/>
                <a:gd name="connsiteX3" fmla="*/ 1619 w 151257"/>
                <a:gd name="connsiteY3" fmla="*/ 42562 h 144003"/>
                <a:gd name="connsiteX4" fmla="*/ 32671 w 151257"/>
                <a:gd name="connsiteY4" fmla="*/ 29037 h 144003"/>
                <a:gd name="connsiteX5" fmla="*/ 96584 w 151257"/>
                <a:gd name="connsiteY5" fmla="*/ 1319 h 144003"/>
                <a:gd name="connsiteX6" fmla="*/ 151257 w 151257"/>
                <a:gd name="connsiteY6" fmla="*/ 49516 h 144003"/>
                <a:gd name="connsiteX7" fmla="*/ 114776 w 151257"/>
                <a:gd name="connsiteY7" fmla="*/ 108190 h 144003"/>
                <a:gd name="connsiteX8" fmla="*/ 61151 w 151257"/>
                <a:gd name="connsiteY8" fmla="*/ 141432 h 144003"/>
                <a:gd name="connsiteX9" fmla="*/ 46673 w 151257"/>
                <a:gd name="connsiteY9" fmla="*/ 144004 h 14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257" h="144003">
                  <a:moveTo>
                    <a:pt x="46673" y="144004"/>
                  </a:moveTo>
                  <a:cubicBezTo>
                    <a:pt x="43339" y="128859"/>
                    <a:pt x="64103" y="96379"/>
                    <a:pt x="58198" y="88949"/>
                  </a:cubicBezTo>
                  <a:cubicBezTo>
                    <a:pt x="50483" y="90092"/>
                    <a:pt x="42482" y="92950"/>
                    <a:pt x="34290" y="93426"/>
                  </a:cubicBezTo>
                  <a:cubicBezTo>
                    <a:pt x="15240" y="83901"/>
                    <a:pt x="-6096" y="60660"/>
                    <a:pt x="1619" y="42562"/>
                  </a:cubicBezTo>
                  <a:cubicBezTo>
                    <a:pt x="15907" y="26370"/>
                    <a:pt x="10382" y="30466"/>
                    <a:pt x="32671" y="29037"/>
                  </a:cubicBezTo>
                  <a:cubicBezTo>
                    <a:pt x="53912" y="19512"/>
                    <a:pt x="75057" y="10463"/>
                    <a:pt x="96584" y="1319"/>
                  </a:cubicBezTo>
                  <a:cubicBezTo>
                    <a:pt x="132588" y="-5444"/>
                    <a:pt x="149066" y="14273"/>
                    <a:pt x="151257" y="49516"/>
                  </a:cubicBezTo>
                  <a:cubicBezTo>
                    <a:pt x="144875" y="72280"/>
                    <a:pt x="129635" y="90283"/>
                    <a:pt x="114776" y="108190"/>
                  </a:cubicBezTo>
                  <a:cubicBezTo>
                    <a:pt x="95726" y="118572"/>
                    <a:pt x="78391" y="130097"/>
                    <a:pt x="61151" y="141432"/>
                  </a:cubicBezTo>
                  <a:cubicBezTo>
                    <a:pt x="56283" y="142025"/>
                    <a:pt x="51445" y="142884"/>
                    <a:pt x="46673" y="14400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7DD421FA-59EE-4638-889E-5312EAFE1127}"/>
                </a:ext>
              </a:extLst>
            </p:cNvPr>
            <p:cNvSpPr/>
            <p:nvPr/>
          </p:nvSpPr>
          <p:spPr>
            <a:xfrm>
              <a:off x="5815869" y="3155156"/>
              <a:ext cx="85078" cy="106298"/>
            </a:xfrm>
            <a:custGeom>
              <a:avLst/>
              <a:gdLst>
                <a:gd name="connsiteX0" fmla="*/ 11144 w 85078"/>
                <a:gd name="connsiteY0" fmla="*/ 106299 h 106298"/>
                <a:gd name="connsiteX1" fmla="*/ 10668 w 85078"/>
                <a:gd name="connsiteY1" fmla="*/ 89344 h 106298"/>
                <a:gd name="connsiteX2" fmla="*/ 0 w 85078"/>
                <a:gd name="connsiteY2" fmla="*/ 48292 h 106298"/>
                <a:gd name="connsiteX3" fmla="*/ 21527 w 85078"/>
                <a:gd name="connsiteY3" fmla="*/ 0 h 106298"/>
                <a:gd name="connsiteX4" fmla="*/ 82963 w 85078"/>
                <a:gd name="connsiteY4" fmla="*/ 70199 h 106298"/>
                <a:gd name="connsiteX5" fmla="*/ 11144 w 85078"/>
                <a:gd name="connsiteY5" fmla="*/ 106299 h 106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078" h="106298">
                  <a:moveTo>
                    <a:pt x="11144" y="106299"/>
                  </a:moveTo>
                  <a:cubicBezTo>
                    <a:pt x="3524" y="99631"/>
                    <a:pt x="6763" y="96012"/>
                    <a:pt x="10668" y="89344"/>
                  </a:cubicBezTo>
                  <a:cubicBezTo>
                    <a:pt x="9811" y="74486"/>
                    <a:pt x="1143" y="62484"/>
                    <a:pt x="0" y="48292"/>
                  </a:cubicBezTo>
                  <a:cubicBezTo>
                    <a:pt x="4858" y="22193"/>
                    <a:pt x="0" y="12573"/>
                    <a:pt x="21527" y="0"/>
                  </a:cubicBezTo>
                  <a:cubicBezTo>
                    <a:pt x="38291" y="7525"/>
                    <a:pt x="96869" y="37433"/>
                    <a:pt x="82963" y="70199"/>
                  </a:cubicBezTo>
                  <a:cubicBezTo>
                    <a:pt x="66866" y="90583"/>
                    <a:pt x="34385" y="103537"/>
                    <a:pt x="11144" y="10629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7FC2DF5-299D-4BCE-B5DC-093CDE0ED9B4}"/>
                </a:ext>
              </a:extLst>
            </p:cNvPr>
            <p:cNvSpPr/>
            <p:nvPr/>
          </p:nvSpPr>
          <p:spPr>
            <a:xfrm>
              <a:off x="5024453" y="3195126"/>
              <a:ext cx="583507" cy="460092"/>
            </a:xfrm>
            <a:custGeom>
              <a:avLst/>
              <a:gdLst>
                <a:gd name="connsiteX0" fmla="*/ 43608 w 583507"/>
                <a:gd name="connsiteY0" fmla="*/ 460093 h 460092"/>
                <a:gd name="connsiteX1" fmla="*/ 20462 w 583507"/>
                <a:gd name="connsiteY1" fmla="*/ 360747 h 460092"/>
                <a:gd name="connsiteX2" fmla="*/ 31797 w 583507"/>
                <a:gd name="connsiteY2" fmla="*/ 346745 h 460092"/>
                <a:gd name="connsiteX3" fmla="*/ 31797 w 583507"/>
                <a:gd name="connsiteY3" fmla="*/ 344173 h 460092"/>
                <a:gd name="connsiteX4" fmla="*/ 116284 w 583507"/>
                <a:gd name="connsiteY4" fmla="*/ 229873 h 460092"/>
                <a:gd name="connsiteX5" fmla="*/ 143144 w 583507"/>
                <a:gd name="connsiteY5" fmla="*/ 199012 h 460092"/>
                <a:gd name="connsiteX6" fmla="*/ 146097 w 583507"/>
                <a:gd name="connsiteY6" fmla="*/ 233588 h 460092"/>
                <a:gd name="connsiteX7" fmla="*/ 168862 w 583507"/>
                <a:gd name="connsiteY7" fmla="*/ 232159 h 460092"/>
                <a:gd name="connsiteX8" fmla="*/ 246395 w 583507"/>
                <a:gd name="connsiteY8" fmla="*/ 172723 h 460092"/>
                <a:gd name="connsiteX9" fmla="*/ 250396 w 583507"/>
                <a:gd name="connsiteY9" fmla="*/ 141767 h 460092"/>
                <a:gd name="connsiteX10" fmla="*/ 193246 w 583507"/>
                <a:gd name="connsiteY10" fmla="*/ 127956 h 460092"/>
                <a:gd name="connsiteX11" fmla="*/ 254968 w 583507"/>
                <a:gd name="connsiteY11" fmla="*/ 80902 h 460092"/>
                <a:gd name="connsiteX12" fmla="*/ 268398 w 583507"/>
                <a:gd name="connsiteY12" fmla="*/ 18418 h 460092"/>
                <a:gd name="connsiteX13" fmla="*/ 322309 w 583507"/>
                <a:gd name="connsiteY13" fmla="*/ 59757 h 460092"/>
                <a:gd name="connsiteX14" fmla="*/ 324405 w 583507"/>
                <a:gd name="connsiteY14" fmla="*/ 105477 h 460092"/>
                <a:gd name="connsiteX15" fmla="*/ 318785 w 583507"/>
                <a:gd name="connsiteY15" fmla="*/ 133099 h 460092"/>
                <a:gd name="connsiteX16" fmla="*/ 326596 w 583507"/>
                <a:gd name="connsiteY16" fmla="*/ 133671 h 460092"/>
                <a:gd name="connsiteX17" fmla="*/ 390508 w 583507"/>
                <a:gd name="connsiteY17" fmla="*/ 90999 h 460092"/>
                <a:gd name="connsiteX18" fmla="*/ 416988 w 583507"/>
                <a:gd name="connsiteY18" fmla="*/ 5941 h 460092"/>
                <a:gd name="connsiteX19" fmla="*/ 490140 w 583507"/>
                <a:gd name="connsiteY19" fmla="*/ 24324 h 460092"/>
                <a:gd name="connsiteX20" fmla="*/ 531764 w 583507"/>
                <a:gd name="connsiteY20" fmla="*/ 5274 h 460092"/>
                <a:gd name="connsiteX21" fmla="*/ 548719 w 583507"/>
                <a:gd name="connsiteY21" fmla="*/ 3464 h 460092"/>
                <a:gd name="connsiteX22" fmla="*/ 555577 w 583507"/>
                <a:gd name="connsiteY22" fmla="*/ 31087 h 460092"/>
                <a:gd name="connsiteX23" fmla="*/ 469852 w 583507"/>
                <a:gd name="connsiteY23" fmla="*/ 111763 h 460092"/>
                <a:gd name="connsiteX24" fmla="*/ 497569 w 583507"/>
                <a:gd name="connsiteY24" fmla="*/ 81188 h 460092"/>
                <a:gd name="connsiteX25" fmla="*/ 573769 w 583507"/>
                <a:gd name="connsiteY25" fmla="*/ 97095 h 460092"/>
                <a:gd name="connsiteX26" fmla="*/ 554719 w 583507"/>
                <a:gd name="connsiteY26" fmla="*/ 147768 h 460092"/>
                <a:gd name="connsiteX27" fmla="*/ 547957 w 583507"/>
                <a:gd name="connsiteY27" fmla="*/ 158150 h 460092"/>
                <a:gd name="connsiteX28" fmla="*/ 547004 w 583507"/>
                <a:gd name="connsiteY28" fmla="*/ 280070 h 460092"/>
                <a:gd name="connsiteX29" fmla="*/ 518429 w 583507"/>
                <a:gd name="connsiteY29" fmla="*/ 323599 h 460092"/>
                <a:gd name="connsiteX30" fmla="*/ 518429 w 583507"/>
                <a:gd name="connsiteY30" fmla="*/ 325790 h 460092"/>
                <a:gd name="connsiteX31" fmla="*/ 515857 w 583507"/>
                <a:gd name="connsiteY31" fmla="*/ 325790 h 460092"/>
                <a:gd name="connsiteX32" fmla="*/ 471757 w 583507"/>
                <a:gd name="connsiteY32" fmla="*/ 342173 h 460092"/>
                <a:gd name="connsiteX33" fmla="*/ 472900 w 583507"/>
                <a:gd name="connsiteY33" fmla="*/ 170056 h 460092"/>
                <a:gd name="connsiteX34" fmla="*/ 469947 w 583507"/>
                <a:gd name="connsiteY34" fmla="*/ 170914 h 460092"/>
                <a:gd name="connsiteX35" fmla="*/ 414416 w 583507"/>
                <a:gd name="connsiteY35" fmla="*/ 269307 h 460092"/>
                <a:gd name="connsiteX36" fmla="*/ 367458 w 583507"/>
                <a:gd name="connsiteY36" fmla="*/ 239017 h 460092"/>
                <a:gd name="connsiteX37" fmla="*/ 378602 w 583507"/>
                <a:gd name="connsiteY37" fmla="*/ 227968 h 460092"/>
                <a:gd name="connsiteX38" fmla="*/ 387365 w 583507"/>
                <a:gd name="connsiteY38" fmla="*/ 130337 h 460092"/>
                <a:gd name="connsiteX39" fmla="*/ 325548 w 583507"/>
                <a:gd name="connsiteY39" fmla="*/ 188821 h 460092"/>
                <a:gd name="connsiteX40" fmla="*/ 298497 w 583507"/>
                <a:gd name="connsiteY40" fmla="*/ 210442 h 460092"/>
                <a:gd name="connsiteX41" fmla="*/ 281542 w 583507"/>
                <a:gd name="connsiteY41" fmla="*/ 275784 h 460092"/>
                <a:gd name="connsiteX42" fmla="*/ 266874 w 583507"/>
                <a:gd name="connsiteY42" fmla="*/ 307312 h 460092"/>
                <a:gd name="connsiteX43" fmla="*/ 264302 w 583507"/>
                <a:gd name="connsiteY43" fmla="*/ 307312 h 460092"/>
                <a:gd name="connsiteX44" fmla="*/ 212486 w 583507"/>
                <a:gd name="connsiteY44" fmla="*/ 335315 h 460092"/>
                <a:gd name="connsiteX45" fmla="*/ 212486 w 583507"/>
                <a:gd name="connsiteY45" fmla="*/ 325790 h 460092"/>
                <a:gd name="connsiteX46" fmla="*/ 236775 w 583507"/>
                <a:gd name="connsiteY46" fmla="*/ 254829 h 460092"/>
                <a:gd name="connsiteX47" fmla="*/ 178006 w 583507"/>
                <a:gd name="connsiteY47" fmla="*/ 283404 h 460092"/>
                <a:gd name="connsiteX48" fmla="*/ 144097 w 583507"/>
                <a:gd name="connsiteY48" fmla="*/ 272641 h 460092"/>
                <a:gd name="connsiteX49" fmla="*/ 144097 w 583507"/>
                <a:gd name="connsiteY49" fmla="*/ 270069 h 460092"/>
                <a:gd name="connsiteX50" fmla="*/ 130000 w 583507"/>
                <a:gd name="connsiteY50" fmla="*/ 263116 h 460092"/>
                <a:gd name="connsiteX51" fmla="*/ 118284 w 583507"/>
                <a:gd name="connsiteY51" fmla="*/ 301216 h 460092"/>
                <a:gd name="connsiteX52" fmla="*/ 63610 w 583507"/>
                <a:gd name="connsiteY52" fmla="*/ 448472 h 460092"/>
                <a:gd name="connsiteX53" fmla="*/ 43608 w 583507"/>
                <a:gd name="connsiteY53" fmla="*/ 460093 h 4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83507" h="460092">
                  <a:moveTo>
                    <a:pt x="43608" y="460093"/>
                  </a:moveTo>
                  <a:cubicBezTo>
                    <a:pt x="8842" y="446758"/>
                    <a:pt x="-21638" y="377701"/>
                    <a:pt x="20462" y="360747"/>
                  </a:cubicBezTo>
                  <a:cubicBezTo>
                    <a:pt x="21820" y="354553"/>
                    <a:pt x="26021" y="349363"/>
                    <a:pt x="31797" y="346745"/>
                  </a:cubicBezTo>
                  <a:cubicBezTo>
                    <a:pt x="31797" y="345602"/>
                    <a:pt x="31797" y="344840"/>
                    <a:pt x="31797" y="344173"/>
                  </a:cubicBezTo>
                  <a:cubicBezTo>
                    <a:pt x="65611" y="311407"/>
                    <a:pt x="87899" y="265687"/>
                    <a:pt x="116284" y="229873"/>
                  </a:cubicBezTo>
                  <a:cubicBezTo>
                    <a:pt x="123618" y="216157"/>
                    <a:pt x="127523" y="202918"/>
                    <a:pt x="143144" y="199012"/>
                  </a:cubicBezTo>
                  <a:cubicBezTo>
                    <a:pt x="150955" y="205966"/>
                    <a:pt x="148288" y="221587"/>
                    <a:pt x="146097" y="233588"/>
                  </a:cubicBezTo>
                  <a:cubicBezTo>
                    <a:pt x="149526" y="236636"/>
                    <a:pt x="161623" y="234445"/>
                    <a:pt x="168862" y="232159"/>
                  </a:cubicBezTo>
                  <a:cubicBezTo>
                    <a:pt x="192388" y="211871"/>
                    <a:pt x="223059" y="194059"/>
                    <a:pt x="246395" y="172723"/>
                  </a:cubicBezTo>
                  <a:cubicBezTo>
                    <a:pt x="247633" y="162246"/>
                    <a:pt x="248776" y="151768"/>
                    <a:pt x="250396" y="141767"/>
                  </a:cubicBezTo>
                  <a:cubicBezTo>
                    <a:pt x="234013" y="145768"/>
                    <a:pt x="180196" y="158341"/>
                    <a:pt x="193246" y="127956"/>
                  </a:cubicBezTo>
                  <a:cubicBezTo>
                    <a:pt x="213439" y="120050"/>
                    <a:pt x="244109" y="102619"/>
                    <a:pt x="254968" y="80902"/>
                  </a:cubicBezTo>
                  <a:cubicBezTo>
                    <a:pt x="260206" y="58804"/>
                    <a:pt x="257158" y="34230"/>
                    <a:pt x="268398" y="18418"/>
                  </a:cubicBezTo>
                  <a:cubicBezTo>
                    <a:pt x="290972" y="6703"/>
                    <a:pt x="317833" y="35278"/>
                    <a:pt x="322309" y="59757"/>
                  </a:cubicBezTo>
                  <a:cubicBezTo>
                    <a:pt x="331834" y="75759"/>
                    <a:pt x="359743" y="55852"/>
                    <a:pt x="324405" y="105477"/>
                  </a:cubicBezTo>
                  <a:cubicBezTo>
                    <a:pt x="316975" y="111001"/>
                    <a:pt x="317356" y="121765"/>
                    <a:pt x="318785" y="133099"/>
                  </a:cubicBezTo>
                  <a:lnTo>
                    <a:pt x="326596" y="133671"/>
                  </a:lnTo>
                  <a:cubicBezTo>
                    <a:pt x="346027" y="119574"/>
                    <a:pt x="367553" y="103858"/>
                    <a:pt x="390508" y="90999"/>
                  </a:cubicBezTo>
                  <a:cubicBezTo>
                    <a:pt x="396604" y="59281"/>
                    <a:pt x="401653" y="32706"/>
                    <a:pt x="416988" y="5941"/>
                  </a:cubicBezTo>
                  <a:cubicBezTo>
                    <a:pt x="438895" y="-9109"/>
                    <a:pt x="468804" y="7179"/>
                    <a:pt x="490140" y="24324"/>
                  </a:cubicBezTo>
                  <a:cubicBezTo>
                    <a:pt x="506713" y="23276"/>
                    <a:pt x="517000" y="16323"/>
                    <a:pt x="531764" y="5274"/>
                  </a:cubicBezTo>
                  <a:cubicBezTo>
                    <a:pt x="537197" y="3357"/>
                    <a:pt x="543004" y="2737"/>
                    <a:pt x="548719" y="3464"/>
                  </a:cubicBezTo>
                  <a:cubicBezTo>
                    <a:pt x="553191" y="11987"/>
                    <a:pt x="555542" y="21462"/>
                    <a:pt x="555577" y="31087"/>
                  </a:cubicBezTo>
                  <a:cubicBezTo>
                    <a:pt x="545004" y="63472"/>
                    <a:pt x="452230" y="74044"/>
                    <a:pt x="469852" y="111763"/>
                  </a:cubicBezTo>
                  <a:cubicBezTo>
                    <a:pt x="486139" y="110716"/>
                    <a:pt x="491664" y="92713"/>
                    <a:pt x="497569" y="81188"/>
                  </a:cubicBezTo>
                  <a:cubicBezTo>
                    <a:pt x="515762" y="71663"/>
                    <a:pt x="554719" y="83188"/>
                    <a:pt x="573769" y="97095"/>
                  </a:cubicBezTo>
                  <a:cubicBezTo>
                    <a:pt x="594915" y="122812"/>
                    <a:pt x="578437" y="131575"/>
                    <a:pt x="554719" y="147768"/>
                  </a:cubicBezTo>
                  <a:cubicBezTo>
                    <a:pt x="552338" y="151197"/>
                    <a:pt x="549957" y="154721"/>
                    <a:pt x="547957" y="158150"/>
                  </a:cubicBezTo>
                  <a:cubicBezTo>
                    <a:pt x="546337" y="209966"/>
                    <a:pt x="546337" y="209966"/>
                    <a:pt x="547004" y="280070"/>
                  </a:cubicBezTo>
                  <a:cubicBezTo>
                    <a:pt x="540739" y="296475"/>
                    <a:pt x="530990" y="311326"/>
                    <a:pt x="518429" y="323599"/>
                  </a:cubicBezTo>
                  <a:cubicBezTo>
                    <a:pt x="518429" y="324266"/>
                    <a:pt x="518429" y="325028"/>
                    <a:pt x="518429" y="325790"/>
                  </a:cubicBezTo>
                  <a:lnTo>
                    <a:pt x="515857" y="325790"/>
                  </a:lnTo>
                  <a:cubicBezTo>
                    <a:pt x="506332" y="341411"/>
                    <a:pt x="484901" y="356842"/>
                    <a:pt x="471757" y="342173"/>
                  </a:cubicBezTo>
                  <a:cubicBezTo>
                    <a:pt x="471757" y="285023"/>
                    <a:pt x="474805" y="224920"/>
                    <a:pt x="472900" y="170056"/>
                  </a:cubicBezTo>
                  <a:cubicBezTo>
                    <a:pt x="471862" y="170112"/>
                    <a:pt x="470853" y="170405"/>
                    <a:pt x="469947" y="170914"/>
                  </a:cubicBezTo>
                  <a:cubicBezTo>
                    <a:pt x="466708" y="199298"/>
                    <a:pt x="438133" y="251971"/>
                    <a:pt x="414416" y="269307"/>
                  </a:cubicBezTo>
                  <a:cubicBezTo>
                    <a:pt x="393688" y="271098"/>
                    <a:pt x="374374" y="258640"/>
                    <a:pt x="367458" y="239017"/>
                  </a:cubicBezTo>
                  <a:cubicBezTo>
                    <a:pt x="369649" y="233398"/>
                    <a:pt x="374030" y="231969"/>
                    <a:pt x="378602" y="227968"/>
                  </a:cubicBezTo>
                  <a:cubicBezTo>
                    <a:pt x="391080" y="202537"/>
                    <a:pt x="387365" y="155388"/>
                    <a:pt x="387365" y="130337"/>
                  </a:cubicBezTo>
                  <a:cubicBezTo>
                    <a:pt x="369363" y="132909"/>
                    <a:pt x="339073" y="173676"/>
                    <a:pt x="325548" y="188821"/>
                  </a:cubicBezTo>
                  <a:cubicBezTo>
                    <a:pt x="316023" y="196060"/>
                    <a:pt x="307260" y="203299"/>
                    <a:pt x="298497" y="210442"/>
                  </a:cubicBezTo>
                  <a:cubicBezTo>
                    <a:pt x="292115" y="231874"/>
                    <a:pt x="287067" y="252924"/>
                    <a:pt x="281542" y="275784"/>
                  </a:cubicBezTo>
                  <a:cubicBezTo>
                    <a:pt x="276589" y="286071"/>
                    <a:pt x="272017" y="296739"/>
                    <a:pt x="266874" y="307312"/>
                  </a:cubicBezTo>
                  <a:lnTo>
                    <a:pt x="264302" y="307312"/>
                  </a:lnTo>
                  <a:cubicBezTo>
                    <a:pt x="255920" y="321504"/>
                    <a:pt x="228679" y="358651"/>
                    <a:pt x="212486" y="335315"/>
                  </a:cubicBezTo>
                  <a:cubicBezTo>
                    <a:pt x="212237" y="332145"/>
                    <a:pt x="212237" y="328960"/>
                    <a:pt x="212486" y="325790"/>
                  </a:cubicBezTo>
                  <a:cubicBezTo>
                    <a:pt x="226720" y="304703"/>
                    <a:pt x="235101" y="280216"/>
                    <a:pt x="236775" y="254829"/>
                  </a:cubicBezTo>
                  <a:cubicBezTo>
                    <a:pt x="214772" y="262163"/>
                    <a:pt x="200104" y="282261"/>
                    <a:pt x="178006" y="283404"/>
                  </a:cubicBezTo>
                  <a:cubicBezTo>
                    <a:pt x="166300" y="281234"/>
                    <a:pt x="154910" y="277618"/>
                    <a:pt x="144097" y="272641"/>
                  </a:cubicBezTo>
                  <a:cubicBezTo>
                    <a:pt x="144097" y="271498"/>
                    <a:pt x="144097" y="270736"/>
                    <a:pt x="144097" y="270069"/>
                  </a:cubicBezTo>
                  <a:cubicBezTo>
                    <a:pt x="138667" y="266640"/>
                    <a:pt x="133238" y="261877"/>
                    <a:pt x="130000" y="263116"/>
                  </a:cubicBezTo>
                  <a:cubicBezTo>
                    <a:pt x="125904" y="275593"/>
                    <a:pt x="121903" y="288452"/>
                    <a:pt x="118284" y="301216"/>
                  </a:cubicBezTo>
                  <a:cubicBezTo>
                    <a:pt x="95777" y="348603"/>
                    <a:pt x="77482" y="397878"/>
                    <a:pt x="63610" y="448472"/>
                  </a:cubicBezTo>
                  <a:cubicBezTo>
                    <a:pt x="58595" y="454669"/>
                    <a:pt x="51475" y="458805"/>
                    <a:pt x="43608" y="46009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5C50B7D-171A-4EC1-8D6A-68FBB7F2F4A1}"/>
                </a:ext>
              </a:extLst>
            </p:cNvPr>
            <p:cNvSpPr/>
            <p:nvPr/>
          </p:nvSpPr>
          <p:spPr>
            <a:xfrm>
              <a:off x="5102325" y="3261645"/>
              <a:ext cx="74535" cy="119729"/>
            </a:xfrm>
            <a:custGeom>
              <a:avLst/>
              <a:gdLst>
                <a:gd name="connsiteX0" fmla="*/ 9265 w 74535"/>
                <a:gd name="connsiteY0" fmla="*/ 119729 h 119729"/>
                <a:gd name="connsiteX1" fmla="*/ 11170 w 74535"/>
                <a:gd name="connsiteY1" fmla="*/ 85249 h 119729"/>
                <a:gd name="connsiteX2" fmla="*/ 12599 w 74535"/>
                <a:gd name="connsiteY2" fmla="*/ 953 h 119729"/>
                <a:gd name="connsiteX3" fmla="*/ 22124 w 74535"/>
                <a:gd name="connsiteY3" fmla="*/ 0 h 119729"/>
                <a:gd name="connsiteX4" fmla="*/ 71559 w 74535"/>
                <a:gd name="connsiteY4" fmla="*/ 51911 h 119729"/>
                <a:gd name="connsiteX5" fmla="*/ 8884 w 74535"/>
                <a:gd name="connsiteY5" fmla="*/ 119729 h 11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35" h="119729">
                  <a:moveTo>
                    <a:pt x="9265" y="119729"/>
                  </a:moveTo>
                  <a:cubicBezTo>
                    <a:pt x="2407" y="110204"/>
                    <a:pt x="10789" y="96774"/>
                    <a:pt x="11170" y="85249"/>
                  </a:cubicBezTo>
                  <a:cubicBezTo>
                    <a:pt x="312" y="52768"/>
                    <a:pt x="-7880" y="28099"/>
                    <a:pt x="12599" y="953"/>
                  </a:cubicBezTo>
                  <a:cubicBezTo>
                    <a:pt x="15754" y="461"/>
                    <a:pt x="18934" y="143"/>
                    <a:pt x="22124" y="0"/>
                  </a:cubicBezTo>
                  <a:cubicBezTo>
                    <a:pt x="40774" y="15097"/>
                    <a:pt x="57390" y="32546"/>
                    <a:pt x="71559" y="51911"/>
                  </a:cubicBezTo>
                  <a:cubicBezTo>
                    <a:pt x="87275" y="90868"/>
                    <a:pt x="36983" y="108395"/>
                    <a:pt x="8884" y="11972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6F102C0-D567-48C4-BEF3-ECB36B98804C}"/>
                </a:ext>
              </a:extLst>
            </p:cNvPr>
            <p:cNvSpPr/>
            <p:nvPr/>
          </p:nvSpPr>
          <p:spPr>
            <a:xfrm>
              <a:off x="5126330" y="3134296"/>
              <a:ext cx="84575" cy="120872"/>
            </a:xfrm>
            <a:custGeom>
              <a:avLst/>
              <a:gdLst>
                <a:gd name="connsiteX0" fmla="*/ 16598 w 84575"/>
                <a:gd name="connsiteY0" fmla="*/ 120777 h 120872"/>
                <a:gd name="connsiteX1" fmla="*/ 7073 w 84575"/>
                <a:gd name="connsiteY1" fmla="*/ 113252 h 120872"/>
                <a:gd name="connsiteX2" fmla="*/ 13169 w 84575"/>
                <a:gd name="connsiteY2" fmla="*/ 92583 h 120872"/>
                <a:gd name="connsiteX3" fmla="*/ 28790 w 84575"/>
                <a:gd name="connsiteY3" fmla="*/ 0 h 120872"/>
                <a:gd name="connsiteX4" fmla="*/ 43554 w 84575"/>
                <a:gd name="connsiteY4" fmla="*/ 23432 h 120872"/>
                <a:gd name="connsiteX5" fmla="*/ 68223 w 84575"/>
                <a:gd name="connsiteY5" fmla="*/ 101822 h 120872"/>
                <a:gd name="connsiteX6" fmla="*/ 16788 w 84575"/>
                <a:gd name="connsiteY6" fmla="*/ 120872 h 12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575" h="120872">
                  <a:moveTo>
                    <a:pt x="16598" y="120777"/>
                  </a:moveTo>
                  <a:cubicBezTo>
                    <a:pt x="8311" y="118015"/>
                    <a:pt x="8502" y="116110"/>
                    <a:pt x="7073" y="113252"/>
                  </a:cubicBezTo>
                  <a:cubicBezTo>
                    <a:pt x="10978" y="105251"/>
                    <a:pt x="14788" y="100584"/>
                    <a:pt x="13169" y="92583"/>
                  </a:cubicBezTo>
                  <a:cubicBezTo>
                    <a:pt x="-6834" y="62008"/>
                    <a:pt x="-5881" y="15430"/>
                    <a:pt x="28790" y="0"/>
                  </a:cubicBezTo>
                  <a:cubicBezTo>
                    <a:pt x="38886" y="1238"/>
                    <a:pt x="39077" y="9525"/>
                    <a:pt x="43554" y="23432"/>
                  </a:cubicBezTo>
                  <a:cubicBezTo>
                    <a:pt x="66033" y="45339"/>
                    <a:pt x="107752" y="72295"/>
                    <a:pt x="68223" y="101822"/>
                  </a:cubicBezTo>
                  <a:cubicBezTo>
                    <a:pt x="51459" y="109157"/>
                    <a:pt x="33457" y="114967"/>
                    <a:pt x="16788" y="12087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7BD6532-FB24-4946-BBB0-132005FD906F}"/>
                </a:ext>
              </a:extLst>
            </p:cNvPr>
            <p:cNvSpPr/>
            <p:nvPr/>
          </p:nvSpPr>
          <p:spPr>
            <a:xfrm>
              <a:off x="6782610" y="3289035"/>
              <a:ext cx="58530" cy="85481"/>
            </a:xfrm>
            <a:custGeom>
              <a:avLst/>
              <a:gdLst>
                <a:gd name="connsiteX0" fmla="*/ 24240 w 58530"/>
                <a:gd name="connsiteY0" fmla="*/ 85481 h 85481"/>
                <a:gd name="connsiteX1" fmla="*/ 4238 w 58530"/>
                <a:gd name="connsiteY1" fmla="*/ 3757 h 85481"/>
                <a:gd name="connsiteX2" fmla="*/ 58530 w 58530"/>
                <a:gd name="connsiteY2" fmla="*/ 46238 h 85481"/>
                <a:gd name="connsiteX3" fmla="*/ 24240 w 58530"/>
                <a:gd name="connsiteY3" fmla="*/ 85481 h 8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30" h="85481">
                  <a:moveTo>
                    <a:pt x="24240" y="85481"/>
                  </a:moveTo>
                  <a:cubicBezTo>
                    <a:pt x="-6907" y="75956"/>
                    <a:pt x="-1096" y="24521"/>
                    <a:pt x="4238" y="3757"/>
                  </a:cubicBezTo>
                  <a:cubicBezTo>
                    <a:pt x="27002" y="-10721"/>
                    <a:pt x="56911" y="19473"/>
                    <a:pt x="58530" y="46238"/>
                  </a:cubicBezTo>
                  <a:cubicBezTo>
                    <a:pt x="52720" y="75766"/>
                    <a:pt x="53006" y="80052"/>
                    <a:pt x="24240" y="8548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BFAA7C37-3A67-4479-80BA-A14D3E45979C}"/>
                </a:ext>
              </a:extLst>
            </p:cNvPr>
            <p:cNvSpPr/>
            <p:nvPr/>
          </p:nvSpPr>
          <p:spPr>
            <a:xfrm>
              <a:off x="6752367" y="3057511"/>
              <a:ext cx="413897" cy="553416"/>
            </a:xfrm>
            <a:custGeom>
              <a:avLst/>
              <a:gdLst>
                <a:gd name="connsiteX0" fmla="*/ 223266 w 413897"/>
                <a:gd name="connsiteY0" fmla="*/ 553416 h 553416"/>
                <a:gd name="connsiteX1" fmla="*/ 220599 w 413897"/>
                <a:gd name="connsiteY1" fmla="*/ 551797 h 553416"/>
                <a:gd name="connsiteX2" fmla="*/ 106871 w 413897"/>
                <a:gd name="connsiteY2" fmla="*/ 537700 h 553416"/>
                <a:gd name="connsiteX3" fmla="*/ 104965 w 413897"/>
                <a:gd name="connsiteY3" fmla="*/ 529794 h 553416"/>
                <a:gd name="connsiteX4" fmla="*/ 171640 w 413897"/>
                <a:gd name="connsiteY4" fmla="*/ 498838 h 553416"/>
                <a:gd name="connsiteX5" fmla="*/ 174498 w 413897"/>
                <a:gd name="connsiteY5" fmla="*/ 452070 h 553416"/>
                <a:gd name="connsiteX6" fmla="*/ 82391 w 413897"/>
                <a:gd name="connsiteY6" fmla="*/ 493790 h 553416"/>
                <a:gd name="connsiteX7" fmla="*/ 0 w 413897"/>
                <a:gd name="connsiteY7" fmla="*/ 449879 h 553416"/>
                <a:gd name="connsiteX8" fmla="*/ 44101 w 413897"/>
                <a:gd name="connsiteY8" fmla="*/ 428544 h 553416"/>
                <a:gd name="connsiteX9" fmla="*/ 174593 w 413897"/>
                <a:gd name="connsiteY9" fmla="*/ 376823 h 553416"/>
                <a:gd name="connsiteX10" fmla="*/ 188595 w 413897"/>
                <a:gd name="connsiteY10" fmla="*/ 367964 h 553416"/>
                <a:gd name="connsiteX11" fmla="*/ 234601 w 413897"/>
                <a:gd name="connsiteY11" fmla="*/ 328340 h 553416"/>
                <a:gd name="connsiteX12" fmla="*/ 280225 w 413897"/>
                <a:gd name="connsiteY12" fmla="*/ 301861 h 553416"/>
                <a:gd name="connsiteX13" fmla="*/ 283273 w 413897"/>
                <a:gd name="connsiteY13" fmla="*/ 291860 h 553416"/>
                <a:gd name="connsiteX14" fmla="*/ 148495 w 413897"/>
                <a:gd name="connsiteY14" fmla="*/ 367488 h 553416"/>
                <a:gd name="connsiteX15" fmla="*/ 98393 w 413897"/>
                <a:gd name="connsiteY15" fmla="*/ 363392 h 553416"/>
                <a:gd name="connsiteX16" fmla="*/ 62770 w 413897"/>
                <a:gd name="connsiteY16" fmla="*/ 353201 h 553416"/>
                <a:gd name="connsiteX17" fmla="*/ 106013 w 413897"/>
                <a:gd name="connsiteY17" fmla="*/ 329102 h 553416"/>
                <a:gd name="connsiteX18" fmla="*/ 231553 w 413897"/>
                <a:gd name="connsiteY18" fmla="*/ 256522 h 553416"/>
                <a:gd name="connsiteX19" fmla="*/ 227457 w 413897"/>
                <a:gd name="connsiteY19" fmla="*/ 244806 h 553416"/>
                <a:gd name="connsiteX20" fmla="*/ 231743 w 413897"/>
                <a:gd name="connsiteY20" fmla="*/ 224804 h 553416"/>
                <a:gd name="connsiteX21" fmla="*/ 220218 w 413897"/>
                <a:gd name="connsiteY21" fmla="*/ 232900 h 553416"/>
                <a:gd name="connsiteX22" fmla="*/ 164021 w 413897"/>
                <a:gd name="connsiteY22" fmla="*/ 242425 h 553416"/>
                <a:gd name="connsiteX23" fmla="*/ 121253 w 413897"/>
                <a:gd name="connsiteY23" fmla="*/ 280525 h 553416"/>
                <a:gd name="connsiteX24" fmla="*/ 94583 w 413897"/>
                <a:gd name="connsiteY24" fmla="*/ 214898 h 553416"/>
                <a:gd name="connsiteX25" fmla="*/ 83725 w 413897"/>
                <a:gd name="connsiteY25" fmla="*/ 181751 h 553416"/>
                <a:gd name="connsiteX26" fmla="*/ 67532 w 413897"/>
                <a:gd name="connsiteY26" fmla="*/ 119838 h 553416"/>
                <a:gd name="connsiteX27" fmla="*/ 102965 w 413897"/>
                <a:gd name="connsiteY27" fmla="*/ 127839 h 553416"/>
                <a:gd name="connsiteX28" fmla="*/ 140494 w 413897"/>
                <a:gd name="connsiteY28" fmla="*/ 163748 h 553416"/>
                <a:gd name="connsiteX29" fmla="*/ 143065 w 413897"/>
                <a:gd name="connsiteY29" fmla="*/ 163748 h 553416"/>
                <a:gd name="connsiteX30" fmla="*/ 165449 w 413897"/>
                <a:gd name="connsiteY30" fmla="*/ 231471 h 553416"/>
                <a:gd name="connsiteX31" fmla="*/ 185166 w 413897"/>
                <a:gd name="connsiteY31" fmla="*/ 196419 h 553416"/>
                <a:gd name="connsiteX32" fmla="*/ 190309 w 413897"/>
                <a:gd name="connsiteY32" fmla="*/ 161558 h 553416"/>
                <a:gd name="connsiteX33" fmla="*/ 212026 w 413897"/>
                <a:gd name="connsiteY33" fmla="*/ 160891 h 553416"/>
                <a:gd name="connsiteX34" fmla="*/ 209074 w 413897"/>
                <a:gd name="connsiteY34" fmla="*/ 153461 h 553416"/>
                <a:gd name="connsiteX35" fmla="*/ 200406 w 413897"/>
                <a:gd name="connsiteY35" fmla="*/ 131078 h 553416"/>
                <a:gd name="connsiteX36" fmla="*/ 180651 w 413897"/>
                <a:gd name="connsiteY36" fmla="*/ 93981 h 553416"/>
                <a:gd name="connsiteX37" fmla="*/ 181832 w 413897"/>
                <a:gd name="connsiteY37" fmla="*/ 90787 h 553416"/>
                <a:gd name="connsiteX38" fmla="*/ 261366 w 413897"/>
                <a:gd name="connsiteY38" fmla="*/ 69070 h 553416"/>
                <a:gd name="connsiteX39" fmla="*/ 329470 w 413897"/>
                <a:gd name="connsiteY39" fmla="*/ 1347 h 553416"/>
                <a:gd name="connsiteX40" fmla="*/ 344805 w 413897"/>
                <a:gd name="connsiteY40" fmla="*/ 53830 h 553416"/>
                <a:gd name="connsiteX41" fmla="*/ 333280 w 413897"/>
                <a:gd name="connsiteY41" fmla="*/ 79262 h 553416"/>
                <a:gd name="connsiteX42" fmla="*/ 342805 w 413897"/>
                <a:gd name="connsiteY42" fmla="*/ 79262 h 553416"/>
                <a:gd name="connsiteX43" fmla="*/ 389287 w 413897"/>
                <a:gd name="connsiteY43" fmla="*/ 88310 h 553416"/>
                <a:gd name="connsiteX44" fmla="*/ 410718 w 413897"/>
                <a:gd name="connsiteY44" fmla="*/ 128792 h 553416"/>
                <a:gd name="connsiteX45" fmla="*/ 360045 w 413897"/>
                <a:gd name="connsiteY45" fmla="*/ 226899 h 553416"/>
                <a:gd name="connsiteX46" fmla="*/ 360045 w 413897"/>
                <a:gd name="connsiteY46" fmla="*/ 231281 h 553416"/>
                <a:gd name="connsiteX47" fmla="*/ 372237 w 413897"/>
                <a:gd name="connsiteY47" fmla="*/ 234138 h 553416"/>
                <a:gd name="connsiteX48" fmla="*/ 374618 w 413897"/>
                <a:gd name="connsiteY48" fmla="*/ 283859 h 553416"/>
                <a:gd name="connsiteX49" fmla="*/ 322135 w 413897"/>
                <a:gd name="connsiteY49" fmla="*/ 306719 h 553416"/>
                <a:gd name="connsiteX50" fmla="*/ 243840 w 413897"/>
                <a:gd name="connsiteY50" fmla="*/ 347200 h 553416"/>
                <a:gd name="connsiteX51" fmla="*/ 245650 w 413897"/>
                <a:gd name="connsiteY51" fmla="*/ 364250 h 553416"/>
                <a:gd name="connsiteX52" fmla="*/ 285655 w 413897"/>
                <a:gd name="connsiteY52" fmla="*/ 363583 h 553416"/>
                <a:gd name="connsiteX53" fmla="*/ 290036 w 413897"/>
                <a:gd name="connsiteY53" fmla="*/ 415970 h 553416"/>
                <a:gd name="connsiteX54" fmla="*/ 254222 w 413897"/>
                <a:gd name="connsiteY54" fmla="*/ 426257 h 553416"/>
                <a:gd name="connsiteX55" fmla="*/ 250222 w 413897"/>
                <a:gd name="connsiteY55" fmla="*/ 448641 h 553416"/>
                <a:gd name="connsiteX56" fmla="*/ 223552 w 413897"/>
                <a:gd name="connsiteY56" fmla="*/ 553416 h 553416"/>
                <a:gd name="connsiteX57" fmla="*/ 307943 w 413897"/>
                <a:gd name="connsiteY57" fmla="*/ 200039 h 553416"/>
                <a:gd name="connsiteX58" fmla="*/ 329470 w 413897"/>
                <a:gd name="connsiteY58" fmla="*/ 154700 h 553416"/>
                <a:gd name="connsiteX59" fmla="*/ 287274 w 413897"/>
                <a:gd name="connsiteY59" fmla="*/ 144222 h 553416"/>
                <a:gd name="connsiteX60" fmla="*/ 272415 w 413897"/>
                <a:gd name="connsiteY60" fmla="*/ 174321 h 553416"/>
                <a:gd name="connsiteX61" fmla="*/ 276606 w 413897"/>
                <a:gd name="connsiteY61" fmla="*/ 176226 h 553416"/>
                <a:gd name="connsiteX62" fmla="*/ 272605 w 413897"/>
                <a:gd name="connsiteY62" fmla="*/ 177941 h 553416"/>
                <a:gd name="connsiteX63" fmla="*/ 273558 w 413897"/>
                <a:gd name="connsiteY63" fmla="*/ 180322 h 553416"/>
                <a:gd name="connsiteX64" fmla="*/ 285369 w 413897"/>
                <a:gd name="connsiteY64" fmla="*/ 172416 h 553416"/>
                <a:gd name="connsiteX65" fmla="*/ 305276 w 413897"/>
                <a:gd name="connsiteY65" fmla="*/ 198800 h 553416"/>
                <a:gd name="connsiteX66" fmla="*/ 307943 w 413897"/>
                <a:gd name="connsiteY66" fmla="*/ 200039 h 55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13897" h="553416">
                  <a:moveTo>
                    <a:pt x="223266" y="553416"/>
                  </a:moveTo>
                  <a:cubicBezTo>
                    <a:pt x="222409" y="552821"/>
                    <a:pt x="221523" y="552281"/>
                    <a:pt x="220599" y="551797"/>
                  </a:cubicBezTo>
                  <a:cubicBezTo>
                    <a:pt x="182128" y="554909"/>
                    <a:pt x="143418" y="550111"/>
                    <a:pt x="106871" y="537700"/>
                  </a:cubicBezTo>
                  <a:cubicBezTo>
                    <a:pt x="105404" y="535338"/>
                    <a:pt x="104737" y="532566"/>
                    <a:pt x="104965" y="529794"/>
                  </a:cubicBezTo>
                  <a:cubicBezTo>
                    <a:pt x="126016" y="517602"/>
                    <a:pt x="155638" y="520936"/>
                    <a:pt x="171640" y="498838"/>
                  </a:cubicBezTo>
                  <a:cubicBezTo>
                    <a:pt x="174555" y="483431"/>
                    <a:pt x="175517" y="467718"/>
                    <a:pt x="174498" y="452070"/>
                  </a:cubicBezTo>
                  <a:cubicBezTo>
                    <a:pt x="134969" y="454451"/>
                    <a:pt x="113824" y="482455"/>
                    <a:pt x="82391" y="493790"/>
                  </a:cubicBezTo>
                  <a:cubicBezTo>
                    <a:pt x="55531" y="495504"/>
                    <a:pt x="7810" y="471215"/>
                    <a:pt x="0" y="449879"/>
                  </a:cubicBezTo>
                  <a:cubicBezTo>
                    <a:pt x="0" y="415304"/>
                    <a:pt x="7144" y="430829"/>
                    <a:pt x="44101" y="428544"/>
                  </a:cubicBezTo>
                  <a:cubicBezTo>
                    <a:pt x="88106" y="420733"/>
                    <a:pt x="132017" y="395492"/>
                    <a:pt x="174593" y="376823"/>
                  </a:cubicBezTo>
                  <a:cubicBezTo>
                    <a:pt x="178689" y="373052"/>
                    <a:pt x="183432" y="370051"/>
                    <a:pt x="188595" y="367964"/>
                  </a:cubicBezTo>
                  <a:cubicBezTo>
                    <a:pt x="198120" y="339389"/>
                    <a:pt x="204692" y="334246"/>
                    <a:pt x="234601" y="328340"/>
                  </a:cubicBezTo>
                  <a:cubicBezTo>
                    <a:pt x="250250" y="320290"/>
                    <a:pt x="265471" y="311453"/>
                    <a:pt x="280225" y="301861"/>
                  </a:cubicBezTo>
                  <a:cubicBezTo>
                    <a:pt x="281064" y="298477"/>
                    <a:pt x="282083" y="295138"/>
                    <a:pt x="283273" y="291860"/>
                  </a:cubicBezTo>
                  <a:cubicBezTo>
                    <a:pt x="231553" y="297956"/>
                    <a:pt x="189738" y="339485"/>
                    <a:pt x="148495" y="367488"/>
                  </a:cubicBezTo>
                  <a:cubicBezTo>
                    <a:pt x="131864" y="372418"/>
                    <a:pt x="113995" y="370958"/>
                    <a:pt x="98393" y="363392"/>
                  </a:cubicBezTo>
                  <a:cubicBezTo>
                    <a:pt x="89344" y="364631"/>
                    <a:pt x="37814" y="373679"/>
                    <a:pt x="62770" y="353201"/>
                  </a:cubicBezTo>
                  <a:cubicBezTo>
                    <a:pt x="78105" y="347200"/>
                    <a:pt x="89725" y="336246"/>
                    <a:pt x="106013" y="329102"/>
                  </a:cubicBezTo>
                  <a:cubicBezTo>
                    <a:pt x="144780" y="303004"/>
                    <a:pt x="189643" y="280620"/>
                    <a:pt x="231553" y="256522"/>
                  </a:cubicBezTo>
                  <a:cubicBezTo>
                    <a:pt x="231372" y="252299"/>
                    <a:pt x="229953" y="248222"/>
                    <a:pt x="227457" y="244806"/>
                  </a:cubicBezTo>
                  <a:cubicBezTo>
                    <a:pt x="227571" y="237923"/>
                    <a:pt x="229029" y="231128"/>
                    <a:pt x="231743" y="224804"/>
                  </a:cubicBezTo>
                  <a:cubicBezTo>
                    <a:pt x="223838" y="227566"/>
                    <a:pt x="221647" y="226994"/>
                    <a:pt x="220218" y="232900"/>
                  </a:cubicBezTo>
                  <a:cubicBezTo>
                    <a:pt x="195358" y="243854"/>
                    <a:pt x="184785" y="266333"/>
                    <a:pt x="164021" y="242425"/>
                  </a:cubicBezTo>
                  <a:cubicBezTo>
                    <a:pt x="159849" y="263236"/>
                    <a:pt x="142408" y="278774"/>
                    <a:pt x="121253" y="280525"/>
                  </a:cubicBezTo>
                  <a:cubicBezTo>
                    <a:pt x="99060" y="269190"/>
                    <a:pt x="98488" y="232138"/>
                    <a:pt x="94583" y="214898"/>
                  </a:cubicBezTo>
                  <a:cubicBezTo>
                    <a:pt x="92964" y="212802"/>
                    <a:pt x="89916" y="198515"/>
                    <a:pt x="83725" y="181751"/>
                  </a:cubicBezTo>
                  <a:cubicBezTo>
                    <a:pt x="73723" y="161367"/>
                    <a:pt x="55150" y="138507"/>
                    <a:pt x="67532" y="119838"/>
                  </a:cubicBezTo>
                  <a:cubicBezTo>
                    <a:pt x="83248" y="110313"/>
                    <a:pt x="89630" y="106503"/>
                    <a:pt x="102965" y="127839"/>
                  </a:cubicBezTo>
                  <a:cubicBezTo>
                    <a:pt x="117043" y="138055"/>
                    <a:pt x="129664" y="150135"/>
                    <a:pt x="140494" y="163748"/>
                  </a:cubicBezTo>
                  <a:lnTo>
                    <a:pt x="143065" y="163748"/>
                  </a:lnTo>
                  <a:cubicBezTo>
                    <a:pt x="150019" y="182798"/>
                    <a:pt x="167259" y="207373"/>
                    <a:pt x="165449" y="231471"/>
                  </a:cubicBezTo>
                  <a:cubicBezTo>
                    <a:pt x="177070" y="224518"/>
                    <a:pt x="194024" y="211183"/>
                    <a:pt x="185166" y="196419"/>
                  </a:cubicBezTo>
                  <a:cubicBezTo>
                    <a:pt x="166116" y="185942"/>
                    <a:pt x="176879" y="167844"/>
                    <a:pt x="190309" y="161558"/>
                  </a:cubicBezTo>
                  <a:cubicBezTo>
                    <a:pt x="197548" y="162109"/>
                    <a:pt x="204835" y="161885"/>
                    <a:pt x="212026" y="160891"/>
                  </a:cubicBezTo>
                  <a:cubicBezTo>
                    <a:pt x="212398" y="158070"/>
                    <a:pt x="211283" y="155257"/>
                    <a:pt x="209074" y="153461"/>
                  </a:cubicBezTo>
                  <a:cubicBezTo>
                    <a:pt x="193072" y="147937"/>
                    <a:pt x="196120" y="143936"/>
                    <a:pt x="200406" y="131078"/>
                  </a:cubicBezTo>
                  <a:cubicBezTo>
                    <a:pt x="184709" y="126289"/>
                    <a:pt x="175860" y="109679"/>
                    <a:pt x="180651" y="93981"/>
                  </a:cubicBezTo>
                  <a:cubicBezTo>
                    <a:pt x="180984" y="92895"/>
                    <a:pt x="181375" y="91828"/>
                    <a:pt x="181832" y="90787"/>
                  </a:cubicBezTo>
                  <a:cubicBezTo>
                    <a:pt x="236029" y="77261"/>
                    <a:pt x="236029" y="77261"/>
                    <a:pt x="261366" y="69070"/>
                  </a:cubicBezTo>
                  <a:cubicBezTo>
                    <a:pt x="278416" y="48210"/>
                    <a:pt x="296704" y="-9511"/>
                    <a:pt x="329470" y="1347"/>
                  </a:cubicBezTo>
                  <a:cubicBezTo>
                    <a:pt x="341109" y="16234"/>
                    <a:pt x="346596" y="35018"/>
                    <a:pt x="344805" y="53830"/>
                  </a:cubicBezTo>
                  <a:cubicBezTo>
                    <a:pt x="339719" y="61686"/>
                    <a:pt x="335832" y="70258"/>
                    <a:pt x="333280" y="79262"/>
                  </a:cubicBezTo>
                  <a:cubicBezTo>
                    <a:pt x="336452" y="79082"/>
                    <a:pt x="339633" y="79082"/>
                    <a:pt x="342805" y="79262"/>
                  </a:cubicBezTo>
                  <a:cubicBezTo>
                    <a:pt x="365474" y="68022"/>
                    <a:pt x="375856" y="54592"/>
                    <a:pt x="389287" y="88310"/>
                  </a:cubicBezTo>
                  <a:cubicBezTo>
                    <a:pt x="411099" y="100121"/>
                    <a:pt x="418909" y="97073"/>
                    <a:pt x="410718" y="128792"/>
                  </a:cubicBezTo>
                  <a:cubicBezTo>
                    <a:pt x="394906" y="160700"/>
                    <a:pt x="377666" y="194895"/>
                    <a:pt x="360045" y="226899"/>
                  </a:cubicBezTo>
                  <a:cubicBezTo>
                    <a:pt x="359855" y="228354"/>
                    <a:pt x="359855" y="229826"/>
                    <a:pt x="360045" y="231281"/>
                  </a:cubicBezTo>
                  <a:cubicBezTo>
                    <a:pt x="364141" y="232138"/>
                    <a:pt x="368141" y="232995"/>
                    <a:pt x="372237" y="234138"/>
                  </a:cubicBezTo>
                  <a:cubicBezTo>
                    <a:pt x="374485" y="250610"/>
                    <a:pt x="375285" y="267247"/>
                    <a:pt x="374618" y="283859"/>
                  </a:cubicBezTo>
                  <a:cubicBezTo>
                    <a:pt x="360997" y="303956"/>
                    <a:pt x="343852" y="303861"/>
                    <a:pt x="322135" y="306719"/>
                  </a:cubicBezTo>
                  <a:cubicBezTo>
                    <a:pt x="294608" y="320435"/>
                    <a:pt x="269843" y="331770"/>
                    <a:pt x="243840" y="347200"/>
                  </a:cubicBezTo>
                  <a:cubicBezTo>
                    <a:pt x="243145" y="352947"/>
                    <a:pt x="243754" y="358778"/>
                    <a:pt x="245650" y="364250"/>
                  </a:cubicBezTo>
                  <a:cubicBezTo>
                    <a:pt x="258699" y="364250"/>
                    <a:pt x="272129" y="363678"/>
                    <a:pt x="285655" y="363583"/>
                  </a:cubicBezTo>
                  <a:cubicBezTo>
                    <a:pt x="300418" y="373108"/>
                    <a:pt x="299180" y="400159"/>
                    <a:pt x="290036" y="415970"/>
                  </a:cubicBezTo>
                  <a:cubicBezTo>
                    <a:pt x="277530" y="416957"/>
                    <a:pt x="265347" y="420457"/>
                    <a:pt x="254222" y="426257"/>
                  </a:cubicBezTo>
                  <a:cubicBezTo>
                    <a:pt x="252889" y="433592"/>
                    <a:pt x="251555" y="440926"/>
                    <a:pt x="250222" y="448641"/>
                  </a:cubicBezTo>
                  <a:cubicBezTo>
                    <a:pt x="251174" y="477216"/>
                    <a:pt x="266129" y="546558"/>
                    <a:pt x="223552" y="553416"/>
                  </a:cubicBezTo>
                  <a:moveTo>
                    <a:pt x="307943" y="200039"/>
                  </a:moveTo>
                  <a:cubicBezTo>
                    <a:pt x="321278" y="186513"/>
                    <a:pt x="330613" y="173178"/>
                    <a:pt x="329470" y="154700"/>
                  </a:cubicBezTo>
                  <a:cubicBezTo>
                    <a:pt x="318325" y="145175"/>
                    <a:pt x="298894" y="143555"/>
                    <a:pt x="287274" y="144222"/>
                  </a:cubicBezTo>
                  <a:cubicBezTo>
                    <a:pt x="285845" y="149461"/>
                    <a:pt x="285845" y="149461"/>
                    <a:pt x="272415" y="174321"/>
                  </a:cubicBezTo>
                  <a:cubicBezTo>
                    <a:pt x="273777" y="175028"/>
                    <a:pt x="275177" y="175663"/>
                    <a:pt x="276606" y="176226"/>
                  </a:cubicBezTo>
                  <a:cubicBezTo>
                    <a:pt x="275168" y="176522"/>
                    <a:pt x="273806" y="177105"/>
                    <a:pt x="272605" y="177941"/>
                  </a:cubicBezTo>
                  <a:cubicBezTo>
                    <a:pt x="272805" y="178777"/>
                    <a:pt x="273129" y="179579"/>
                    <a:pt x="273558" y="180322"/>
                  </a:cubicBezTo>
                  <a:cubicBezTo>
                    <a:pt x="279463" y="181179"/>
                    <a:pt x="283083" y="176512"/>
                    <a:pt x="285369" y="172416"/>
                  </a:cubicBezTo>
                  <a:cubicBezTo>
                    <a:pt x="306324" y="168892"/>
                    <a:pt x="306800" y="176512"/>
                    <a:pt x="305276" y="198800"/>
                  </a:cubicBezTo>
                  <a:cubicBezTo>
                    <a:pt x="306200" y="199127"/>
                    <a:pt x="307096" y="199542"/>
                    <a:pt x="307943" y="20003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9F38E7F9-14CD-46AD-8280-A77BD8B7655D}"/>
                </a:ext>
              </a:extLst>
            </p:cNvPr>
            <p:cNvSpPr/>
            <p:nvPr/>
          </p:nvSpPr>
          <p:spPr>
            <a:xfrm>
              <a:off x="5129212" y="3700462"/>
              <a:ext cx="78105" cy="99155"/>
            </a:xfrm>
            <a:custGeom>
              <a:avLst/>
              <a:gdLst>
                <a:gd name="connsiteX0" fmla="*/ 0 w 78105"/>
                <a:gd name="connsiteY0" fmla="*/ 87535 h 99155"/>
                <a:gd name="connsiteX1" fmla="*/ 61246 w 78105"/>
                <a:gd name="connsiteY1" fmla="*/ 11811 h 99155"/>
                <a:gd name="connsiteX2" fmla="*/ 4858 w 78105"/>
                <a:gd name="connsiteY2" fmla="*/ 11811 h 99155"/>
                <a:gd name="connsiteX3" fmla="*/ 4858 w 78105"/>
                <a:gd name="connsiteY3" fmla="*/ 5906 h 99155"/>
                <a:gd name="connsiteX4" fmla="*/ 4858 w 78105"/>
                <a:gd name="connsiteY4" fmla="*/ 0 h 99155"/>
                <a:gd name="connsiteX5" fmla="*/ 78105 w 78105"/>
                <a:gd name="connsiteY5" fmla="*/ 0 h 99155"/>
                <a:gd name="connsiteX6" fmla="*/ 78105 w 78105"/>
                <a:gd name="connsiteY6" fmla="*/ 5810 h 99155"/>
                <a:gd name="connsiteX7" fmla="*/ 78105 w 78105"/>
                <a:gd name="connsiteY7" fmla="*/ 11621 h 99155"/>
                <a:gd name="connsiteX8" fmla="*/ 16859 w 78105"/>
                <a:gd name="connsiteY8" fmla="*/ 87344 h 99155"/>
                <a:gd name="connsiteX9" fmla="*/ 78010 w 78105"/>
                <a:gd name="connsiteY9" fmla="*/ 87344 h 99155"/>
                <a:gd name="connsiteX10" fmla="*/ 78010 w 78105"/>
                <a:gd name="connsiteY10" fmla="*/ 93250 h 99155"/>
                <a:gd name="connsiteX11" fmla="*/ 78010 w 78105"/>
                <a:gd name="connsiteY11" fmla="*/ 99155 h 99155"/>
                <a:gd name="connsiteX12" fmla="*/ 0 w 78105"/>
                <a:gd name="connsiteY12" fmla="*/ 99155 h 99155"/>
                <a:gd name="connsiteX13" fmla="*/ 0 w 78105"/>
                <a:gd name="connsiteY13" fmla="*/ 93345 h 99155"/>
                <a:gd name="connsiteX14" fmla="*/ 0 w 78105"/>
                <a:gd name="connsiteY14" fmla="*/ 8753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105" h="99155">
                  <a:moveTo>
                    <a:pt x="0" y="87535"/>
                  </a:moveTo>
                  <a:lnTo>
                    <a:pt x="61246" y="11811"/>
                  </a:lnTo>
                  <a:lnTo>
                    <a:pt x="4858" y="11811"/>
                  </a:lnTo>
                  <a:lnTo>
                    <a:pt x="4858" y="5906"/>
                  </a:lnTo>
                  <a:lnTo>
                    <a:pt x="4858" y="0"/>
                  </a:lnTo>
                  <a:lnTo>
                    <a:pt x="78105" y="0"/>
                  </a:lnTo>
                  <a:lnTo>
                    <a:pt x="78105" y="5810"/>
                  </a:lnTo>
                  <a:lnTo>
                    <a:pt x="78105" y="11621"/>
                  </a:lnTo>
                  <a:lnTo>
                    <a:pt x="16859" y="87344"/>
                  </a:lnTo>
                  <a:lnTo>
                    <a:pt x="78010" y="87344"/>
                  </a:lnTo>
                  <a:lnTo>
                    <a:pt x="78010" y="93250"/>
                  </a:lnTo>
                  <a:lnTo>
                    <a:pt x="78010" y="99155"/>
                  </a:lnTo>
                  <a:lnTo>
                    <a:pt x="0" y="99155"/>
                  </a:lnTo>
                  <a:lnTo>
                    <a:pt x="0" y="93345"/>
                  </a:lnTo>
                  <a:lnTo>
                    <a:pt x="0" y="875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E4C22EC1-C19A-4265-93C7-6379636A70B2}"/>
                </a:ext>
              </a:extLst>
            </p:cNvPr>
            <p:cNvSpPr/>
            <p:nvPr/>
          </p:nvSpPr>
          <p:spPr>
            <a:xfrm>
              <a:off x="5237701" y="3700462"/>
              <a:ext cx="78676" cy="99155"/>
            </a:xfrm>
            <a:custGeom>
              <a:avLst/>
              <a:gdLst>
                <a:gd name="connsiteX0" fmla="*/ 0 w 78676"/>
                <a:gd name="connsiteY0" fmla="*/ 0 h 99155"/>
                <a:gd name="connsiteX1" fmla="*/ 6763 w 78676"/>
                <a:gd name="connsiteY1" fmla="*/ 0 h 99155"/>
                <a:gd name="connsiteX2" fmla="*/ 13430 w 78676"/>
                <a:gd name="connsiteY2" fmla="*/ 0 h 99155"/>
                <a:gd name="connsiteX3" fmla="*/ 13430 w 78676"/>
                <a:gd name="connsiteY3" fmla="*/ 40672 h 99155"/>
                <a:gd name="connsiteX4" fmla="*/ 65246 w 78676"/>
                <a:gd name="connsiteY4" fmla="*/ 40672 h 99155"/>
                <a:gd name="connsiteX5" fmla="*/ 65246 w 78676"/>
                <a:gd name="connsiteY5" fmla="*/ 0 h 99155"/>
                <a:gd name="connsiteX6" fmla="*/ 71914 w 78676"/>
                <a:gd name="connsiteY6" fmla="*/ 0 h 99155"/>
                <a:gd name="connsiteX7" fmla="*/ 78677 w 78676"/>
                <a:gd name="connsiteY7" fmla="*/ 0 h 99155"/>
                <a:gd name="connsiteX8" fmla="*/ 78677 w 78676"/>
                <a:gd name="connsiteY8" fmla="*/ 99155 h 99155"/>
                <a:gd name="connsiteX9" fmla="*/ 72009 w 78676"/>
                <a:gd name="connsiteY9" fmla="*/ 99155 h 99155"/>
                <a:gd name="connsiteX10" fmla="*/ 65246 w 78676"/>
                <a:gd name="connsiteY10" fmla="*/ 99155 h 99155"/>
                <a:gd name="connsiteX11" fmla="*/ 65246 w 78676"/>
                <a:gd name="connsiteY11" fmla="*/ 52483 h 99155"/>
                <a:gd name="connsiteX12" fmla="*/ 13430 w 78676"/>
                <a:gd name="connsiteY12" fmla="*/ 52483 h 99155"/>
                <a:gd name="connsiteX13" fmla="*/ 13430 w 78676"/>
                <a:gd name="connsiteY13" fmla="*/ 99155 h 99155"/>
                <a:gd name="connsiteX14" fmla="*/ 6763 w 78676"/>
                <a:gd name="connsiteY14" fmla="*/ 99155 h 99155"/>
                <a:gd name="connsiteX15" fmla="*/ 0 w 78676"/>
                <a:gd name="connsiteY15" fmla="*/ 99155 h 99155"/>
                <a:gd name="connsiteX16" fmla="*/ 0 w 78676"/>
                <a:gd name="connsiteY1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8676" h="99155">
                  <a:moveTo>
                    <a:pt x="0" y="0"/>
                  </a:moveTo>
                  <a:lnTo>
                    <a:pt x="6763" y="0"/>
                  </a:lnTo>
                  <a:lnTo>
                    <a:pt x="13430" y="0"/>
                  </a:lnTo>
                  <a:lnTo>
                    <a:pt x="13430" y="40672"/>
                  </a:lnTo>
                  <a:lnTo>
                    <a:pt x="65246" y="40672"/>
                  </a:lnTo>
                  <a:lnTo>
                    <a:pt x="65246" y="0"/>
                  </a:lnTo>
                  <a:lnTo>
                    <a:pt x="71914" y="0"/>
                  </a:lnTo>
                  <a:lnTo>
                    <a:pt x="78677" y="0"/>
                  </a:lnTo>
                  <a:lnTo>
                    <a:pt x="78677" y="99155"/>
                  </a:lnTo>
                  <a:lnTo>
                    <a:pt x="72009" y="99155"/>
                  </a:lnTo>
                  <a:lnTo>
                    <a:pt x="65246" y="99155"/>
                  </a:lnTo>
                  <a:lnTo>
                    <a:pt x="65246" y="52483"/>
                  </a:lnTo>
                  <a:lnTo>
                    <a:pt x="13430" y="52483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F0642B3E-ECBA-452B-8ECC-2ED04C208A42}"/>
                </a:ext>
              </a:extLst>
            </p:cNvPr>
            <p:cNvSpPr/>
            <p:nvPr/>
          </p:nvSpPr>
          <p:spPr>
            <a:xfrm>
              <a:off x="5352573" y="3700462"/>
              <a:ext cx="73342" cy="99155"/>
            </a:xfrm>
            <a:custGeom>
              <a:avLst/>
              <a:gdLst>
                <a:gd name="connsiteX0" fmla="*/ 0 w 73342"/>
                <a:gd name="connsiteY0" fmla="*/ 99155 h 99155"/>
                <a:gd name="connsiteX1" fmla="*/ 0 w 73342"/>
                <a:gd name="connsiteY1" fmla="*/ 0 h 99155"/>
                <a:gd name="connsiteX2" fmla="*/ 72580 w 73342"/>
                <a:gd name="connsiteY2" fmla="*/ 0 h 99155"/>
                <a:gd name="connsiteX3" fmla="*/ 72580 w 73342"/>
                <a:gd name="connsiteY3" fmla="*/ 5906 h 99155"/>
                <a:gd name="connsiteX4" fmla="*/ 72580 w 73342"/>
                <a:gd name="connsiteY4" fmla="*/ 11811 h 99155"/>
                <a:gd name="connsiteX5" fmla="*/ 13525 w 73342"/>
                <a:gd name="connsiteY5" fmla="*/ 11811 h 99155"/>
                <a:gd name="connsiteX6" fmla="*/ 13525 w 73342"/>
                <a:gd name="connsiteY6" fmla="*/ 42196 h 99155"/>
                <a:gd name="connsiteX7" fmla="*/ 67532 w 73342"/>
                <a:gd name="connsiteY7" fmla="*/ 42196 h 99155"/>
                <a:gd name="connsiteX8" fmla="*/ 67532 w 73342"/>
                <a:gd name="connsiteY8" fmla="*/ 48101 h 99155"/>
                <a:gd name="connsiteX9" fmla="*/ 67532 w 73342"/>
                <a:gd name="connsiteY9" fmla="*/ 54007 h 99155"/>
                <a:gd name="connsiteX10" fmla="*/ 13525 w 73342"/>
                <a:gd name="connsiteY10" fmla="*/ 54007 h 99155"/>
                <a:gd name="connsiteX11" fmla="*/ 13525 w 73342"/>
                <a:gd name="connsiteY11" fmla="*/ 87344 h 99155"/>
                <a:gd name="connsiteX12" fmla="*/ 73343 w 73342"/>
                <a:gd name="connsiteY12" fmla="*/ 87344 h 99155"/>
                <a:gd name="connsiteX13" fmla="*/ 73343 w 73342"/>
                <a:gd name="connsiteY13" fmla="*/ 93250 h 99155"/>
                <a:gd name="connsiteX14" fmla="*/ 73343 w 73342"/>
                <a:gd name="connsiteY14" fmla="*/ 99155 h 99155"/>
                <a:gd name="connsiteX15" fmla="*/ 0 w 73342"/>
                <a:gd name="connsiteY15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342" h="99155">
                  <a:moveTo>
                    <a:pt x="0" y="99155"/>
                  </a:moveTo>
                  <a:lnTo>
                    <a:pt x="0" y="0"/>
                  </a:lnTo>
                  <a:lnTo>
                    <a:pt x="72580" y="0"/>
                  </a:lnTo>
                  <a:lnTo>
                    <a:pt x="72580" y="5906"/>
                  </a:lnTo>
                  <a:lnTo>
                    <a:pt x="72580" y="11811"/>
                  </a:lnTo>
                  <a:lnTo>
                    <a:pt x="13525" y="11811"/>
                  </a:lnTo>
                  <a:lnTo>
                    <a:pt x="13525" y="42196"/>
                  </a:lnTo>
                  <a:lnTo>
                    <a:pt x="67532" y="42196"/>
                  </a:lnTo>
                  <a:lnTo>
                    <a:pt x="67532" y="48101"/>
                  </a:lnTo>
                  <a:lnTo>
                    <a:pt x="67532" y="54007"/>
                  </a:lnTo>
                  <a:lnTo>
                    <a:pt x="13525" y="54007"/>
                  </a:lnTo>
                  <a:lnTo>
                    <a:pt x="13525" y="87344"/>
                  </a:lnTo>
                  <a:lnTo>
                    <a:pt x="73343" y="87344"/>
                  </a:lnTo>
                  <a:lnTo>
                    <a:pt x="73343" y="93250"/>
                  </a:lnTo>
                  <a:lnTo>
                    <a:pt x="73343" y="99155"/>
                  </a:lnTo>
                  <a:lnTo>
                    <a:pt x="0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328ECE5-860A-4825-B143-ECFEFAE84F5A}"/>
                </a:ext>
              </a:extLst>
            </p:cNvPr>
            <p:cNvSpPr/>
            <p:nvPr/>
          </p:nvSpPr>
          <p:spPr>
            <a:xfrm>
              <a:off x="5451772" y="3700367"/>
              <a:ext cx="57075" cy="102075"/>
            </a:xfrm>
            <a:custGeom>
              <a:avLst/>
              <a:gdLst>
                <a:gd name="connsiteX0" fmla="*/ 43485 w 57075"/>
                <a:gd name="connsiteY0" fmla="*/ 0 h 102075"/>
                <a:gd name="connsiteX1" fmla="*/ 57011 w 57075"/>
                <a:gd name="connsiteY1" fmla="*/ 0 h 102075"/>
                <a:gd name="connsiteX2" fmla="*/ 57011 w 57075"/>
                <a:gd name="connsiteY2" fmla="*/ 71533 h 102075"/>
                <a:gd name="connsiteX3" fmla="*/ 49581 w 57075"/>
                <a:gd name="connsiteY3" fmla="*/ 94107 h 102075"/>
                <a:gd name="connsiteX4" fmla="*/ 28531 w 57075"/>
                <a:gd name="connsiteY4" fmla="*/ 102013 h 102075"/>
                <a:gd name="connsiteX5" fmla="*/ 7100 w 57075"/>
                <a:gd name="connsiteY5" fmla="*/ 94679 h 102075"/>
                <a:gd name="connsiteX6" fmla="*/ 146 w 57075"/>
                <a:gd name="connsiteY6" fmla="*/ 74200 h 102075"/>
                <a:gd name="connsiteX7" fmla="*/ 146 w 57075"/>
                <a:gd name="connsiteY7" fmla="*/ 67342 h 102075"/>
                <a:gd name="connsiteX8" fmla="*/ 12719 w 57075"/>
                <a:gd name="connsiteY8" fmla="*/ 67342 h 102075"/>
                <a:gd name="connsiteX9" fmla="*/ 12719 w 57075"/>
                <a:gd name="connsiteY9" fmla="*/ 74200 h 102075"/>
                <a:gd name="connsiteX10" fmla="*/ 16625 w 57075"/>
                <a:gd name="connsiteY10" fmla="*/ 86392 h 102075"/>
                <a:gd name="connsiteX11" fmla="*/ 39241 w 57075"/>
                <a:gd name="connsiteY11" fmla="*/ 85600 h 102075"/>
                <a:gd name="connsiteX12" fmla="*/ 39389 w 57075"/>
                <a:gd name="connsiteY12" fmla="*/ 85439 h 102075"/>
                <a:gd name="connsiteX13" fmla="*/ 43485 w 57075"/>
                <a:gd name="connsiteY13" fmla="*/ 71533 h 10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075" h="102075">
                  <a:moveTo>
                    <a:pt x="43485" y="0"/>
                  </a:moveTo>
                  <a:lnTo>
                    <a:pt x="57011" y="0"/>
                  </a:lnTo>
                  <a:lnTo>
                    <a:pt x="57011" y="71533"/>
                  </a:lnTo>
                  <a:cubicBezTo>
                    <a:pt x="57533" y="79734"/>
                    <a:pt x="54872" y="87820"/>
                    <a:pt x="49581" y="94107"/>
                  </a:cubicBezTo>
                  <a:cubicBezTo>
                    <a:pt x="44037" y="99661"/>
                    <a:pt x="36360" y="102544"/>
                    <a:pt x="28531" y="102013"/>
                  </a:cubicBezTo>
                  <a:cubicBezTo>
                    <a:pt x="20696" y="102515"/>
                    <a:pt x="12984" y="99875"/>
                    <a:pt x="7100" y="94679"/>
                  </a:cubicBezTo>
                  <a:cubicBezTo>
                    <a:pt x="1885" y="89206"/>
                    <a:pt x="-659" y="81716"/>
                    <a:pt x="146" y="74200"/>
                  </a:cubicBezTo>
                  <a:lnTo>
                    <a:pt x="146" y="67342"/>
                  </a:lnTo>
                  <a:lnTo>
                    <a:pt x="12719" y="67342"/>
                  </a:lnTo>
                  <a:lnTo>
                    <a:pt x="12719" y="74200"/>
                  </a:lnTo>
                  <a:cubicBezTo>
                    <a:pt x="12408" y="78615"/>
                    <a:pt x="13806" y="82980"/>
                    <a:pt x="16625" y="86392"/>
                  </a:cubicBezTo>
                  <a:cubicBezTo>
                    <a:pt x="23088" y="92418"/>
                    <a:pt x="33214" y="92064"/>
                    <a:pt x="39241" y="85600"/>
                  </a:cubicBezTo>
                  <a:cubicBezTo>
                    <a:pt x="39291" y="85547"/>
                    <a:pt x="39341" y="85494"/>
                    <a:pt x="39389" y="85439"/>
                  </a:cubicBezTo>
                  <a:cubicBezTo>
                    <a:pt x="42335" y="81424"/>
                    <a:pt x="43785" y="76504"/>
                    <a:pt x="43485" y="715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0FAF8128-15EE-4838-A1FE-4A7B85E1436B}"/>
                </a:ext>
              </a:extLst>
            </p:cNvPr>
            <p:cNvSpPr/>
            <p:nvPr/>
          </p:nvSpPr>
          <p:spPr>
            <a:xfrm>
              <a:off x="5545073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668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668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EC4964ED-5DB0-4B89-BAB7-8BE3338249A2}"/>
                </a:ext>
              </a:extLst>
            </p:cNvPr>
            <p:cNvSpPr/>
            <p:nvPr/>
          </p:nvSpPr>
          <p:spPr>
            <a:xfrm>
              <a:off x="5586412" y="3700367"/>
              <a:ext cx="89058" cy="99250"/>
            </a:xfrm>
            <a:custGeom>
              <a:avLst/>
              <a:gdLst>
                <a:gd name="connsiteX0" fmla="*/ 38100 w 89058"/>
                <a:gd name="connsiteY0" fmla="*/ 0 h 99250"/>
                <a:gd name="connsiteX1" fmla="*/ 53435 w 89058"/>
                <a:gd name="connsiteY1" fmla="*/ 0 h 99250"/>
                <a:gd name="connsiteX2" fmla="*/ 89059 w 89058"/>
                <a:gd name="connsiteY2" fmla="*/ 99251 h 99250"/>
                <a:gd name="connsiteX3" fmla="*/ 74295 w 89058"/>
                <a:gd name="connsiteY3" fmla="*/ 99251 h 99250"/>
                <a:gd name="connsiteX4" fmla="*/ 64198 w 89058"/>
                <a:gd name="connsiteY4" fmla="*/ 70676 h 99250"/>
                <a:gd name="connsiteX5" fmla="*/ 24479 w 89058"/>
                <a:gd name="connsiteY5" fmla="*/ 70676 h 99250"/>
                <a:gd name="connsiteX6" fmla="*/ 14097 w 89058"/>
                <a:gd name="connsiteY6" fmla="*/ 99251 h 99250"/>
                <a:gd name="connsiteX7" fmla="*/ 0 w 89058"/>
                <a:gd name="connsiteY7" fmla="*/ 99251 h 99250"/>
                <a:gd name="connsiteX8" fmla="*/ 28575 w 89058"/>
                <a:gd name="connsiteY8" fmla="*/ 58674 h 99250"/>
                <a:gd name="connsiteX9" fmla="*/ 60008 w 89058"/>
                <a:gd name="connsiteY9" fmla="*/ 58674 h 99250"/>
                <a:gd name="connsiteX10" fmla="*/ 44672 w 89058"/>
                <a:gd name="connsiteY10" fmla="*/ 14383 h 99250"/>
                <a:gd name="connsiteX11" fmla="*/ 44672 w 89058"/>
                <a:gd name="connsiteY11" fmla="*/ 14383 h 9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058" h="99250">
                  <a:moveTo>
                    <a:pt x="38100" y="0"/>
                  </a:moveTo>
                  <a:lnTo>
                    <a:pt x="53435" y="0"/>
                  </a:lnTo>
                  <a:lnTo>
                    <a:pt x="89059" y="99251"/>
                  </a:lnTo>
                  <a:lnTo>
                    <a:pt x="74295" y="99251"/>
                  </a:lnTo>
                  <a:lnTo>
                    <a:pt x="64198" y="70676"/>
                  </a:lnTo>
                  <a:lnTo>
                    <a:pt x="24479" y="70676"/>
                  </a:lnTo>
                  <a:lnTo>
                    <a:pt x="14097" y="99251"/>
                  </a:lnTo>
                  <a:lnTo>
                    <a:pt x="0" y="99251"/>
                  </a:lnTo>
                  <a:close/>
                  <a:moveTo>
                    <a:pt x="28575" y="58674"/>
                  </a:moveTo>
                  <a:lnTo>
                    <a:pt x="60008" y="58674"/>
                  </a:lnTo>
                  <a:lnTo>
                    <a:pt x="44672" y="14383"/>
                  </a:lnTo>
                  <a:lnTo>
                    <a:pt x="44672" y="14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1078FE92-51FE-454E-AA27-82C7C4B679EF}"/>
                </a:ext>
              </a:extLst>
            </p:cNvPr>
            <p:cNvSpPr/>
            <p:nvPr/>
          </p:nvSpPr>
          <p:spPr>
            <a:xfrm>
              <a:off x="5701283" y="3700462"/>
              <a:ext cx="78771" cy="99155"/>
            </a:xfrm>
            <a:custGeom>
              <a:avLst/>
              <a:gdLst>
                <a:gd name="connsiteX0" fmla="*/ 12954 w 78771"/>
                <a:gd name="connsiteY0" fmla="*/ 99155 h 99155"/>
                <a:gd name="connsiteX1" fmla="*/ 6477 w 78771"/>
                <a:gd name="connsiteY1" fmla="*/ 99155 h 99155"/>
                <a:gd name="connsiteX2" fmla="*/ 0 w 78771"/>
                <a:gd name="connsiteY2" fmla="*/ 99155 h 99155"/>
                <a:gd name="connsiteX3" fmla="*/ 0 w 78771"/>
                <a:gd name="connsiteY3" fmla="*/ 0 h 99155"/>
                <a:gd name="connsiteX4" fmla="*/ 8001 w 78771"/>
                <a:gd name="connsiteY4" fmla="*/ 0 h 99155"/>
                <a:gd name="connsiteX5" fmla="*/ 16097 w 78771"/>
                <a:gd name="connsiteY5" fmla="*/ 0 h 99155"/>
                <a:gd name="connsiteX6" fmla="*/ 65818 w 78771"/>
                <a:gd name="connsiteY6" fmla="*/ 80581 h 99155"/>
                <a:gd name="connsiteX7" fmla="*/ 65818 w 78771"/>
                <a:gd name="connsiteY7" fmla="*/ 0 h 99155"/>
                <a:gd name="connsiteX8" fmla="*/ 72295 w 78771"/>
                <a:gd name="connsiteY8" fmla="*/ 0 h 99155"/>
                <a:gd name="connsiteX9" fmla="*/ 78772 w 78771"/>
                <a:gd name="connsiteY9" fmla="*/ 0 h 99155"/>
                <a:gd name="connsiteX10" fmla="*/ 78772 w 78771"/>
                <a:gd name="connsiteY10" fmla="*/ 99155 h 99155"/>
                <a:gd name="connsiteX11" fmla="*/ 71438 w 78771"/>
                <a:gd name="connsiteY11" fmla="*/ 99155 h 99155"/>
                <a:gd name="connsiteX12" fmla="*/ 64103 w 78771"/>
                <a:gd name="connsiteY12" fmla="*/ 99155 h 99155"/>
                <a:gd name="connsiteX13" fmla="*/ 12954 w 78771"/>
                <a:gd name="connsiteY13" fmla="*/ 18193 h 99155"/>
                <a:gd name="connsiteX14" fmla="*/ 12954 w 78771"/>
                <a:gd name="connsiteY14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771" h="99155">
                  <a:moveTo>
                    <a:pt x="12954" y="99155"/>
                  </a:moveTo>
                  <a:lnTo>
                    <a:pt x="6477" y="99155"/>
                  </a:lnTo>
                  <a:lnTo>
                    <a:pt x="0" y="99155"/>
                  </a:lnTo>
                  <a:lnTo>
                    <a:pt x="0" y="0"/>
                  </a:lnTo>
                  <a:lnTo>
                    <a:pt x="8001" y="0"/>
                  </a:lnTo>
                  <a:lnTo>
                    <a:pt x="16097" y="0"/>
                  </a:lnTo>
                  <a:lnTo>
                    <a:pt x="65818" y="80581"/>
                  </a:lnTo>
                  <a:lnTo>
                    <a:pt x="65818" y="0"/>
                  </a:lnTo>
                  <a:lnTo>
                    <a:pt x="72295" y="0"/>
                  </a:lnTo>
                  <a:lnTo>
                    <a:pt x="78772" y="0"/>
                  </a:lnTo>
                  <a:lnTo>
                    <a:pt x="78772" y="99155"/>
                  </a:lnTo>
                  <a:lnTo>
                    <a:pt x="71438" y="99155"/>
                  </a:lnTo>
                  <a:lnTo>
                    <a:pt x="64103" y="99155"/>
                  </a:lnTo>
                  <a:lnTo>
                    <a:pt x="12954" y="18193"/>
                  </a:lnTo>
                  <a:lnTo>
                    <a:pt x="12954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E4C6D18F-E28D-40DD-AED2-C07DA05C9774}"/>
                </a:ext>
              </a:extLst>
            </p:cNvPr>
            <p:cNvSpPr/>
            <p:nvPr/>
          </p:nvSpPr>
          <p:spPr>
            <a:xfrm>
              <a:off x="5816118" y="3697606"/>
              <a:ext cx="91000" cy="104707"/>
            </a:xfrm>
            <a:custGeom>
              <a:avLst/>
              <a:gdLst>
                <a:gd name="connsiteX0" fmla="*/ 46519 w 91000"/>
                <a:gd name="connsiteY0" fmla="*/ 104678 h 104707"/>
                <a:gd name="connsiteX1" fmla="*/ 13086 w 91000"/>
                <a:gd name="connsiteY1" fmla="*/ 90295 h 104707"/>
                <a:gd name="connsiteX2" fmla="*/ 13086 w 91000"/>
                <a:gd name="connsiteY2" fmla="*/ 14095 h 104707"/>
                <a:gd name="connsiteX3" fmla="*/ 75094 w 91000"/>
                <a:gd name="connsiteY3" fmla="*/ 9238 h 104707"/>
                <a:gd name="connsiteX4" fmla="*/ 88810 w 91000"/>
                <a:gd name="connsiteY4" fmla="*/ 32574 h 104707"/>
                <a:gd name="connsiteX5" fmla="*/ 76237 w 91000"/>
                <a:gd name="connsiteY5" fmla="*/ 32574 h 104707"/>
                <a:gd name="connsiteX6" fmla="*/ 66712 w 91000"/>
                <a:gd name="connsiteY6" fmla="*/ 17334 h 104707"/>
                <a:gd name="connsiteX7" fmla="*/ 46709 w 91000"/>
                <a:gd name="connsiteY7" fmla="*/ 12000 h 104707"/>
                <a:gd name="connsiteX8" fmla="*/ 23278 w 91000"/>
                <a:gd name="connsiteY8" fmla="*/ 23239 h 104707"/>
                <a:gd name="connsiteX9" fmla="*/ 13753 w 91000"/>
                <a:gd name="connsiteY9" fmla="*/ 52672 h 104707"/>
                <a:gd name="connsiteX10" fmla="*/ 22420 w 91000"/>
                <a:gd name="connsiteY10" fmla="*/ 82675 h 104707"/>
                <a:gd name="connsiteX11" fmla="*/ 47376 w 91000"/>
                <a:gd name="connsiteY11" fmla="*/ 93343 h 104707"/>
                <a:gd name="connsiteX12" fmla="*/ 72141 w 91000"/>
                <a:gd name="connsiteY12" fmla="*/ 82104 h 104707"/>
                <a:gd name="connsiteX13" fmla="*/ 74903 w 91000"/>
                <a:gd name="connsiteY13" fmla="*/ 78389 h 104707"/>
                <a:gd name="connsiteX14" fmla="*/ 77570 w 91000"/>
                <a:gd name="connsiteY14" fmla="*/ 71055 h 104707"/>
                <a:gd name="connsiteX15" fmla="*/ 78713 w 91000"/>
                <a:gd name="connsiteY15" fmla="*/ 62101 h 104707"/>
                <a:gd name="connsiteX16" fmla="*/ 78713 w 91000"/>
                <a:gd name="connsiteY16" fmla="*/ 60863 h 104707"/>
                <a:gd name="connsiteX17" fmla="*/ 47662 w 91000"/>
                <a:gd name="connsiteY17" fmla="*/ 60863 h 104707"/>
                <a:gd name="connsiteX18" fmla="*/ 47662 w 91000"/>
                <a:gd name="connsiteY18" fmla="*/ 49433 h 104707"/>
                <a:gd name="connsiteX19" fmla="*/ 91000 w 91000"/>
                <a:gd name="connsiteY19" fmla="*/ 49433 h 104707"/>
                <a:gd name="connsiteX20" fmla="*/ 91000 w 91000"/>
                <a:gd name="connsiteY20" fmla="*/ 101916 h 104707"/>
                <a:gd name="connsiteX21" fmla="*/ 82714 w 91000"/>
                <a:gd name="connsiteY21" fmla="*/ 101916 h 104707"/>
                <a:gd name="connsiteX22" fmla="*/ 79380 w 91000"/>
                <a:gd name="connsiteY22" fmla="*/ 89438 h 104707"/>
                <a:gd name="connsiteX23" fmla="*/ 78713 w 91000"/>
                <a:gd name="connsiteY23" fmla="*/ 90295 h 104707"/>
                <a:gd name="connsiteX24" fmla="*/ 46519 w 91000"/>
                <a:gd name="connsiteY24" fmla="*/ 104678 h 10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000" h="104707">
                  <a:moveTo>
                    <a:pt x="46519" y="104678"/>
                  </a:moveTo>
                  <a:cubicBezTo>
                    <a:pt x="33779" y="105156"/>
                    <a:pt x="21500" y="99874"/>
                    <a:pt x="13086" y="90295"/>
                  </a:cubicBezTo>
                  <a:cubicBezTo>
                    <a:pt x="-4362" y="67892"/>
                    <a:pt x="-4362" y="36499"/>
                    <a:pt x="13086" y="14095"/>
                  </a:cubicBezTo>
                  <a:cubicBezTo>
                    <a:pt x="29698" y="-2661"/>
                    <a:pt x="56075" y="-4727"/>
                    <a:pt x="75094" y="9238"/>
                  </a:cubicBezTo>
                  <a:cubicBezTo>
                    <a:pt x="82664" y="14813"/>
                    <a:pt x="87621" y="23247"/>
                    <a:pt x="88810" y="32574"/>
                  </a:cubicBezTo>
                  <a:lnTo>
                    <a:pt x="76237" y="32574"/>
                  </a:lnTo>
                  <a:cubicBezTo>
                    <a:pt x="75265" y="26410"/>
                    <a:pt x="71826" y="20909"/>
                    <a:pt x="66712" y="17334"/>
                  </a:cubicBezTo>
                  <a:cubicBezTo>
                    <a:pt x="60743" y="13560"/>
                    <a:pt x="53764" y="11700"/>
                    <a:pt x="46709" y="12000"/>
                  </a:cubicBezTo>
                  <a:cubicBezTo>
                    <a:pt x="37548" y="11772"/>
                    <a:pt x="28835" y="15953"/>
                    <a:pt x="23278" y="23239"/>
                  </a:cubicBezTo>
                  <a:cubicBezTo>
                    <a:pt x="16786" y="31649"/>
                    <a:pt x="13419" y="42053"/>
                    <a:pt x="13753" y="52672"/>
                  </a:cubicBezTo>
                  <a:cubicBezTo>
                    <a:pt x="13095" y="63373"/>
                    <a:pt x="16158" y="73973"/>
                    <a:pt x="22420" y="82675"/>
                  </a:cubicBezTo>
                  <a:cubicBezTo>
                    <a:pt x="28563" y="90006"/>
                    <a:pt x="37833" y="93968"/>
                    <a:pt x="47376" y="93343"/>
                  </a:cubicBezTo>
                  <a:cubicBezTo>
                    <a:pt x="56934" y="93677"/>
                    <a:pt x="66098" y="89518"/>
                    <a:pt x="72141" y="82104"/>
                  </a:cubicBezTo>
                  <a:cubicBezTo>
                    <a:pt x="73167" y="80947"/>
                    <a:pt x="74091" y="79704"/>
                    <a:pt x="74903" y="78389"/>
                  </a:cubicBezTo>
                  <a:cubicBezTo>
                    <a:pt x="76190" y="76108"/>
                    <a:pt x="77091" y="73629"/>
                    <a:pt x="77570" y="71055"/>
                  </a:cubicBezTo>
                  <a:cubicBezTo>
                    <a:pt x="78305" y="68126"/>
                    <a:pt x="78688" y="65121"/>
                    <a:pt x="78713" y="62101"/>
                  </a:cubicBezTo>
                  <a:lnTo>
                    <a:pt x="78713" y="60863"/>
                  </a:lnTo>
                  <a:lnTo>
                    <a:pt x="47662" y="60863"/>
                  </a:lnTo>
                  <a:lnTo>
                    <a:pt x="47662" y="49433"/>
                  </a:lnTo>
                  <a:lnTo>
                    <a:pt x="91000" y="49433"/>
                  </a:lnTo>
                  <a:lnTo>
                    <a:pt x="91000" y="101916"/>
                  </a:lnTo>
                  <a:lnTo>
                    <a:pt x="82714" y="101916"/>
                  </a:lnTo>
                  <a:lnTo>
                    <a:pt x="79380" y="89438"/>
                  </a:lnTo>
                  <a:lnTo>
                    <a:pt x="78713" y="90295"/>
                  </a:lnTo>
                  <a:cubicBezTo>
                    <a:pt x="70796" y="99827"/>
                    <a:pt x="58901" y="105142"/>
                    <a:pt x="46519" y="10467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04A93984-5D9A-400C-9357-AEEFB2B099D3}"/>
                </a:ext>
              </a:extLst>
            </p:cNvPr>
            <p:cNvSpPr/>
            <p:nvPr/>
          </p:nvSpPr>
          <p:spPr>
            <a:xfrm>
              <a:off x="6000329" y="3700367"/>
              <a:ext cx="78048" cy="101926"/>
            </a:xfrm>
            <a:custGeom>
              <a:avLst/>
              <a:gdLst>
                <a:gd name="connsiteX0" fmla="*/ 77668 w 78048"/>
                <a:gd name="connsiteY0" fmla="*/ 62865 h 101926"/>
                <a:gd name="connsiteX1" fmla="*/ 34300 w 78048"/>
                <a:gd name="connsiteY1" fmla="*/ 101868 h 101926"/>
                <a:gd name="connsiteX2" fmla="*/ 9659 w 78048"/>
                <a:gd name="connsiteY2" fmla="*/ 92012 h 101926"/>
                <a:gd name="connsiteX3" fmla="*/ 134 w 78048"/>
                <a:gd name="connsiteY3" fmla="*/ 62865 h 101926"/>
                <a:gd name="connsiteX4" fmla="*/ 134 w 78048"/>
                <a:gd name="connsiteY4" fmla="*/ 0 h 101926"/>
                <a:gd name="connsiteX5" fmla="*/ 13565 w 78048"/>
                <a:gd name="connsiteY5" fmla="*/ 0 h 101926"/>
                <a:gd name="connsiteX6" fmla="*/ 13565 w 78048"/>
                <a:gd name="connsiteY6" fmla="*/ 62008 h 101926"/>
                <a:gd name="connsiteX7" fmla="*/ 20137 w 78048"/>
                <a:gd name="connsiteY7" fmla="*/ 82963 h 101926"/>
                <a:gd name="connsiteX8" fmla="*/ 39187 w 78048"/>
                <a:gd name="connsiteY8" fmla="*/ 90202 h 101926"/>
                <a:gd name="connsiteX9" fmla="*/ 58237 w 78048"/>
                <a:gd name="connsiteY9" fmla="*/ 82963 h 101926"/>
                <a:gd name="connsiteX10" fmla="*/ 64714 w 78048"/>
                <a:gd name="connsiteY10" fmla="*/ 62008 h 101926"/>
                <a:gd name="connsiteX11" fmla="*/ 64714 w 78048"/>
                <a:gd name="connsiteY11" fmla="*/ 95 h 101926"/>
                <a:gd name="connsiteX12" fmla="*/ 78049 w 78048"/>
                <a:gd name="connsiteY12" fmla="*/ 95 h 10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48" h="101926">
                  <a:moveTo>
                    <a:pt x="77668" y="62865"/>
                  </a:moveTo>
                  <a:cubicBezTo>
                    <a:pt x="76458" y="85611"/>
                    <a:pt x="57046" y="103073"/>
                    <a:pt x="34300" y="101868"/>
                  </a:cubicBezTo>
                  <a:cubicBezTo>
                    <a:pt x="25223" y="101387"/>
                    <a:pt x="16565" y="97922"/>
                    <a:pt x="9659" y="92012"/>
                  </a:cubicBezTo>
                  <a:cubicBezTo>
                    <a:pt x="2697" y="83973"/>
                    <a:pt x="-742" y="73466"/>
                    <a:pt x="134" y="62865"/>
                  </a:cubicBezTo>
                  <a:lnTo>
                    <a:pt x="134" y="0"/>
                  </a:lnTo>
                  <a:lnTo>
                    <a:pt x="13565" y="0"/>
                  </a:lnTo>
                  <a:lnTo>
                    <a:pt x="13565" y="62008"/>
                  </a:lnTo>
                  <a:cubicBezTo>
                    <a:pt x="13022" y="69573"/>
                    <a:pt x="15365" y="77064"/>
                    <a:pt x="20137" y="82963"/>
                  </a:cubicBezTo>
                  <a:cubicBezTo>
                    <a:pt x="25099" y="88074"/>
                    <a:pt x="32081" y="90725"/>
                    <a:pt x="39187" y="90202"/>
                  </a:cubicBezTo>
                  <a:cubicBezTo>
                    <a:pt x="46283" y="90672"/>
                    <a:pt x="53236" y="88030"/>
                    <a:pt x="58237" y="82963"/>
                  </a:cubicBezTo>
                  <a:cubicBezTo>
                    <a:pt x="62942" y="77033"/>
                    <a:pt x="65247" y="69556"/>
                    <a:pt x="64714" y="62008"/>
                  </a:cubicBezTo>
                  <a:lnTo>
                    <a:pt x="64714" y="95"/>
                  </a:lnTo>
                  <a:lnTo>
                    <a:pt x="78049" y="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1E161CFE-AAF9-4427-A33A-76C63ECF1EA0}"/>
                </a:ext>
              </a:extLst>
            </p:cNvPr>
            <p:cNvSpPr/>
            <p:nvPr/>
          </p:nvSpPr>
          <p:spPr>
            <a:xfrm>
              <a:off x="6116001" y="3700462"/>
              <a:ext cx="78771" cy="99155"/>
            </a:xfrm>
            <a:custGeom>
              <a:avLst/>
              <a:gdLst>
                <a:gd name="connsiteX0" fmla="*/ 12954 w 78771"/>
                <a:gd name="connsiteY0" fmla="*/ 99155 h 99155"/>
                <a:gd name="connsiteX1" fmla="*/ 6477 w 78771"/>
                <a:gd name="connsiteY1" fmla="*/ 99155 h 99155"/>
                <a:gd name="connsiteX2" fmla="*/ 0 w 78771"/>
                <a:gd name="connsiteY2" fmla="*/ 99155 h 99155"/>
                <a:gd name="connsiteX3" fmla="*/ 0 w 78771"/>
                <a:gd name="connsiteY3" fmla="*/ 0 h 99155"/>
                <a:gd name="connsiteX4" fmla="*/ 8001 w 78771"/>
                <a:gd name="connsiteY4" fmla="*/ 0 h 99155"/>
                <a:gd name="connsiteX5" fmla="*/ 16097 w 78771"/>
                <a:gd name="connsiteY5" fmla="*/ 0 h 99155"/>
                <a:gd name="connsiteX6" fmla="*/ 65818 w 78771"/>
                <a:gd name="connsiteY6" fmla="*/ 80581 h 99155"/>
                <a:gd name="connsiteX7" fmla="*/ 65818 w 78771"/>
                <a:gd name="connsiteY7" fmla="*/ 0 h 99155"/>
                <a:gd name="connsiteX8" fmla="*/ 72295 w 78771"/>
                <a:gd name="connsiteY8" fmla="*/ 0 h 99155"/>
                <a:gd name="connsiteX9" fmla="*/ 78772 w 78771"/>
                <a:gd name="connsiteY9" fmla="*/ 0 h 99155"/>
                <a:gd name="connsiteX10" fmla="*/ 78772 w 78771"/>
                <a:gd name="connsiteY10" fmla="*/ 99155 h 99155"/>
                <a:gd name="connsiteX11" fmla="*/ 71438 w 78771"/>
                <a:gd name="connsiteY11" fmla="*/ 99155 h 99155"/>
                <a:gd name="connsiteX12" fmla="*/ 64008 w 78771"/>
                <a:gd name="connsiteY12" fmla="*/ 99155 h 99155"/>
                <a:gd name="connsiteX13" fmla="*/ 12954 w 78771"/>
                <a:gd name="connsiteY13" fmla="*/ 18193 h 99155"/>
                <a:gd name="connsiteX14" fmla="*/ 12954 w 78771"/>
                <a:gd name="connsiteY14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771" h="99155">
                  <a:moveTo>
                    <a:pt x="12954" y="99155"/>
                  </a:moveTo>
                  <a:lnTo>
                    <a:pt x="6477" y="99155"/>
                  </a:lnTo>
                  <a:lnTo>
                    <a:pt x="0" y="99155"/>
                  </a:lnTo>
                  <a:lnTo>
                    <a:pt x="0" y="0"/>
                  </a:lnTo>
                  <a:lnTo>
                    <a:pt x="8001" y="0"/>
                  </a:lnTo>
                  <a:lnTo>
                    <a:pt x="16097" y="0"/>
                  </a:lnTo>
                  <a:lnTo>
                    <a:pt x="65818" y="80581"/>
                  </a:lnTo>
                  <a:lnTo>
                    <a:pt x="65818" y="0"/>
                  </a:lnTo>
                  <a:lnTo>
                    <a:pt x="72295" y="0"/>
                  </a:lnTo>
                  <a:lnTo>
                    <a:pt x="78772" y="0"/>
                  </a:lnTo>
                  <a:lnTo>
                    <a:pt x="78772" y="99155"/>
                  </a:lnTo>
                  <a:lnTo>
                    <a:pt x="71438" y="99155"/>
                  </a:lnTo>
                  <a:lnTo>
                    <a:pt x="64008" y="99155"/>
                  </a:lnTo>
                  <a:lnTo>
                    <a:pt x="12954" y="18193"/>
                  </a:lnTo>
                  <a:lnTo>
                    <a:pt x="12954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0BD9855C-BF62-4712-AA3B-EFFE0ABF509B}"/>
                </a:ext>
              </a:extLst>
            </p:cNvPr>
            <p:cNvSpPr/>
            <p:nvPr/>
          </p:nvSpPr>
          <p:spPr>
            <a:xfrm>
              <a:off x="6231635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668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668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F6553C4A-7C5E-48AD-A799-C327A2484CBE}"/>
                </a:ext>
              </a:extLst>
            </p:cNvPr>
            <p:cNvSpPr/>
            <p:nvPr/>
          </p:nvSpPr>
          <p:spPr>
            <a:xfrm>
              <a:off x="6271354" y="3700462"/>
              <a:ext cx="86677" cy="99155"/>
            </a:xfrm>
            <a:custGeom>
              <a:avLst/>
              <a:gdLst>
                <a:gd name="connsiteX0" fmla="*/ 0 w 86677"/>
                <a:gd name="connsiteY0" fmla="*/ 0 h 99155"/>
                <a:gd name="connsiteX1" fmla="*/ 7429 w 86677"/>
                <a:gd name="connsiteY1" fmla="*/ 0 h 99155"/>
                <a:gd name="connsiteX2" fmla="*/ 14954 w 86677"/>
                <a:gd name="connsiteY2" fmla="*/ 0 h 99155"/>
                <a:gd name="connsiteX3" fmla="*/ 43339 w 86677"/>
                <a:gd name="connsiteY3" fmla="*/ 84773 h 99155"/>
                <a:gd name="connsiteX4" fmla="*/ 43434 w 86677"/>
                <a:gd name="connsiteY4" fmla="*/ 84773 h 99155"/>
                <a:gd name="connsiteX5" fmla="*/ 71818 w 86677"/>
                <a:gd name="connsiteY5" fmla="*/ 0 h 99155"/>
                <a:gd name="connsiteX6" fmla="*/ 79248 w 86677"/>
                <a:gd name="connsiteY6" fmla="*/ 0 h 99155"/>
                <a:gd name="connsiteX7" fmla="*/ 86677 w 86677"/>
                <a:gd name="connsiteY7" fmla="*/ 0 h 99155"/>
                <a:gd name="connsiteX8" fmla="*/ 50578 w 86677"/>
                <a:gd name="connsiteY8" fmla="*/ 99155 h 99155"/>
                <a:gd name="connsiteX9" fmla="*/ 43339 w 86677"/>
                <a:gd name="connsiteY9" fmla="*/ 99155 h 99155"/>
                <a:gd name="connsiteX10" fmla="*/ 36100 w 86677"/>
                <a:gd name="connsiteY10" fmla="*/ 99155 h 99155"/>
                <a:gd name="connsiteX11" fmla="*/ 0 w 86677"/>
                <a:gd name="connsiteY11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677" h="99155">
                  <a:moveTo>
                    <a:pt x="0" y="0"/>
                  </a:moveTo>
                  <a:lnTo>
                    <a:pt x="7429" y="0"/>
                  </a:lnTo>
                  <a:lnTo>
                    <a:pt x="14954" y="0"/>
                  </a:lnTo>
                  <a:lnTo>
                    <a:pt x="43339" y="84773"/>
                  </a:lnTo>
                  <a:lnTo>
                    <a:pt x="43434" y="84773"/>
                  </a:lnTo>
                  <a:lnTo>
                    <a:pt x="71818" y="0"/>
                  </a:lnTo>
                  <a:lnTo>
                    <a:pt x="79248" y="0"/>
                  </a:lnTo>
                  <a:lnTo>
                    <a:pt x="86677" y="0"/>
                  </a:lnTo>
                  <a:lnTo>
                    <a:pt x="50578" y="99155"/>
                  </a:lnTo>
                  <a:lnTo>
                    <a:pt x="43339" y="99155"/>
                  </a:lnTo>
                  <a:lnTo>
                    <a:pt x="3610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3D0C8A8A-ED84-4AAD-8878-6FBFF89C4D87}"/>
                </a:ext>
              </a:extLst>
            </p:cNvPr>
            <p:cNvSpPr/>
            <p:nvPr/>
          </p:nvSpPr>
          <p:spPr>
            <a:xfrm>
              <a:off x="6383749" y="3700462"/>
              <a:ext cx="73342" cy="99155"/>
            </a:xfrm>
            <a:custGeom>
              <a:avLst/>
              <a:gdLst>
                <a:gd name="connsiteX0" fmla="*/ 0 w 73342"/>
                <a:gd name="connsiteY0" fmla="*/ 99155 h 99155"/>
                <a:gd name="connsiteX1" fmla="*/ 0 w 73342"/>
                <a:gd name="connsiteY1" fmla="*/ 0 h 99155"/>
                <a:gd name="connsiteX2" fmla="*/ 72485 w 73342"/>
                <a:gd name="connsiteY2" fmla="*/ 0 h 99155"/>
                <a:gd name="connsiteX3" fmla="*/ 72485 w 73342"/>
                <a:gd name="connsiteY3" fmla="*/ 5906 h 99155"/>
                <a:gd name="connsiteX4" fmla="*/ 72485 w 73342"/>
                <a:gd name="connsiteY4" fmla="*/ 11811 h 99155"/>
                <a:gd name="connsiteX5" fmla="*/ 13430 w 73342"/>
                <a:gd name="connsiteY5" fmla="*/ 11811 h 99155"/>
                <a:gd name="connsiteX6" fmla="*/ 13430 w 73342"/>
                <a:gd name="connsiteY6" fmla="*/ 42196 h 99155"/>
                <a:gd name="connsiteX7" fmla="*/ 67342 w 73342"/>
                <a:gd name="connsiteY7" fmla="*/ 42196 h 99155"/>
                <a:gd name="connsiteX8" fmla="*/ 67342 w 73342"/>
                <a:gd name="connsiteY8" fmla="*/ 48101 h 99155"/>
                <a:gd name="connsiteX9" fmla="*/ 67342 w 73342"/>
                <a:gd name="connsiteY9" fmla="*/ 54007 h 99155"/>
                <a:gd name="connsiteX10" fmla="*/ 13430 w 73342"/>
                <a:gd name="connsiteY10" fmla="*/ 54007 h 99155"/>
                <a:gd name="connsiteX11" fmla="*/ 13430 w 73342"/>
                <a:gd name="connsiteY11" fmla="*/ 87344 h 99155"/>
                <a:gd name="connsiteX12" fmla="*/ 73342 w 73342"/>
                <a:gd name="connsiteY12" fmla="*/ 87344 h 99155"/>
                <a:gd name="connsiteX13" fmla="*/ 73342 w 73342"/>
                <a:gd name="connsiteY13" fmla="*/ 93250 h 99155"/>
                <a:gd name="connsiteX14" fmla="*/ 73342 w 73342"/>
                <a:gd name="connsiteY14" fmla="*/ 99155 h 99155"/>
                <a:gd name="connsiteX15" fmla="*/ 0 w 73342"/>
                <a:gd name="connsiteY15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342" h="99155">
                  <a:moveTo>
                    <a:pt x="0" y="99155"/>
                  </a:moveTo>
                  <a:lnTo>
                    <a:pt x="0" y="0"/>
                  </a:lnTo>
                  <a:lnTo>
                    <a:pt x="72485" y="0"/>
                  </a:lnTo>
                  <a:lnTo>
                    <a:pt x="72485" y="5906"/>
                  </a:lnTo>
                  <a:lnTo>
                    <a:pt x="72485" y="11811"/>
                  </a:lnTo>
                  <a:lnTo>
                    <a:pt x="13430" y="11811"/>
                  </a:lnTo>
                  <a:lnTo>
                    <a:pt x="13430" y="42196"/>
                  </a:lnTo>
                  <a:lnTo>
                    <a:pt x="67342" y="42196"/>
                  </a:lnTo>
                  <a:lnTo>
                    <a:pt x="67342" y="48101"/>
                  </a:lnTo>
                  <a:lnTo>
                    <a:pt x="67342" y="54007"/>
                  </a:lnTo>
                  <a:lnTo>
                    <a:pt x="13430" y="54007"/>
                  </a:lnTo>
                  <a:lnTo>
                    <a:pt x="13430" y="87344"/>
                  </a:lnTo>
                  <a:lnTo>
                    <a:pt x="73342" y="87344"/>
                  </a:lnTo>
                  <a:lnTo>
                    <a:pt x="73342" y="93250"/>
                  </a:lnTo>
                  <a:lnTo>
                    <a:pt x="73342" y="99155"/>
                  </a:lnTo>
                  <a:lnTo>
                    <a:pt x="0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8F850332-2724-4DF9-B6F4-4AE2E7282DD7}"/>
                </a:ext>
              </a:extLst>
            </p:cNvPr>
            <p:cNvSpPr/>
            <p:nvPr/>
          </p:nvSpPr>
          <p:spPr>
            <a:xfrm>
              <a:off x="6492811" y="3700289"/>
              <a:ext cx="82486" cy="99327"/>
            </a:xfrm>
            <a:custGeom>
              <a:avLst/>
              <a:gdLst>
                <a:gd name="connsiteX0" fmla="*/ 0 w 82486"/>
                <a:gd name="connsiteY0" fmla="*/ 77 h 99327"/>
                <a:gd name="connsiteX1" fmla="*/ 46101 w 82486"/>
                <a:gd name="connsiteY1" fmla="*/ 77 h 99327"/>
                <a:gd name="connsiteX2" fmla="*/ 70104 w 82486"/>
                <a:gd name="connsiteY2" fmla="*/ 7031 h 99327"/>
                <a:gd name="connsiteX3" fmla="*/ 78296 w 82486"/>
                <a:gd name="connsiteY3" fmla="*/ 27033 h 99327"/>
                <a:gd name="connsiteX4" fmla="*/ 69723 w 82486"/>
                <a:gd name="connsiteY4" fmla="*/ 47417 h 99327"/>
                <a:gd name="connsiteX5" fmla="*/ 65151 w 82486"/>
                <a:gd name="connsiteY5" fmla="*/ 50750 h 99327"/>
                <a:gd name="connsiteX6" fmla="*/ 67342 w 82486"/>
                <a:gd name="connsiteY6" fmla="*/ 51703 h 99327"/>
                <a:gd name="connsiteX7" fmla="*/ 76867 w 82486"/>
                <a:gd name="connsiteY7" fmla="*/ 69229 h 99327"/>
                <a:gd name="connsiteX8" fmla="*/ 77438 w 82486"/>
                <a:gd name="connsiteY8" fmla="*/ 87326 h 99327"/>
                <a:gd name="connsiteX9" fmla="*/ 78581 w 82486"/>
                <a:gd name="connsiteY9" fmla="*/ 93708 h 99327"/>
                <a:gd name="connsiteX10" fmla="*/ 82487 w 82486"/>
                <a:gd name="connsiteY10" fmla="*/ 97137 h 99327"/>
                <a:gd name="connsiteX11" fmla="*/ 82487 w 82486"/>
                <a:gd name="connsiteY11" fmla="*/ 99233 h 99327"/>
                <a:gd name="connsiteX12" fmla="*/ 66008 w 82486"/>
                <a:gd name="connsiteY12" fmla="*/ 99233 h 99327"/>
                <a:gd name="connsiteX13" fmla="*/ 64865 w 82486"/>
                <a:gd name="connsiteY13" fmla="*/ 92946 h 99327"/>
                <a:gd name="connsiteX14" fmla="*/ 64103 w 82486"/>
                <a:gd name="connsiteY14" fmla="*/ 81516 h 99327"/>
                <a:gd name="connsiteX15" fmla="*/ 64103 w 82486"/>
                <a:gd name="connsiteY15" fmla="*/ 73706 h 99327"/>
                <a:gd name="connsiteX16" fmla="*/ 59531 w 82486"/>
                <a:gd name="connsiteY16" fmla="*/ 60561 h 99327"/>
                <a:gd name="connsiteX17" fmla="*/ 45625 w 82486"/>
                <a:gd name="connsiteY17" fmla="*/ 56561 h 99327"/>
                <a:gd name="connsiteX18" fmla="*/ 13811 w 82486"/>
                <a:gd name="connsiteY18" fmla="*/ 56561 h 99327"/>
                <a:gd name="connsiteX19" fmla="*/ 13811 w 82486"/>
                <a:gd name="connsiteY19" fmla="*/ 99328 h 99327"/>
                <a:gd name="connsiteX20" fmla="*/ 381 w 82486"/>
                <a:gd name="connsiteY20" fmla="*/ 99328 h 99327"/>
                <a:gd name="connsiteX21" fmla="*/ 13430 w 82486"/>
                <a:gd name="connsiteY21" fmla="*/ 44940 h 99327"/>
                <a:gd name="connsiteX22" fmla="*/ 46577 w 82486"/>
                <a:gd name="connsiteY22" fmla="*/ 44940 h 99327"/>
                <a:gd name="connsiteX23" fmla="*/ 60293 w 82486"/>
                <a:gd name="connsiteY23" fmla="*/ 40844 h 99327"/>
                <a:gd name="connsiteX24" fmla="*/ 64579 w 82486"/>
                <a:gd name="connsiteY24" fmla="*/ 27986 h 99327"/>
                <a:gd name="connsiteX25" fmla="*/ 60008 w 82486"/>
                <a:gd name="connsiteY25" fmla="*/ 15413 h 99327"/>
                <a:gd name="connsiteX26" fmla="*/ 45625 w 82486"/>
                <a:gd name="connsiteY26" fmla="*/ 11412 h 99327"/>
                <a:gd name="connsiteX27" fmla="*/ 13430 w 82486"/>
                <a:gd name="connsiteY27" fmla="*/ 11412 h 9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486" h="99327">
                  <a:moveTo>
                    <a:pt x="0" y="77"/>
                  </a:moveTo>
                  <a:lnTo>
                    <a:pt x="46101" y="77"/>
                  </a:lnTo>
                  <a:cubicBezTo>
                    <a:pt x="54664" y="-479"/>
                    <a:pt x="63160" y="1981"/>
                    <a:pt x="70104" y="7031"/>
                  </a:cubicBezTo>
                  <a:cubicBezTo>
                    <a:pt x="75762" y="12084"/>
                    <a:pt x="78791" y="19461"/>
                    <a:pt x="78296" y="27033"/>
                  </a:cubicBezTo>
                  <a:cubicBezTo>
                    <a:pt x="78724" y="34784"/>
                    <a:pt x="75562" y="42302"/>
                    <a:pt x="69723" y="47417"/>
                  </a:cubicBezTo>
                  <a:cubicBezTo>
                    <a:pt x="68304" y="48664"/>
                    <a:pt x="66770" y="49780"/>
                    <a:pt x="65151" y="50750"/>
                  </a:cubicBezTo>
                  <a:lnTo>
                    <a:pt x="67342" y="51703"/>
                  </a:lnTo>
                  <a:cubicBezTo>
                    <a:pt x="73562" y="55283"/>
                    <a:pt x="77248" y="62058"/>
                    <a:pt x="76867" y="69229"/>
                  </a:cubicBezTo>
                  <a:lnTo>
                    <a:pt x="77438" y="87326"/>
                  </a:lnTo>
                  <a:cubicBezTo>
                    <a:pt x="77324" y="89513"/>
                    <a:pt x="77714" y="91696"/>
                    <a:pt x="78581" y="93708"/>
                  </a:cubicBezTo>
                  <a:cubicBezTo>
                    <a:pt x="79486" y="95241"/>
                    <a:pt x="80848" y="96443"/>
                    <a:pt x="82487" y="97137"/>
                  </a:cubicBezTo>
                  <a:lnTo>
                    <a:pt x="82487" y="99233"/>
                  </a:lnTo>
                  <a:lnTo>
                    <a:pt x="66008" y="99233"/>
                  </a:lnTo>
                  <a:cubicBezTo>
                    <a:pt x="65370" y="97192"/>
                    <a:pt x="64989" y="95081"/>
                    <a:pt x="64865" y="92946"/>
                  </a:cubicBezTo>
                  <a:cubicBezTo>
                    <a:pt x="64865" y="89517"/>
                    <a:pt x="64198" y="85707"/>
                    <a:pt x="64103" y="81516"/>
                  </a:cubicBezTo>
                  <a:lnTo>
                    <a:pt x="64103" y="73706"/>
                  </a:lnTo>
                  <a:cubicBezTo>
                    <a:pt x="64427" y="68885"/>
                    <a:pt x="62779" y="64141"/>
                    <a:pt x="59531" y="60561"/>
                  </a:cubicBezTo>
                  <a:cubicBezTo>
                    <a:pt x="55559" y="57530"/>
                    <a:pt x="50597" y="56102"/>
                    <a:pt x="45625" y="56561"/>
                  </a:cubicBezTo>
                  <a:lnTo>
                    <a:pt x="13811" y="56561"/>
                  </a:lnTo>
                  <a:lnTo>
                    <a:pt x="13811" y="99328"/>
                  </a:lnTo>
                  <a:lnTo>
                    <a:pt x="381" y="99328"/>
                  </a:lnTo>
                  <a:close/>
                  <a:moveTo>
                    <a:pt x="13430" y="44940"/>
                  </a:moveTo>
                  <a:lnTo>
                    <a:pt x="46577" y="44940"/>
                  </a:lnTo>
                  <a:cubicBezTo>
                    <a:pt x="51502" y="45331"/>
                    <a:pt x="56388" y="43871"/>
                    <a:pt x="60293" y="40844"/>
                  </a:cubicBezTo>
                  <a:cubicBezTo>
                    <a:pt x="63456" y="37347"/>
                    <a:pt x="65008" y="32682"/>
                    <a:pt x="64579" y="27986"/>
                  </a:cubicBezTo>
                  <a:cubicBezTo>
                    <a:pt x="65018" y="23321"/>
                    <a:pt x="63341" y="18706"/>
                    <a:pt x="60008" y="15413"/>
                  </a:cubicBezTo>
                  <a:cubicBezTo>
                    <a:pt x="55845" y="12398"/>
                    <a:pt x="50740" y="10979"/>
                    <a:pt x="45625" y="11412"/>
                  </a:cubicBezTo>
                  <a:lnTo>
                    <a:pt x="13430" y="114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520B749-A369-479E-9AE9-DB3091DBAB7A}"/>
                </a:ext>
              </a:extLst>
            </p:cNvPr>
            <p:cNvSpPr/>
            <p:nvPr/>
          </p:nvSpPr>
          <p:spPr>
            <a:xfrm>
              <a:off x="6603458" y="3698017"/>
              <a:ext cx="79332" cy="104333"/>
            </a:xfrm>
            <a:custGeom>
              <a:avLst/>
              <a:gdLst>
                <a:gd name="connsiteX0" fmla="*/ 64613 w 79332"/>
                <a:gd name="connsiteY0" fmla="*/ 31211 h 104333"/>
                <a:gd name="connsiteX1" fmla="*/ 57183 w 79332"/>
                <a:gd name="connsiteY1" fmla="*/ 16638 h 104333"/>
                <a:gd name="connsiteX2" fmla="*/ 39657 w 79332"/>
                <a:gd name="connsiteY2" fmla="*/ 11589 h 104333"/>
                <a:gd name="connsiteX3" fmla="*/ 22417 w 79332"/>
                <a:gd name="connsiteY3" fmla="*/ 15971 h 104333"/>
                <a:gd name="connsiteX4" fmla="*/ 16607 w 79332"/>
                <a:gd name="connsiteY4" fmla="*/ 28830 h 104333"/>
                <a:gd name="connsiteX5" fmla="*/ 20512 w 79332"/>
                <a:gd name="connsiteY5" fmla="*/ 37402 h 104333"/>
                <a:gd name="connsiteX6" fmla="*/ 36228 w 79332"/>
                <a:gd name="connsiteY6" fmla="*/ 42927 h 104333"/>
                <a:gd name="connsiteX7" fmla="*/ 53564 w 79332"/>
                <a:gd name="connsiteY7" fmla="*/ 47118 h 104333"/>
                <a:gd name="connsiteX8" fmla="*/ 73280 w 79332"/>
                <a:gd name="connsiteY8" fmla="*/ 56643 h 104333"/>
                <a:gd name="connsiteX9" fmla="*/ 79281 w 79332"/>
                <a:gd name="connsiteY9" fmla="*/ 74835 h 104333"/>
                <a:gd name="connsiteX10" fmla="*/ 68804 w 79332"/>
                <a:gd name="connsiteY10" fmla="*/ 96457 h 104333"/>
                <a:gd name="connsiteX11" fmla="*/ 41086 w 79332"/>
                <a:gd name="connsiteY11" fmla="*/ 104268 h 104333"/>
                <a:gd name="connsiteX12" fmla="*/ 10701 w 79332"/>
                <a:gd name="connsiteY12" fmla="*/ 94743 h 104333"/>
                <a:gd name="connsiteX13" fmla="*/ 33 w 79332"/>
                <a:gd name="connsiteY13" fmla="*/ 70168 h 104333"/>
                <a:gd name="connsiteX14" fmla="*/ 33 w 79332"/>
                <a:gd name="connsiteY14" fmla="*/ 69406 h 104333"/>
                <a:gd name="connsiteX15" fmla="*/ 12416 w 79332"/>
                <a:gd name="connsiteY15" fmla="*/ 69406 h 104333"/>
                <a:gd name="connsiteX16" fmla="*/ 20226 w 79332"/>
                <a:gd name="connsiteY16" fmla="*/ 86075 h 104333"/>
                <a:gd name="connsiteX17" fmla="*/ 41086 w 79332"/>
                <a:gd name="connsiteY17" fmla="*/ 91980 h 104333"/>
                <a:gd name="connsiteX18" fmla="*/ 60136 w 79332"/>
                <a:gd name="connsiteY18" fmla="*/ 87694 h 104333"/>
                <a:gd name="connsiteX19" fmla="*/ 66613 w 79332"/>
                <a:gd name="connsiteY19" fmla="*/ 75216 h 104333"/>
                <a:gd name="connsiteX20" fmla="*/ 62327 w 79332"/>
                <a:gd name="connsiteY20" fmla="*/ 64644 h 104333"/>
                <a:gd name="connsiteX21" fmla="*/ 45467 w 79332"/>
                <a:gd name="connsiteY21" fmla="*/ 58167 h 104333"/>
                <a:gd name="connsiteX22" fmla="*/ 28132 w 79332"/>
                <a:gd name="connsiteY22" fmla="*/ 54833 h 104333"/>
                <a:gd name="connsiteX23" fmla="*/ 9082 w 79332"/>
                <a:gd name="connsiteY23" fmla="*/ 46260 h 104333"/>
                <a:gd name="connsiteX24" fmla="*/ 3557 w 79332"/>
                <a:gd name="connsiteY24" fmla="*/ 30925 h 104333"/>
                <a:gd name="connsiteX25" fmla="*/ 13082 w 79332"/>
                <a:gd name="connsiteY25" fmla="*/ 8351 h 104333"/>
                <a:gd name="connsiteX26" fmla="*/ 39276 w 79332"/>
                <a:gd name="connsiteY26" fmla="*/ 64 h 104333"/>
                <a:gd name="connsiteX27" fmla="*/ 65946 w 79332"/>
                <a:gd name="connsiteY27" fmla="*/ 8351 h 104333"/>
                <a:gd name="connsiteX28" fmla="*/ 76519 w 79332"/>
                <a:gd name="connsiteY28" fmla="*/ 31497 h 10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9332" h="104333">
                  <a:moveTo>
                    <a:pt x="64613" y="31211"/>
                  </a:moveTo>
                  <a:cubicBezTo>
                    <a:pt x="64298" y="25523"/>
                    <a:pt x="61603" y="20230"/>
                    <a:pt x="57183" y="16638"/>
                  </a:cubicBezTo>
                  <a:cubicBezTo>
                    <a:pt x="52049" y="13086"/>
                    <a:pt x="45896" y="11312"/>
                    <a:pt x="39657" y="11589"/>
                  </a:cubicBezTo>
                  <a:cubicBezTo>
                    <a:pt x="33590" y="11179"/>
                    <a:pt x="27551" y="12713"/>
                    <a:pt x="22417" y="15971"/>
                  </a:cubicBezTo>
                  <a:cubicBezTo>
                    <a:pt x="18454" y="19016"/>
                    <a:pt x="16273" y="23841"/>
                    <a:pt x="16607" y="28830"/>
                  </a:cubicBezTo>
                  <a:cubicBezTo>
                    <a:pt x="16397" y="32160"/>
                    <a:pt x="17864" y="35375"/>
                    <a:pt x="20512" y="37402"/>
                  </a:cubicBezTo>
                  <a:cubicBezTo>
                    <a:pt x="25398" y="40135"/>
                    <a:pt x="30713" y="42004"/>
                    <a:pt x="36228" y="42927"/>
                  </a:cubicBezTo>
                  <a:lnTo>
                    <a:pt x="53564" y="47118"/>
                  </a:lnTo>
                  <a:cubicBezTo>
                    <a:pt x="60926" y="48295"/>
                    <a:pt x="67784" y="51607"/>
                    <a:pt x="73280" y="56643"/>
                  </a:cubicBezTo>
                  <a:cubicBezTo>
                    <a:pt x="77548" y="61708"/>
                    <a:pt x="79700" y="68225"/>
                    <a:pt x="79281" y="74835"/>
                  </a:cubicBezTo>
                  <a:cubicBezTo>
                    <a:pt x="79624" y="83342"/>
                    <a:pt x="75700" y="91458"/>
                    <a:pt x="68804" y="96457"/>
                  </a:cubicBezTo>
                  <a:cubicBezTo>
                    <a:pt x="60679" y="102055"/>
                    <a:pt x="50935" y="104802"/>
                    <a:pt x="41086" y="104268"/>
                  </a:cubicBezTo>
                  <a:cubicBezTo>
                    <a:pt x="30142" y="104819"/>
                    <a:pt x="19369" y="101441"/>
                    <a:pt x="10701" y="94743"/>
                  </a:cubicBezTo>
                  <a:cubicBezTo>
                    <a:pt x="3529" y="88646"/>
                    <a:pt x="-405" y="79570"/>
                    <a:pt x="33" y="70168"/>
                  </a:cubicBezTo>
                  <a:lnTo>
                    <a:pt x="33" y="69406"/>
                  </a:lnTo>
                  <a:lnTo>
                    <a:pt x="12416" y="69406"/>
                  </a:lnTo>
                  <a:cubicBezTo>
                    <a:pt x="12282" y="75876"/>
                    <a:pt x="15168" y="82039"/>
                    <a:pt x="20226" y="86075"/>
                  </a:cubicBezTo>
                  <a:cubicBezTo>
                    <a:pt x="26322" y="90326"/>
                    <a:pt x="33666" y="92405"/>
                    <a:pt x="41086" y="91980"/>
                  </a:cubicBezTo>
                  <a:cubicBezTo>
                    <a:pt x="47715" y="92445"/>
                    <a:pt x="54345" y="90955"/>
                    <a:pt x="60136" y="87694"/>
                  </a:cubicBezTo>
                  <a:cubicBezTo>
                    <a:pt x="64394" y="85013"/>
                    <a:pt x="66870" y="80241"/>
                    <a:pt x="66613" y="75216"/>
                  </a:cubicBezTo>
                  <a:cubicBezTo>
                    <a:pt x="66880" y="71222"/>
                    <a:pt x="65298" y="67324"/>
                    <a:pt x="62327" y="64644"/>
                  </a:cubicBezTo>
                  <a:cubicBezTo>
                    <a:pt x="57183" y="61414"/>
                    <a:pt x="51449" y="59214"/>
                    <a:pt x="45467" y="58167"/>
                  </a:cubicBezTo>
                  <a:lnTo>
                    <a:pt x="28132" y="54833"/>
                  </a:lnTo>
                  <a:cubicBezTo>
                    <a:pt x="21160" y="53645"/>
                    <a:pt x="14597" y="50694"/>
                    <a:pt x="9082" y="46260"/>
                  </a:cubicBezTo>
                  <a:cubicBezTo>
                    <a:pt x="5262" y="42092"/>
                    <a:pt x="3272" y="36570"/>
                    <a:pt x="3557" y="30925"/>
                  </a:cubicBezTo>
                  <a:cubicBezTo>
                    <a:pt x="3186" y="22352"/>
                    <a:pt x="6682" y="14064"/>
                    <a:pt x="13082" y="8351"/>
                  </a:cubicBezTo>
                  <a:cubicBezTo>
                    <a:pt x="20502" y="2467"/>
                    <a:pt x="29827" y="-482"/>
                    <a:pt x="39276" y="64"/>
                  </a:cubicBezTo>
                  <a:cubicBezTo>
                    <a:pt x="48868" y="-442"/>
                    <a:pt x="58326" y="2497"/>
                    <a:pt x="65946" y="8351"/>
                  </a:cubicBezTo>
                  <a:cubicBezTo>
                    <a:pt x="72680" y="14155"/>
                    <a:pt x="76538" y="22609"/>
                    <a:pt x="76519" y="314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405E4BD2-9018-4C7A-AFC5-68B4A79BAE8B}"/>
                </a:ext>
              </a:extLst>
            </p:cNvPr>
            <p:cNvSpPr/>
            <p:nvPr/>
          </p:nvSpPr>
          <p:spPr>
            <a:xfrm>
              <a:off x="6715600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763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763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AA3A4692-358A-426A-A080-700078113B80}"/>
                </a:ext>
              </a:extLst>
            </p:cNvPr>
            <p:cNvSpPr/>
            <p:nvPr/>
          </p:nvSpPr>
          <p:spPr>
            <a:xfrm>
              <a:off x="6757320" y="3700462"/>
              <a:ext cx="80486" cy="99250"/>
            </a:xfrm>
            <a:custGeom>
              <a:avLst/>
              <a:gdLst>
                <a:gd name="connsiteX0" fmla="*/ 33528 w 80486"/>
                <a:gd name="connsiteY0" fmla="*/ 11811 h 99250"/>
                <a:gd name="connsiteX1" fmla="*/ 0 w 80486"/>
                <a:gd name="connsiteY1" fmla="*/ 11811 h 99250"/>
                <a:gd name="connsiteX2" fmla="*/ 0 w 80486"/>
                <a:gd name="connsiteY2" fmla="*/ 5906 h 99250"/>
                <a:gd name="connsiteX3" fmla="*/ 0 w 80486"/>
                <a:gd name="connsiteY3" fmla="*/ 0 h 99250"/>
                <a:gd name="connsiteX4" fmla="*/ 80486 w 80486"/>
                <a:gd name="connsiteY4" fmla="*/ 0 h 99250"/>
                <a:gd name="connsiteX5" fmla="*/ 80486 w 80486"/>
                <a:gd name="connsiteY5" fmla="*/ 5906 h 99250"/>
                <a:gd name="connsiteX6" fmla="*/ 80486 w 80486"/>
                <a:gd name="connsiteY6" fmla="*/ 11811 h 99250"/>
                <a:gd name="connsiteX7" fmla="*/ 46958 w 80486"/>
                <a:gd name="connsiteY7" fmla="*/ 11811 h 99250"/>
                <a:gd name="connsiteX8" fmla="*/ 46958 w 80486"/>
                <a:gd name="connsiteY8" fmla="*/ 99250 h 99250"/>
                <a:gd name="connsiteX9" fmla="*/ 40291 w 80486"/>
                <a:gd name="connsiteY9" fmla="*/ 99250 h 99250"/>
                <a:gd name="connsiteX10" fmla="*/ 33528 w 80486"/>
                <a:gd name="connsiteY10" fmla="*/ 99250 h 99250"/>
                <a:gd name="connsiteX11" fmla="*/ 33528 w 80486"/>
                <a:gd name="connsiteY11" fmla="*/ 11811 h 9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86" h="99250">
                  <a:moveTo>
                    <a:pt x="33528" y="11811"/>
                  </a:moveTo>
                  <a:lnTo>
                    <a:pt x="0" y="11811"/>
                  </a:lnTo>
                  <a:lnTo>
                    <a:pt x="0" y="5906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5906"/>
                  </a:lnTo>
                  <a:lnTo>
                    <a:pt x="80486" y="11811"/>
                  </a:lnTo>
                  <a:lnTo>
                    <a:pt x="46958" y="11811"/>
                  </a:lnTo>
                  <a:lnTo>
                    <a:pt x="46958" y="99250"/>
                  </a:lnTo>
                  <a:lnTo>
                    <a:pt x="40291" y="99250"/>
                  </a:lnTo>
                  <a:lnTo>
                    <a:pt x="33528" y="99250"/>
                  </a:lnTo>
                  <a:lnTo>
                    <a:pt x="33528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3660B164-7AB0-4FEB-BF34-3188140ADBDA}"/>
                </a:ext>
              </a:extLst>
            </p:cNvPr>
            <p:cNvSpPr/>
            <p:nvPr/>
          </p:nvSpPr>
          <p:spPr>
            <a:xfrm>
              <a:off x="6861047" y="3700462"/>
              <a:ext cx="88296" cy="99155"/>
            </a:xfrm>
            <a:custGeom>
              <a:avLst/>
              <a:gdLst>
                <a:gd name="connsiteX0" fmla="*/ 37433 w 88296"/>
                <a:gd name="connsiteY0" fmla="*/ 59531 h 99155"/>
                <a:gd name="connsiteX1" fmla="*/ 0 w 88296"/>
                <a:gd name="connsiteY1" fmla="*/ 0 h 99155"/>
                <a:gd name="connsiteX2" fmla="*/ 7810 w 88296"/>
                <a:gd name="connsiteY2" fmla="*/ 0 h 99155"/>
                <a:gd name="connsiteX3" fmla="*/ 15716 w 88296"/>
                <a:gd name="connsiteY3" fmla="*/ 0 h 99155"/>
                <a:gd name="connsiteX4" fmla="*/ 44196 w 88296"/>
                <a:gd name="connsiteY4" fmla="*/ 48101 h 99155"/>
                <a:gd name="connsiteX5" fmla="*/ 44196 w 88296"/>
                <a:gd name="connsiteY5" fmla="*/ 48101 h 99155"/>
                <a:gd name="connsiteX6" fmla="*/ 72771 w 88296"/>
                <a:gd name="connsiteY6" fmla="*/ 0 h 99155"/>
                <a:gd name="connsiteX7" fmla="*/ 80581 w 88296"/>
                <a:gd name="connsiteY7" fmla="*/ 0 h 99155"/>
                <a:gd name="connsiteX8" fmla="*/ 88297 w 88296"/>
                <a:gd name="connsiteY8" fmla="*/ 0 h 99155"/>
                <a:gd name="connsiteX9" fmla="*/ 50863 w 88296"/>
                <a:gd name="connsiteY9" fmla="*/ 59722 h 99155"/>
                <a:gd name="connsiteX10" fmla="*/ 50863 w 88296"/>
                <a:gd name="connsiteY10" fmla="*/ 99155 h 99155"/>
                <a:gd name="connsiteX11" fmla="*/ 44196 w 88296"/>
                <a:gd name="connsiteY11" fmla="*/ 99155 h 99155"/>
                <a:gd name="connsiteX12" fmla="*/ 37433 w 88296"/>
                <a:gd name="connsiteY12" fmla="*/ 99155 h 99155"/>
                <a:gd name="connsiteX13" fmla="*/ 37433 w 88296"/>
                <a:gd name="connsiteY13" fmla="*/ 59531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96" h="99155">
                  <a:moveTo>
                    <a:pt x="37433" y="59531"/>
                  </a:moveTo>
                  <a:lnTo>
                    <a:pt x="0" y="0"/>
                  </a:lnTo>
                  <a:lnTo>
                    <a:pt x="7810" y="0"/>
                  </a:lnTo>
                  <a:lnTo>
                    <a:pt x="15716" y="0"/>
                  </a:lnTo>
                  <a:lnTo>
                    <a:pt x="44196" y="48101"/>
                  </a:lnTo>
                  <a:lnTo>
                    <a:pt x="44196" y="48101"/>
                  </a:lnTo>
                  <a:lnTo>
                    <a:pt x="72771" y="0"/>
                  </a:lnTo>
                  <a:lnTo>
                    <a:pt x="80581" y="0"/>
                  </a:lnTo>
                  <a:lnTo>
                    <a:pt x="88297" y="0"/>
                  </a:lnTo>
                  <a:lnTo>
                    <a:pt x="50863" y="59722"/>
                  </a:lnTo>
                  <a:lnTo>
                    <a:pt x="50863" y="99155"/>
                  </a:lnTo>
                  <a:lnTo>
                    <a:pt x="44196" y="99155"/>
                  </a:lnTo>
                  <a:lnTo>
                    <a:pt x="37433" y="99155"/>
                  </a:lnTo>
                  <a:lnTo>
                    <a:pt x="37433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74DD180-F1A5-4A99-85D9-DD97D7E48705}"/>
              </a:ext>
            </a:extLst>
          </p:cNvPr>
          <p:cNvCxnSpPr>
            <a:cxnSpLocks/>
            <a:endCxn id="44" idx="5"/>
          </p:cNvCxnSpPr>
          <p:nvPr userDrawn="1"/>
        </p:nvCxnSpPr>
        <p:spPr>
          <a:xfrm>
            <a:off x="660400" y="6235700"/>
            <a:ext cx="10894216" cy="0"/>
          </a:xfrm>
          <a:prstGeom prst="line">
            <a:avLst/>
          </a:prstGeom>
          <a:noFill/>
          <a:ln>
            <a:gradFill>
              <a:gsLst>
                <a:gs pos="0">
                  <a:schemeClr val="accent5">
                    <a:lumMod val="20000"/>
                    <a:lumOff val="80000"/>
                    <a:alpha val="0"/>
                  </a:schemeClr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A49E080-C63D-4D1B-97D2-2D51FDE63122}"/>
              </a:ext>
            </a:extLst>
          </p:cNvPr>
          <p:cNvGrpSpPr/>
          <p:nvPr userDrawn="1"/>
        </p:nvGrpSpPr>
        <p:grpSpPr>
          <a:xfrm>
            <a:off x="11518900" y="6175518"/>
            <a:ext cx="255020" cy="120364"/>
            <a:chOff x="11531600" y="6153108"/>
            <a:chExt cx="403792" cy="190584"/>
          </a:xfrm>
        </p:grpSpPr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id="{AABFD12A-14F1-433B-98DE-DC080907E742}"/>
                </a:ext>
              </a:extLst>
            </p:cNvPr>
            <p:cNvSpPr/>
            <p:nvPr/>
          </p:nvSpPr>
          <p:spPr>
            <a:xfrm>
              <a:off x="11531600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EAAF7B11-CB29-4695-A8E0-8133D63669DE}"/>
                </a:ext>
              </a:extLst>
            </p:cNvPr>
            <p:cNvSpPr/>
            <p:nvPr/>
          </p:nvSpPr>
          <p:spPr>
            <a:xfrm>
              <a:off x="11638898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23BE260A-164F-4253-A13A-001F40F43601}"/>
                </a:ext>
              </a:extLst>
            </p:cNvPr>
            <p:cNvSpPr/>
            <p:nvPr/>
          </p:nvSpPr>
          <p:spPr>
            <a:xfrm>
              <a:off x="11746196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ED5A7F95-4E4A-49FA-8C02-CAB2BE2C0F46}"/>
              </a:ext>
            </a:extLst>
          </p:cNvPr>
          <p:cNvSpPr/>
          <p:nvPr userDrawn="1"/>
        </p:nvSpPr>
        <p:spPr>
          <a:xfrm>
            <a:off x="11989998" y="278602"/>
            <a:ext cx="202003" cy="745074"/>
          </a:xfrm>
          <a:custGeom>
            <a:avLst/>
            <a:gdLst>
              <a:gd name="connsiteX0" fmla="*/ 0 w 202003"/>
              <a:gd name="connsiteY0" fmla="*/ 0 h 745074"/>
              <a:gd name="connsiteX1" fmla="*/ 202003 w 202003"/>
              <a:gd name="connsiteY1" fmla="*/ 48 h 745074"/>
              <a:gd name="connsiteX2" fmla="*/ 202003 w 202003"/>
              <a:gd name="connsiteY2" fmla="*/ 745070 h 745074"/>
              <a:gd name="connsiteX3" fmla="*/ 0 w 202003"/>
              <a:gd name="connsiteY3" fmla="*/ 745074 h 74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03" h="745074">
                <a:moveTo>
                  <a:pt x="0" y="0"/>
                </a:moveTo>
                <a:lnTo>
                  <a:pt x="202003" y="48"/>
                </a:lnTo>
                <a:lnTo>
                  <a:pt x="202003" y="745070"/>
                </a:lnTo>
                <a:lnTo>
                  <a:pt x="0" y="745074"/>
                </a:lnTo>
                <a:close/>
              </a:path>
            </a:pathLst>
          </a:custGeom>
          <a:blipFill dpi="0" rotWithShape="1">
            <a:blip r:embed="rId3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/>
            <a:tile tx="0" ty="-196850" sx="30000" sy="3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3" name="灯片编号占位符 5">
            <a:extLst>
              <a:ext uri="{FF2B5EF4-FFF2-40B4-BE49-F238E27FC236}">
                <a16:creationId xmlns:a16="http://schemas.microsoft.com/office/drawing/2014/main" id="{AA7853BE-FE59-4E42-A8A1-3396C177A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57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i="0">
                <a:solidFill>
                  <a:schemeClr val="tx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defRPr>
            </a:lvl1pPr>
          </a:lstStyle>
          <a:p>
            <a:r>
              <a:rPr lang="en-US" altLang="zh-CN" dirty="0"/>
              <a:t>  </a:t>
            </a:r>
            <a:fld id="{01B0EC1B-3CE7-405C-AC05-3D17991AED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4" name="标题 83">
            <a:extLst>
              <a:ext uri="{FF2B5EF4-FFF2-40B4-BE49-F238E27FC236}">
                <a16:creationId xmlns:a16="http://schemas.microsoft.com/office/drawing/2014/main" id="{14D34FE7-78BB-49E5-A6E6-35A4DFE9CF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356148"/>
            <a:ext cx="7867025" cy="588605"/>
          </a:xfrm>
          <a:prstGeom prst="rect">
            <a:avLst/>
          </a:prstGeom>
        </p:spPr>
        <p:txBody>
          <a:bodyPr tIns="72000" bIns="72000" anchor="ctr">
            <a:spAutoFit/>
          </a:bodyPr>
          <a:lstStyle>
            <a:lvl1pPr>
              <a:lnSpc>
                <a:spcPct val="100000"/>
              </a:lnSpc>
              <a:defRPr lang="zh-CN" altLang="en-US" sz="3200" kern="1200" dirty="0">
                <a:solidFill>
                  <a:schemeClr val="bg1"/>
                </a:solidFill>
                <a:effectLst>
                  <a:outerShdw blurRad="63500" algn="ctr" rotWithShape="0">
                    <a:schemeClr val="accent2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点击输入您的节标题</a:t>
            </a:r>
          </a:p>
        </p:txBody>
      </p:sp>
      <p:sp>
        <p:nvSpPr>
          <p:cNvPr id="61" name="图片占位符 9">
            <a:extLst>
              <a:ext uri="{FF2B5EF4-FFF2-40B4-BE49-F238E27FC236}">
                <a16:creationId xmlns:a16="http://schemas.microsoft.com/office/drawing/2014/main" id="{9FE44B08-4E26-4980-AEF3-D0755328CB0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47983" y="1328840"/>
            <a:ext cx="9840584" cy="251042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zh-CN" altLang="en-US" dirty="0"/>
              <a:t>点击插入自己的数据图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BC0DBAB-38C3-4052-BEE7-F9D2926E46BC}"/>
              </a:ext>
            </a:extLst>
          </p:cNvPr>
          <p:cNvGrpSpPr/>
          <p:nvPr userDrawn="1"/>
        </p:nvGrpSpPr>
        <p:grpSpPr>
          <a:xfrm>
            <a:off x="451888" y="3429000"/>
            <a:ext cx="218966" cy="182014"/>
            <a:chOff x="236604" y="3708902"/>
            <a:chExt cx="313666" cy="260733"/>
          </a:xfrm>
        </p:grpSpPr>
        <p:sp>
          <p:nvSpPr>
            <p:cNvPr id="68" name="等腰三角形 72">
              <a:extLst>
                <a:ext uri="{FF2B5EF4-FFF2-40B4-BE49-F238E27FC236}">
                  <a16:creationId xmlns:a16="http://schemas.microsoft.com/office/drawing/2014/main" id="{978C9AC5-9C21-427B-A774-8DE9D1FA5225}"/>
                </a:ext>
              </a:extLst>
            </p:cNvPr>
            <p:cNvSpPr/>
            <p:nvPr/>
          </p:nvSpPr>
          <p:spPr>
            <a:xfrm>
              <a:off x="236604" y="3737566"/>
              <a:ext cx="172466" cy="203403"/>
            </a:xfrm>
            <a:custGeom>
              <a:avLst/>
              <a:gdLst>
                <a:gd name="connsiteX0" fmla="*/ 27409 w 172466"/>
                <a:gd name="connsiteY0" fmla="*/ 2689 h 203403"/>
                <a:gd name="connsiteX1" fmla="*/ 163869 w 172466"/>
                <a:gd name="connsiteY1" fmla="*/ 86357 h 203403"/>
                <a:gd name="connsiteX2" fmla="*/ 163869 w 172466"/>
                <a:gd name="connsiteY2" fmla="*/ 117047 h 203403"/>
                <a:gd name="connsiteX3" fmla="*/ 27409 w 172466"/>
                <a:gd name="connsiteY3" fmla="*/ 200715 h 203403"/>
                <a:gd name="connsiteX4" fmla="*/ 0 w 172466"/>
                <a:gd name="connsiteY4" fmla="*/ 185370 h 203403"/>
                <a:gd name="connsiteX5" fmla="*/ 0 w 172466"/>
                <a:gd name="connsiteY5" fmla="*/ 18034 h 203403"/>
                <a:gd name="connsiteX6" fmla="*/ 27409 w 172466"/>
                <a:gd name="connsiteY6" fmla="*/ 2689 h 20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466" h="203403">
                  <a:moveTo>
                    <a:pt x="27409" y="2689"/>
                  </a:moveTo>
                  <a:lnTo>
                    <a:pt x="163869" y="86357"/>
                  </a:lnTo>
                  <a:cubicBezTo>
                    <a:pt x="175332" y="93385"/>
                    <a:pt x="175332" y="110019"/>
                    <a:pt x="163869" y="117047"/>
                  </a:cubicBezTo>
                  <a:lnTo>
                    <a:pt x="27409" y="200715"/>
                  </a:lnTo>
                  <a:cubicBezTo>
                    <a:pt x="15404" y="208076"/>
                    <a:pt x="0" y="199452"/>
                    <a:pt x="0" y="185370"/>
                  </a:cubicBezTo>
                  <a:lnTo>
                    <a:pt x="0" y="18034"/>
                  </a:lnTo>
                  <a:cubicBezTo>
                    <a:pt x="0" y="3952"/>
                    <a:pt x="15404" y="-4672"/>
                    <a:pt x="27409" y="2689"/>
                  </a:cubicBezTo>
                </a:path>
              </a:pathLst>
            </a:custGeom>
            <a:noFill/>
            <a:ln w="15875">
              <a:gradFill>
                <a:gsLst>
                  <a:gs pos="0">
                    <a:schemeClr val="accent1">
                      <a:alpha val="20000"/>
                    </a:schemeClr>
                  </a:gs>
                  <a:gs pos="100000">
                    <a:schemeClr val="accent3">
                      <a:alpha val="40000"/>
                    </a:schemeClr>
                  </a:gs>
                </a:gsLst>
                <a:lin ang="10800000" scaled="0"/>
              </a:gra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72">
              <a:extLst>
                <a:ext uri="{FF2B5EF4-FFF2-40B4-BE49-F238E27FC236}">
                  <a16:creationId xmlns:a16="http://schemas.microsoft.com/office/drawing/2014/main" id="{713477A4-2FCA-4FB3-BECA-6C0D4CD8D08A}"/>
                </a:ext>
              </a:extLst>
            </p:cNvPr>
            <p:cNvSpPr/>
            <p:nvPr/>
          </p:nvSpPr>
          <p:spPr>
            <a:xfrm>
              <a:off x="331051" y="3708902"/>
              <a:ext cx="219219" cy="260733"/>
            </a:xfrm>
            <a:custGeom>
              <a:avLst/>
              <a:gdLst>
                <a:gd name="connsiteX0" fmla="*/ 27409 w 219219"/>
                <a:gd name="connsiteY0" fmla="*/ 2688 h 260733"/>
                <a:gd name="connsiteX1" fmla="*/ 210622 w 219219"/>
                <a:gd name="connsiteY1" fmla="*/ 115022 h 260733"/>
                <a:gd name="connsiteX2" fmla="*/ 210622 w 219219"/>
                <a:gd name="connsiteY2" fmla="*/ 145712 h 260733"/>
                <a:gd name="connsiteX3" fmla="*/ 27409 w 219219"/>
                <a:gd name="connsiteY3" fmla="*/ 258046 h 260733"/>
                <a:gd name="connsiteX4" fmla="*/ 0 w 219219"/>
                <a:gd name="connsiteY4" fmla="*/ 242701 h 260733"/>
                <a:gd name="connsiteX5" fmla="*/ 0 w 219219"/>
                <a:gd name="connsiteY5" fmla="*/ 18033 h 260733"/>
                <a:gd name="connsiteX6" fmla="*/ 27409 w 219219"/>
                <a:gd name="connsiteY6" fmla="*/ 2688 h 26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219" h="260733">
                  <a:moveTo>
                    <a:pt x="27409" y="2688"/>
                  </a:moveTo>
                  <a:lnTo>
                    <a:pt x="210622" y="115022"/>
                  </a:lnTo>
                  <a:cubicBezTo>
                    <a:pt x="222085" y="122050"/>
                    <a:pt x="222085" y="138684"/>
                    <a:pt x="210622" y="145712"/>
                  </a:cubicBezTo>
                  <a:lnTo>
                    <a:pt x="27409" y="258046"/>
                  </a:lnTo>
                  <a:cubicBezTo>
                    <a:pt x="15404" y="265407"/>
                    <a:pt x="0" y="256782"/>
                    <a:pt x="0" y="242701"/>
                  </a:cubicBezTo>
                  <a:lnTo>
                    <a:pt x="0" y="18033"/>
                  </a:lnTo>
                  <a:cubicBezTo>
                    <a:pt x="0" y="3952"/>
                    <a:pt x="15404" y="-4673"/>
                    <a:pt x="27409" y="2688"/>
                  </a:cubicBezTo>
                </a:path>
              </a:pathLst>
            </a:custGeom>
            <a:noFill/>
            <a:ln w="15875">
              <a:gradFill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3">
                      <a:alpha val="20000"/>
                    </a:schemeClr>
                  </a:gs>
                </a:gsLst>
                <a:lin ang="0" scaled="0"/>
              </a:gra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F19FD031-DE6B-4888-B6DC-662C4251AFA0}"/>
              </a:ext>
            </a:extLst>
          </p:cNvPr>
          <p:cNvGrpSpPr/>
          <p:nvPr userDrawn="1"/>
        </p:nvGrpSpPr>
        <p:grpSpPr>
          <a:xfrm flipH="1">
            <a:off x="11521146" y="3429000"/>
            <a:ext cx="218966" cy="182014"/>
            <a:chOff x="236604" y="3708902"/>
            <a:chExt cx="313666" cy="260733"/>
          </a:xfrm>
        </p:grpSpPr>
        <p:sp>
          <p:nvSpPr>
            <p:cNvPr id="71" name="等腰三角形 72">
              <a:extLst>
                <a:ext uri="{FF2B5EF4-FFF2-40B4-BE49-F238E27FC236}">
                  <a16:creationId xmlns:a16="http://schemas.microsoft.com/office/drawing/2014/main" id="{B656B9E3-BDB3-45A5-921F-6C005238F252}"/>
                </a:ext>
              </a:extLst>
            </p:cNvPr>
            <p:cNvSpPr/>
            <p:nvPr/>
          </p:nvSpPr>
          <p:spPr>
            <a:xfrm>
              <a:off x="236604" y="3737566"/>
              <a:ext cx="172466" cy="203403"/>
            </a:xfrm>
            <a:custGeom>
              <a:avLst/>
              <a:gdLst>
                <a:gd name="connsiteX0" fmla="*/ 27409 w 172466"/>
                <a:gd name="connsiteY0" fmla="*/ 2689 h 203403"/>
                <a:gd name="connsiteX1" fmla="*/ 163869 w 172466"/>
                <a:gd name="connsiteY1" fmla="*/ 86357 h 203403"/>
                <a:gd name="connsiteX2" fmla="*/ 163869 w 172466"/>
                <a:gd name="connsiteY2" fmla="*/ 117047 h 203403"/>
                <a:gd name="connsiteX3" fmla="*/ 27409 w 172466"/>
                <a:gd name="connsiteY3" fmla="*/ 200715 h 203403"/>
                <a:gd name="connsiteX4" fmla="*/ 0 w 172466"/>
                <a:gd name="connsiteY4" fmla="*/ 185370 h 203403"/>
                <a:gd name="connsiteX5" fmla="*/ 0 w 172466"/>
                <a:gd name="connsiteY5" fmla="*/ 18034 h 203403"/>
                <a:gd name="connsiteX6" fmla="*/ 27409 w 172466"/>
                <a:gd name="connsiteY6" fmla="*/ 2689 h 20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466" h="203403">
                  <a:moveTo>
                    <a:pt x="27409" y="2689"/>
                  </a:moveTo>
                  <a:lnTo>
                    <a:pt x="163869" y="86357"/>
                  </a:lnTo>
                  <a:cubicBezTo>
                    <a:pt x="175332" y="93385"/>
                    <a:pt x="175332" y="110019"/>
                    <a:pt x="163869" y="117047"/>
                  </a:cubicBezTo>
                  <a:lnTo>
                    <a:pt x="27409" y="200715"/>
                  </a:lnTo>
                  <a:cubicBezTo>
                    <a:pt x="15404" y="208076"/>
                    <a:pt x="0" y="199452"/>
                    <a:pt x="0" y="185370"/>
                  </a:cubicBezTo>
                  <a:lnTo>
                    <a:pt x="0" y="18034"/>
                  </a:lnTo>
                  <a:cubicBezTo>
                    <a:pt x="0" y="3952"/>
                    <a:pt x="15404" y="-4672"/>
                    <a:pt x="27409" y="2689"/>
                  </a:cubicBezTo>
                </a:path>
              </a:pathLst>
            </a:custGeom>
            <a:noFill/>
            <a:ln w="15875">
              <a:gradFill>
                <a:gsLst>
                  <a:gs pos="0">
                    <a:schemeClr val="accent1">
                      <a:alpha val="20000"/>
                    </a:schemeClr>
                  </a:gs>
                  <a:gs pos="100000">
                    <a:schemeClr val="accent3">
                      <a:alpha val="40000"/>
                    </a:schemeClr>
                  </a:gs>
                </a:gsLst>
                <a:lin ang="10800000" scaled="0"/>
              </a:gra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2">
              <a:extLst>
                <a:ext uri="{FF2B5EF4-FFF2-40B4-BE49-F238E27FC236}">
                  <a16:creationId xmlns:a16="http://schemas.microsoft.com/office/drawing/2014/main" id="{96805046-BFD6-4843-B2C6-CF65A3E0BFF4}"/>
                </a:ext>
              </a:extLst>
            </p:cNvPr>
            <p:cNvSpPr/>
            <p:nvPr/>
          </p:nvSpPr>
          <p:spPr>
            <a:xfrm>
              <a:off x="331051" y="3708902"/>
              <a:ext cx="219219" cy="260733"/>
            </a:xfrm>
            <a:custGeom>
              <a:avLst/>
              <a:gdLst>
                <a:gd name="connsiteX0" fmla="*/ 27409 w 219219"/>
                <a:gd name="connsiteY0" fmla="*/ 2688 h 260733"/>
                <a:gd name="connsiteX1" fmla="*/ 210622 w 219219"/>
                <a:gd name="connsiteY1" fmla="*/ 115022 h 260733"/>
                <a:gd name="connsiteX2" fmla="*/ 210622 w 219219"/>
                <a:gd name="connsiteY2" fmla="*/ 145712 h 260733"/>
                <a:gd name="connsiteX3" fmla="*/ 27409 w 219219"/>
                <a:gd name="connsiteY3" fmla="*/ 258046 h 260733"/>
                <a:gd name="connsiteX4" fmla="*/ 0 w 219219"/>
                <a:gd name="connsiteY4" fmla="*/ 242701 h 260733"/>
                <a:gd name="connsiteX5" fmla="*/ 0 w 219219"/>
                <a:gd name="connsiteY5" fmla="*/ 18033 h 260733"/>
                <a:gd name="connsiteX6" fmla="*/ 27409 w 219219"/>
                <a:gd name="connsiteY6" fmla="*/ 2688 h 26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219" h="260733">
                  <a:moveTo>
                    <a:pt x="27409" y="2688"/>
                  </a:moveTo>
                  <a:lnTo>
                    <a:pt x="210622" y="115022"/>
                  </a:lnTo>
                  <a:cubicBezTo>
                    <a:pt x="222085" y="122050"/>
                    <a:pt x="222085" y="138684"/>
                    <a:pt x="210622" y="145712"/>
                  </a:cubicBezTo>
                  <a:lnTo>
                    <a:pt x="27409" y="258046"/>
                  </a:lnTo>
                  <a:cubicBezTo>
                    <a:pt x="15404" y="265407"/>
                    <a:pt x="0" y="256782"/>
                    <a:pt x="0" y="242701"/>
                  </a:cubicBezTo>
                  <a:lnTo>
                    <a:pt x="0" y="18033"/>
                  </a:lnTo>
                  <a:cubicBezTo>
                    <a:pt x="0" y="3952"/>
                    <a:pt x="15404" y="-4673"/>
                    <a:pt x="27409" y="2688"/>
                  </a:cubicBezTo>
                </a:path>
              </a:pathLst>
            </a:custGeom>
            <a:noFill/>
            <a:ln w="15875">
              <a:gradFill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3">
                      <a:alpha val="20000"/>
                    </a:schemeClr>
                  </a:gs>
                </a:gsLst>
                <a:lin ang="0" scaled="0"/>
              </a:gra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页脚占位符 43">
            <a:extLst>
              <a:ext uri="{FF2B5EF4-FFF2-40B4-BE49-F238E27FC236}">
                <a16:creationId xmlns:a16="http://schemas.microsoft.com/office/drawing/2014/main" id="{724C583F-8C0B-44AE-9E77-DC46EB225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537136" y="6338794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zh-CN" altLang="en-US" sz="1200" smtClean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defRPr>
            </a:lvl1pPr>
          </a:lstStyle>
          <a:p>
            <a:r>
              <a:rPr lang="en-US" altLang="zh-CN" dirty="0"/>
              <a:t>【G23】Not Only Film</a:t>
            </a:r>
            <a:r>
              <a:rPr lang="zh-CN" altLang="en-US" dirty="0"/>
              <a:t>电影垂直搜索引擎</a:t>
            </a:r>
          </a:p>
        </p:txBody>
      </p:sp>
    </p:spTree>
    <p:extLst>
      <p:ext uri="{BB962C8B-B14F-4D97-AF65-F5344CB8AC3E}">
        <p14:creationId xmlns:p14="http://schemas.microsoft.com/office/powerpoint/2010/main" val="1671405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大空间空白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>
            <a:extLst>
              <a:ext uri="{FF2B5EF4-FFF2-40B4-BE49-F238E27FC236}">
                <a16:creationId xmlns:a16="http://schemas.microsoft.com/office/drawing/2014/main" id="{D2331262-5CD6-4ED2-839F-2E747F43321E}"/>
              </a:ext>
            </a:extLst>
          </p:cNvPr>
          <p:cNvSpPr/>
          <p:nvPr userDrawn="1"/>
        </p:nvSpPr>
        <p:spPr>
          <a:xfrm rot="20700000">
            <a:off x="-2315670" y="-1761610"/>
            <a:ext cx="17826229" cy="10027254"/>
          </a:xfrm>
          <a:custGeom>
            <a:avLst/>
            <a:gdLst>
              <a:gd name="connsiteX0" fmla="*/ 0 w 17826229"/>
              <a:gd name="connsiteY0" fmla="*/ 0 h 10027254"/>
              <a:gd name="connsiteX1" fmla="*/ 17826229 w 17826229"/>
              <a:gd name="connsiteY1" fmla="*/ 0 h 10027254"/>
              <a:gd name="connsiteX2" fmla="*/ 17826229 w 17826229"/>
              <a:gd name="connsiteY2" fmla="*/ 10027254 h 10027254"/>
              <a:gd name="connsiteX3" fmla="*/ 0 w 17826229"/>
              <a:gd name="connsiteY3" fmla="*/ 10027254 h 10027254"/>
              <a:gd name="connsiteX4" fmla="*/ 0 w 17826229"/>
              <a:gd name="connsiteY4" fmla="*/ 0 h 10027254"/>
              <a:gd name="connsiteX0" fmla="*/ 0 w 17826229"/>
              <a:gd name="connsiteY0" fmla="*/ 0 h 10027254"/>
              <a:gd name="connsiteX1" fmla="*/ 2315670 w 17826229"/>
              <a:gd name="connsiteY1" fmla="*/ 1761610 h 10027254"/>
              <a:gd name="connsiteX2" fmla="*/ 17826229 w 17826229"/>
              <a:gd name="connsiteY2" fmla="*/ 0 h 10027254"/>
              <a:gd name="connsiteX3" fmla="*/ 17826229 w 17826229"/>
              <a:gd name="connsiteY3" fmla="*/ 10027254 h 10027254"/>
              <a:gd name="connsiteX4" fmla="*/ 0 w 17826229"/>
              <a:gd name="connsiteY4" fmla="*/ 10027254 h 10027254"/>
              <a:gd name="connsiteX5" fmla="*/ 0 w 17826229"/>
              <a:gd name="connsiteY5" fmla="*/ 0 h 10027254"/>
              <a:gd name="connsiteX0" fmla="*/ 0 w 17826229"/>
              <a:gd name="connsiteY0" fmla="*/ 0 h 10027254"/>
              <a:gd name="connsiteX1" fmla="*/ 17826229 w 17826229"/>
              <a:gd name="connsiteY1" fmla="*/ 0 h 10027254"/>
              <a:gd name="connsiteX2" fmla="*/ 17826229 w 17826229"/>
              <a:gd name="connsiteY2" fmla="*/ 10027254 h 10027254"/>
              <a:gd name="connsiteX3" fmla="*/ 0 w 17826229"/>
              <a:gd name="connsiteY3" fmla="*/ 10027254 h 10027254"/>
              <a:gd name="connsiteX4" fmla="*/ 0 w 17826229"/>
              <a:gd name="connsiteY4" fmla="*/ 0 h 1002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26229" h="10027254">
                <a:moveTo>
                  <a:pt x="0" y="0"/>
                </a:moveTo>
                <a:lnTo>
                  <a:pt x="17826229" y="0"/>
                </a:lnTo>
                <a:lnTo>
                  <a:pt x="17826229" y="10027254"/>
                </a:lnTo>
                <a:lnTo>
                  <a:pt x="0" y="1002725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alphaModFix amt="5000"/>
            </a:blip>
            <a:srcRect/>
            <a:tile tx="0" ty="0" sx="50000" sy="50000" flip="none" algn="tl"/>
          </a:blip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E5E99BBC-D7CC-4681-B4E0-8C457C865E11}"/>
              </a:ext>
            </a:extLst>
          </p:cNvPr>
          <p:cNvSpPr/>
          <p:nvPr userDrawn="1"/>
        </p:nvSpPr>
        <p:spPr>
          <a:xfrm>
            <a:off x="7950762" y="278602"/>
            <a:ext cx="4241240" cy="745074"/>
          </a:xfrm>
          <a:custGeom>
            <a:avLst/>
            <a:gdLst>
              <a:gd name="connsiteX0" fmla="*/ 0 w 202003"/>
              <a:gd name="connsiteY0" fmla="*/ 0 h 745074"/>
              <a:gd name="connsiteX1" fmla="*/ 202003 w 202003"/>
              <a:gd name="connsiteY1" fmla="*/ 48 h 745074"/>
              <a:gd name="connsiteX2" fmla="*/ 202003 w 202003"/>
              <a:gd name="connsiteY2" fmla="*/ 745070 h 745074"/>
              <a:gd name="connsiteX3" fmla="*/ 0 w 202003"/>
              <a:gd name="connsiteY3" fmla="*/ 745074 h 74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03" h="745074">
                <a:moveTo>
                  <a:pt x="0" y="0"/>
                </a:moveTo>
                <a:lnTo>
                  <a:pt x="202003" y="48"/>
                </a:lnTo>
                <a:lnTo>
                  <a:pt x="202003" y="745070"/>
                </a:lnTo>
                <a:lnTo>
                  <a:pt x="0" y="745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CD136CA-A284-4D80-8F66-0FB7BE77D4B8}"/>
              </a:ext>
            </a:extLst>
          </p:cNvPr>
          <p:cNvSpPr/>
          <p:nvPr userDrawn="1"/>
        </p:nvSpPr>
        <p:spPr>
          <a:xfrm>
            <a:off x="-1853966" y="279914"/>
            <a:ext cx="11531601" cy="743660"/>
          </a:xfrm>
          <a:custGeom>
            <a:avLst/>
            <a:gdLst>
              <a:gd name="connsiteX0" fmla="*/ 0 w 11531601"/>
              <a:gd name="connsiteY0" fmla="*/ 0 h 743660"/>
              <a:gd name="connsiteX1" fmla="*/ 11531601 w 11531601"/>
              <a:gd name="connsiteY1" fmla="*/ 2710 h 743660"/>
              <a:gd name="connsiteX2" fmla="*/ 10318557 w 11531601"/>
              <a:gd name="connsiteY2" fmla="*/ 743472 h 743660"/>
              <a:gd name="connsiteX3" fmla="*/ 0 w 11531601"/>
              <a:gd name="connsiteY3" fmla="*/ 743660 h 7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31601" h="743660">
                <a:moveTo>
                  <a:pt x="0" y="0"/>
                </a:moveTo>
                <a:lnTo>
                  <a:pt x="11531601" y="2710"/>
                </a:lnTo>
                <a:cubicBezTo>
                  <a:pt x="11358471" y="401859"/>
                  <a:pt x="10892214" y="745861"/>
                  <a:pt x="10318557" y="743472"/>
                </a:cubicBezTo>
                <a:lnTo>
                  <a:pt x="0" y="7436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34B471C8-D952-403D-8E07-8F30611430D4}"/>
              </a:ext>
            </a:extLst>
          </p:cNvPr>
          <p:cNvSpPr/>
          <p:nvPr userDrawn="1"/>
        </p:nvSpPr>
        <p:spPr>
          <a:xfrm>
            <a:off x="0" y="278500"/>
            <a:ext cx="9677635" cy="745074"/>
          </a:xfrm>
          <a:custGeom>
            <a:avLst/>
            <a:gdLst>
              <a:gd name="connsiteX0" fmla="*/ 0 w 11531601"/>
              <a:gd name="connsiteY0" fmla="*/ 0 h 743660"/>
              <a:gd name="connsiteX1" fmla="*/ 11531601 w 11531601"/>
              <a:gd name="connsiteY1" fmla="*/ 2710 h 743660"/>
              <a:gd name="connsiteX2" fmla="*/ 10318557 w 11531601"/>
              <a:gd name="connsiteY2" fmla="*/ 743472 h 743660"/>
              <a:gd name="connsiteX3" fmla="*/ 0 w 11531601"/>
              <a:gd name="connsiteY3" fmla="*/ 743660 h 7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31601" h="743660">
                <a:moveTo>
                  <a:pt x="0" y="0"/>
                </a:moveTo>
                <a:lnTo>
                  <a:pt x="11531601" y="2710"/>
                </a:lnTo>
                <a:cubicBezTo>
                  <a:pt x="11358471" y="401859"/>
                  <a:pt x="10892214" y="745861"/>
                  <a:pt x="10318557" y="743472"/>
                </a:cubicBezTo>
                <a:lnTo>
                  <a:pt x="0" y="743660"/>
                </a:lnTo>
                <a:close/>
              </a:path>
            </a:pathLst>
          </a:custGeom>
          <a:blipFill dpi="0" rotWithShape="1">
            <a:blip r:embed="rId3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/>
            <a:tile tx="0" ty="-196850" sx="30000" sy="3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D0300D4-4691-4AFD-A033-C81A886E8C82}"/>
              </a:ext>
            </a:extLst>
          </p:cNvPr>
          <p:cNvSpPr/>
          <p:nvPr userDrawn="1"/>
        </p:nvSpPr>
        <p:spPr>
          <a:xfrm>
            <a:off x="11989998" y="278602"/>
            <a:ext cx="202003" cy="745074"/>
          </a:xfrm>
          <a:custGeom>
            <a:avLst/>
            <a:gdLst>
              <a:gd name="connsiteX0" fmla="*/ 0 w 202003"/>
              <a:gd name="connsiteY0" fmla="*/ 0 h 745074"/>
              <a:gd name="connsiteX1" fmla="*/ 202003 w 202003"/>
              <a:gd name="connsiteY1" fmla="*/ 48 h 745074"/>
              <a:gd name="connsiteX2" fmla="*/ 202003 w 202003"/>
              <a:gd name="connsiteY2" fmla="*/ 745070 h 745074"/>
              <a:gd name="connsiteX3" fmla="*/ 0 w 202003"/>
              <a:gd name="connsiteY3" fmla="*/ 745074 h 74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03" h="745074">
                <a:moveTo>
                  <a:pt x="0" y="0"/>
                </a:moveTo>
                <a:lnTo>
                  <a:pt x="202003" y="48"/>
                </a:lnTo>
                <a:lnTo>
                  <a:pt x="202003" y="745070"/>
                </a:lnTo>
                <a:lnTo>
                  <a:pt x="0" y="7450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图形 11">
            <a:extLst>
              <a:ext uri="{FF2B5EF4-FFF2-40B4-BE49-F238E27FC236}">
                <a16:creationId xmlns:a16="http://schemas.microsoft.com/office/drawing/2014/main" id="{98F988FC-B777-4CBE-A16A-88480C283A40}"/>
              </a:ext>
            </a:extLst>
          </p:cNvPr>
          <p:cNvGrpSpPr/>
          <p:nvPr userDrawn="1"/>
        </p:nvGrpSpPr>
        <p:grpSpPr>
          <a:xfrm>
            <a:off x="10028370" y="405184"/>
            <a:ext cx="1414330" cy="491910"/>
            <a:chOff x="5024453" y="3057511"/>
            <a:chExt cx="2141810" cy="744931"/>
          </a:xfrm>
          <a:solidFill>
            <a:schemeClr val="accent1"/>
          </a:solidFill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545D382-5F89-40CA-A7A1-EB0A419FD422}"/>
                </a:ext>
              </a:extLst>
            </p:cNvPr>
            <p:cNvSpPr/>
            <p:nvPr/>
          </p:nvSpPr>
          <p:spPr>
            <a:xfrm>
              <a:off x="6527855" y="3456065"/>
              <a:ext cx="102121" cy="106068"/>
            </a:xfrm>
            <a:custGeom>
              <a:avLst/>
              <a:gdLst>
                <a:gd name="connsiteX0" fmla="*/ 30868 w 102121"/>
                <a:gd name="connsiteY0" fmla="*/ 105332 h 106068"/>
                <a:gd name="connsiteX1" fmla="*/ 17914 w 102121"/>
                <a:gd name="connsiteY1" fmla="*/ 73614 h 106068"/>
                <a:gd name="connsiteX2" fmla="*/ 7 w 102121"/>
                <a:gd name="connsiteY2" fmla="*/ 27798 h 106068"/>
                <a:gd name="connsiteX3" fmla="*/ 70683 w 102121"/>
                <a:gd name="connsiteY3" fmla="*/ 7034 h 106068"/>
                <a:gd name="connsiteX4" fmla="*/ 85637 w 102121"/>
                <a:gd name="connsiteY4" fmla="*/ 22941 h 106068"/>
                <a:gd name="connsiteX5" fmla="*/ 93066 w 102121"/>
                <a:gd name="connsiteY5" fmla="*/ 84377 h 106068"/>
                <a:gd name="connsiteX6" fmla="*/ 30868 w 102121"/>
                <a:gd name="connsiteY6" fmla="*/ 105332 h 10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1" h="106068">
                  <a:moveTo>
                    <a:pt x="30868" y="105332"/>
                  </a:moveTo>
                  <a:cubicBezTo>
                    <a:pt x="8008" y="100379"/>
                    <a:pt x="21343" y="93235"/>
                    <a:pt x="17914" y="73614"/>
                  </a:cubicBezTo>
                  <a:cubicBezTo>
                    <a:pt x="14866" y="56754"/>
                    <a:pt x="-374" y="40276"/>
                    <a:pt x="7" y="27798"/>
                  </a:cubicBezTo>
                  <a:cubicBezTo>
                    <a:pt x="1341" y="-5825"/>
                    <a:pt x="44489" y="-3729"/>
                    <a:pt x="70683" y="7034"/>
                  </a:cubicBezTo>
                  <a:cubicBezTo>
                    <a:pt x="76855" y="11082"/>
                    <a:pt x="81979" y="16533"/>
                    <a:pt x="85637" y="22941"/>
                  </a:cubicBezTo>
                  <a:cubicBezTo>
                    <a:pt x="97638" y="40181"/>
                    <a:pt x="111735" y="65327"/>
                    <a:pt x="93066" y="84377"/>
                  </a:cubicBezTo>
                  <a:cubicBezTo>
                    <a:pt x="76836" y="100832"/>
                    <a:pt x="53747" y="108608"/>
                    <a:pt x="30868" y="10533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F7429E2-6D10-49E8-8E1D-C69839AE65E0}"/>
                </a:ext>
              </a:extLst>
            </p:cNvPr>
            <p:cNvSpPr/>
            <p:nvPr/>
          </p:nvSpPr>
          <p:spPr>
            <a:xfrm>
              <a:off x="6202134" y="3132322"/>
              <a:ext cx="392472" cy="393927"/>
            </a:xfrm>
            <a:custGeom>
              <a:avLst/>
              <a:gdLst>
                <a:gd name="connsiteX0" fmla="*/ 96461 w 392472"/>
                <a:gd name="connsiteY0" fmla="*/ 393928 h 393927"/>
                <a:gd name="connsiteX1" fmla="*/ 94175 w 392472"/>
                <a:gd name="connsiteY1" fmla="*/ 393071 h 393927"/>
                <a:gd name="connsiteX2" fmla="*/ 94747 w 392472"/>
                <a:gd name="connsiteY2" fmla="*/ 385736 h 393927"/>
                <a:gd name="connsiteX3" fmla="*/ 163994 w 392472"/>
                <a:gd name="connsiteY3" fmla="*/ 340683 h 393927"/>
                <a:gd name="connsiteX4" fmla="*/ 203522 w 392472"/>
                <a:gd name="connsiteY4" fmla="*/ 286962 h 393927"/>
                <a:gd name="connsiteX5" fmla="*/ 70172 w 392472"/>
                <a:gd name="connsiteY5" fmla="*/ 337540 h 393927"/>
                <a:gd name="connsiteX6" fmla="*/ 19118 w 392472"/>
                <a:gd name="connsiteY6" fmla="*/ 314109 h 393927"/>
                <a:gd name="connsiteX7" fmla="*/ 19118 w 392472"/>
                <a:gd name="connsiteY7" fmla="*/ 311537 h 393927"/>
                <a:gd name="connsiteX8" fmla="*/ 19118 w 392472"/>
                <a:gd name="connsiteY8" fmla="*/ 266198 h 393927"/>
                <a:gd name="connsiteX9" fmla="*/ 180472 w 392472"/>
                <a:gd name="connsiteY9" fmla="*/ 226669 h 393927"/>
                <a:gd name="connsiteX10" fmla="*/ 226287 w 392472"/>
                <a:gd name="connsiteY10" fmla="*/ 203333 h 393927"/>
                <a:gd name="connsiteX11" fmla="*/ 233431 w 392472"/>
                <a:gd name="connsiteY11" fmla="*/ 21786 h 393927"/>
                <a:gd name="connsiteX12" fmla="*/ 301154 w 392472"/>
                <a:gd name="connsiteY12" fmla="*/ 29501 h 393927"/>
                <a:gd name="connsiteX13" fmla="*/ 314203 w 392472"/>
                <a:gd name="connsiteY13" fmla="*/ 44837 h 393927"/>
                <a:gd name="connsiteX14" fmla="*/ 316775 w 392472"/>
                <a:gd name="connsiteY14" fmla="*/ 44837 h 393927"/>
                <a:gd name="connsiteX15" fmla="*/ 313727 w 392472"/>
                <a:gd name="connsiteY15" fmla="*/ 87128 h 393927"/>
                <a:gd name="connsiteX16" fmla="*/ 298677 w 392472"/>
                <a:gd name="connsiteY16" fmla="*/ 180949 h 393927"/>
                <a:gd name="connsiteX17" fmla="*/ 386879 w 392472"/>
                <a:gd name="connsiteY17" fmla="*/ 147992 h 393927"/>
                <a:gd name="connsiteX18" fmla="*/ 378306 w 392472"/>
                <a:gd name="connsiteY18" fmla="*/ 193903 h 393927"/>
                <a:gd name="connsiteX19" fmla="*/ 291533 w 392472"/>
                <a:gd name="connsiteY19" fmla="*/ 232003 h 393927"/>
                <a:gd name="connsiteX20" fmla="*/ 250290 w 392472"/>
                <a:gd name="connsiteY20" fmla="*/ 326015 h 393927"/>
                <a:gd name="connsiteX21" fmla="*/ 227525 w 392472"/>
                <a:gd name="connsiteY21" fmla="*/ 346684 h 393927"/>
                <a:gd name="connsiteX22" fmla="*/ 168280 w 392472"/>
                <a:gd name="connsiteY22" fmla="*/ 378212 h 393927"/>
                <a:gd name="connsiteX23" fmla="*/ 96842 w 392472"/>
                <a:gd name="connsiteY23" fmla="*/ 393642 h 39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472" h="393927">
                  <a:moveTo>
                    <a:pt x="96461" y="393928"/>
                  </a:moveTo>
                  <a:lnTo>
                    <a:pt x="94175" y="393071"/>
                  </a:lnTo>
                  <a:cubicBezTo>
                    <a:pt x="94175" y="390499"/>
                    <a:pt x="94175" y="387927"/>
                    <a:pt x="94747" y="385736"/>
                  </a:cubicBezTo>
                  <a:cubicBezTo>
                    <a:pt x="118655" y="372021"/>
                    <a:pt x="141772" y="356981"/>
                    <a:pt x="163994" y="340683"/>
                  </a:cubicBezTo>
                  <a:cubicBezTo>
                    <a:pt x="182091" y="326301"/>
                    <a:pt x="198284" y="310203"/>
                    <a:pt x="203522" y="286962"/>
                  </a:cubicBezTo>
                  <a:cubicBezTo>
                    <a:pt x="158850" y="301631"/>
                    <a:pt x="116654" y="334016"/>
                    <a:pt x="70172" y="337540"/>
                  </a:cubicBezTo>
                  <a:cubicBezTo>
                    <a:pt x="48836" y="332206"/>
                    <a:pt x="34168" y="320585"/>
                    <a:pt x="19118" y="314109"/>
                  </a:cubicBezTo>
                  <a:cubicBezTo>
                    <a:pt x="19118" y="312965"/>
                    <a:pt x="19118" y="312299"/>
                    <a:pt x="19118" y="311537"/>
                  </a:cubicBezTo>
                  <a:cubicBezTo>
                    <a:pt x="-5266" y="295630"/>
                    <a:pt x="-7456" y="275056"/>
                    <a:pt x="19118" y="266198"/>
                  </a:cubicBezTo>
                  <a:cubicBezTo>
                    <a:pt x="65600" y="276485"/>
                    <a:pt x="136752" y="243338"/>
                    <a:pt x="180472" y="226669"/>
                  </a:cubicBezTo>
                  <a:cubicBezTo>
                    <a:pt x="189997" y="222287"/>
                    <a:pt x="218572" y="212286"/>
                    <a:pt x="226287" y="203333"/>
                  </a:cubicBezTo>
                  <a:cubicBezTo>
                    <a:pt x="236574" y="141992"/>
                    <a:pt x="229811" y="80460"/>
                    <a:pt x="233431" y="21786"/>
                  </a:cubicBezTo>
                  <a:cubicBezTo>
                    <a:pt x="248480" y="-20600"/>
                    <a:pt x="274865" y="8261"/>
                    <a:pt x="301154" y="29501"/>
                  </a:cubicBezTo>
                  <a:cubicBezTo>
                    <a:pt x="302868" y="33026"/>
                    <a:pt x="308869" y="36931"/>
                    <a:pt x="314203" y="44837"/>
                  </a:cubicBezTo>
                  <a:lnTo>
                    <a:pt x="316775" y="44837"/>
                  </a:lnTo>
                  <a:cubicBezTo>
                    <a:pt x="327824" y="62553"/>
                    <a:pt x="330967" y="70649"/>
                    <a:pt x="313727" y="87128"/>
                  </a:cubicBezTo>
                  <a:cubicBezTo>
                    <a:pt x="302087" y="116974"/>
                    <a:pt x="296963" y="148960"/>
                    <a:pt x="298677" y="180949"/>
                  </a:cubicBezTo>
                  <a:cubicBezTo>
                    <a:pt x="330586" y="176472"/>
                    <a:pt x="349826" y="148469"/>
                    <a:pt x="386879" y="147992"/>
                  </a:cubicBezTo>
                  <a:cubicBezTo>
                    <a:pt x="396899" y="163097"/>
                    <a:pt x="393108" y="183433"/>
                    <a:pt x="378306" y="193903"/>
                  </a:cubicBezTo>
                  <a:cubicBezTo>
                    <a:pt x="351350" y="206762"/>
                    <a:pt x="322109" y="218382"/>
                    <a:pt x="291533" y="232003"/>
                  </a:cubicBezTo>
                  <a:cubicBezTo>
                    <a:pt x="284390" y="262959"/>
                    <a:pt x="272483" y="300869"/>
                    <a:pt x="250290" y="326015"/>
                  </a:cubicBezTo>
                  <a:cubicBezTo>
                    <a:pt x="243194" y="333429"/>
                    <a:pt x="235593" y="340336"/>
                    <a:pt x="227525" y="346684"/>
                  </a:cubicBezTo>
                  <a:cubicBezTo>
                    <a:pt x="207713" y="358114"/>
                    <a:pt x="189425" y="372211"/>
                    <a:pt x="168280" y="378212"/>
                  </a:cubicBezTo>
                  <a:cubicBezTo>
                    <a:pt x="108272" y="394976"/>
                    <a:pt x="107606" y="392118"/>
                    <a:pt x="96842" y="39364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65558B5-87BF-449D-AF13-201A775275B4}"/>
                </a:ext>
              </a:extLst>
            </p:cNvPr>
            <p:cNvSpPr/>
            <p:nvPr/>
          </p:nvSpPr>
          <p:spPr>
            <a:xfrm>
              <a:off x="5671565" y="3360367"/>
              <a:ext cx="237574" cy="270562"/>
            </a:xfrm>
            <a:custGeom>
              <a:avLst/>
              <a:gdLst>
                <a:gd name="connsiteX0" fmla="*/ 54007 w 237574"/>
                <a:gd name="connsiteY0" fmla="*/ 270562 h 270562"/>
                <a:gd name="connsiteX1" fmla="*/ 0 w 237574"/>
                <a:gd name="connsiteY1" fmla="*/ 217127 h 270562"/>
                <a:gd name="connsiteX2" fmla="*/ 6382 w 237574"/>
                <a:gd name="connsiteY2" fmla="*/ 199791 h 270562"/>
                <a:gd name="connsiteX3" fmla="*/ 156972 w 237574"/>
                <a:gd name="connsiteY3" fmla="*/ 78157 h 270562"/>
                <a:gd name="connsiteX4" fmla="*/ 204597 w 237574"/>
                <a:gd name="connsiteY4" fmla="*/ 11482 h 270562"/>
                <a:gd name="connsiteX5" fmla="*/ 207359 w 237574"/>
                <a:gd name="connsiteY5" fmla="*/ 10625 h 270562"/>
                <a:gd name="connsiteX6" fmla="*/ 207359 w 237574"/>
                <a:gd name="connsiteY6" fmla="*/ 8339 h 270562"/>
                <a:gd name="connsiteX7" fmla="*/ 237553 w 237574"/>
                <a:gd name="connsiteY7" fmla="*/ 12244 h 270562"/>
                <a:gd name="connsiteX8" fmla="*/ 204788 w 237574"/>
                <a:gd name="connsiteY8" fmla="*/ 55011 h 270562"/>
                <a:gd name="connsiteX9" fmla="*/ 170593 w 237574"/>
                <a:gd name="connsiteY9" fmla="*/ 132164 h 270562"/>
                <a:gd name="connsiteX10" fmla="*/ 149828 w 237574"/>
                <a:gd name="connsiteY10" fmla="*/ 164073 h 270562"/>
                <a:gd name="connsiteX11" fmla="*/ 109442 w 237574"/>
                <a:gd name="connsiteY11" fmla="*/ 220175 h 270562"/>
                <a:gd name="connsiteX12" fmla="*/ 66199 w 237574"/>
                <a:gd name="connsiteY12" fmla="*/ 268848 h 270562"/>
                <a:gd name="connsiteX13" fmla="*/ 53721 w 237574"/>
                <a:gd name="connsiteY13" fmla="*/ 270276 h 27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7574" h="270562">
                  <a:moveTo>
                    <a:pt x="54007" y="270562"/>
                  </a:moveTo>
                  <a:cubicBezTo>
                    <a:pt x="32004" y="260275"/>
                    <a:pt x="11906" y="233796"/>
                    <a:pt x="0" y="217127"/>
                  </a:cubicBezTo>
                  <a:cubicBezTo>
                    <a:pt x="2000" y="211221"/>
                    <a:pt x="4096" y="205316"/>
                    <a:pt x="6382" y="199791"/>
                  </a:cubicBezTo>
                  <a:cubicBezTo>
                    <a:pt x="58388" y="160834"/>
                    <a:pt x="109823" y="124734"/>
                    <a:pt x="156972" y="78157"/>
                  </a:cubicBezTo>
                  <a:cubicBezTo>
                    <a:pt x="171164" y="56154"/>
                    <a:pt x="189833" y="33294"/>
                    <a:pt x="204597" y="11482"/>
                  </a:cubicBezTo>
                  <a:cubicBezTo>
                    <a:pt x="205473" y="11070"/>
                    <a:pt x="206403" y="10781"/>
                    <a:pt x="207359" y="10625"/>
                  </a:cubicBezTo>
                  <a:cubicBezTo>
                    <a:pt x="207359" y="9672"/>
                    <a:pt x="207359" y="9006"/>
                    <a:pt x="207359" y="8339"/>
                  </a:cubicBezTo>
                  <a:cubicBezTo>
                    <a:pt x="220694" y="-2043"/>
                    <a:pt x="226409" y="-4806"/>
                    <a:pt x="237553" y="12244"/>
                  </a:cubicBezTo>
                  <a:cubicBezTo>
                    <a:pt x="238411" y="26436"/>
                    <a:pt x="212884" y="41581"/>
                    <a:pt x="204788" y="55011"/>
                  </a:cubicBezTo>
                  <a:cubicBezTo>
                    <a:pt x="195263" y="80443"/>
                    <a:pt x="183547" y="106256"/>
                    <a:pt x="170593" y="132164"/>
                  </a:cubicBezTo>
                  <a:cubicBezTo>
                    <a:pt x="166402" y="136831"/>
                    <a:pt x="166402" y="136831"/>
                    <a:pt x="149828" y="164073"/>
                  </a:cubicBezTo>
                  <a:cubicBezTo>
                    <a:pt x="132956" y="180065"/>
                    <a:pt x="119253" y="199099"/>
                    <a:pt x="109442" y="220175"/>
                  </a:cubicBezTo>
                  <a:cubicBezTo>
                    <a:pt x="93059" y="229700"/>
                    <a:pt x="86011" y="258751"/>
                    <a:pt x="66199" y="268848"/>
                  </a:cubicBezTo>
                  <a:cubicBezTo>
                    <a:pt x="62014" y="269072"/>
                    <a:pt x="57847" y="269550"/>
                    <a:pt x="53721" y="27027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12899A1-90E6-45A3-A888-3D18D73D0228}"/>
                </a:ext>
              </a:extLst>
            </p:cNvPr>
            <p:cNvSpPr/>
            <p:nvPr/>
          </p:nvSpPr>
          <p:spPr>
            <a:xfrm>
              <a:off x="5973793" y="3356081"/>
              <a:ext cx="132684" cy="92920"/>
            </a:xfrm>
            <a:custGeom>
              <a:avLst/>
              <a:gdLst>
                <a:gd name="connsiteX0" fmla="*/ 58674 w 132684"/>
                <a:gd name="connsiteY0" fmla="*/ 92635 h 92920"/>
                <a:gd name="connsiteX1" fmla="*/ 0 w 132684"/>
                <a:gd name="connsiteY1" fmla="*/ 52154 h 92920"/>
                <a:gd name="connsiteX2" fmla="*/ 5239 w 132684"/>
                <a:gd name="connsiteY2" fmla="*/ 33104 h 92920"/>
                <a:gd name="connsiteX3" fmla="*/ 18193 w 132684"/>
                <a:gd name="connsiteY3" fmla="*/ 28246 h 92920"/>
                <a:gd name="connsiteX4" fmla="*/ 51054 w 132684"/>
                <a:gd name="connsiteY4" fmla="*/ 26151 h 92920"/>
                <a:gd name="connsiteX5" fmla="*/ 132588 w 132684"/>
                <a:gd name="connsiteY5" fmla="*/ 3481 h 92920"/>
                <a:gd name="connsiteX6" fmla="*/ 58674 w 132684"/>
                <a:gd name="connsiteY6" fmla="*/ 92921 h 9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684" h="92920">
                  <a:moveTo>
                    <a:pt x="58674" y="92635"/>
                  </a:moveTo>
                  <a:cubicBezTo>
                    <a:pt x="26575" y="91302"/>
                    <a:pt x="17526" y="70728"/>
                    <a:pt x="0" y="52154"/>
                  </a:cubicBezTo>
                  <a:cubicBezTo>
                    <a:pt x="0" y="43677"/>
                    <a:pt x="4572" y="38628"/>
                    <a:pt x="5239" y="33104"/>
                  </a:cubicBezTo>
                  <a:cubicBezTo>
                    <a:pt x="9868" y="32483"/>
                    <a:pt x="14297" y="30822"/>
                    <a:pt x="18193" y="28246"/>
                  </a:cubicBezTo>
                  <a:cubicBezTo>
                    <a:pt x="31718" y="26341"/>
                    <a:pt x="36481" y="27103"/>
                    <a:pt x="51054" y="26151"/>
                  </a:cubicBezTo>
                  <a:cubicBezTo>
                    <a:pt x="69533" y="21960"/>
                    <a:pt x="116777" y="-10521"/>
                    <a:pt x="132588" y="3481"/>
                  </a:cubicBezTo>
                  <a:cubicBezTo>
                    <a:pt x="134969" y="42343"/>
                    <a:pt x="92583" y="81681"/>
                    <a:pt x="58674" y="9292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C2171AB8-3050-4019-92D4-D812B77F6C3A}"/>
                </a:ext>
              </a:extLst>
            </p:cNvPr>
            <p:cNvSpPr/>
            <p:nvPr/>
          </p:nvSpPr>
          <p:spPr>
            <a:xfrm>
              <a:off x="5770816" y="3288345"/>
              <a:ext cx="81605" cy="98935"/>
            </a:xfrm>
            <a:custGeom>
              <a:avLst/>
              <a:gdLst>
                <a:gd name="connsiteX0" fmla="*/ 15621 w 81605"/>
                <a:gd name="connsiteY0" fmla="*/ 98935 h 98935"/>
                <a:gd name="connsiteX1" fmla="*/ 0 w 81605"/>
                <a:gd name="connsiteY1" fmla="*/ 22735 h 98935"/>
                <a:gd name="connsiteX2" fmla="*/ 60198 w 81605"/>
                <a:gd name="connsiteY2" fmla="*/ 11972 h 98935"/>
                <a:gd name="connsiteX3" fmla="*/ 71914 w 81605"/>
                <a:gd name="connsiteY3" fmla="*/ 74647 h 98935"/>
                <a:gd name="connsiteX4" fmla="*/ 15621 w 81605"/>
                <a:gd name="connsiteY4" fmla="*/ 98554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05" h="98935">
                  <a:moveTo>
                    <a:pt x="15621" y="98935"/>
                  </a:moveTo>
                  <a:cubicBezTo>
                    <a:pt x="3334" y="88172"/>
                    <a:pt x="952" y="38737"/>
                    <a:pt x="0" y="22735"/>
                  </a:cubicBezTo>
                  <a:cubicBezTo>
                    <a:pt x="9525" y="-4982"/>
                    <a:pt x="36957" y="-5840"/>
                    <a:pt x="60198" y="11972"/>
                  </a:cubicBezTo>
                  <a:cubicBezTo>
                    <a:pt x="78677" y="36166"/>
                    <a:pt x="91250" y="46357"/>
                    <a:pt x="71914" y="74647"/>
                  </a:cubicBezTo>
                  <a:cubicBezTo>
                    <a:pt x="49911" y="93697"/>
                    <a:pt x="40196" y="95030"/>
                    <a:pt x="15621" y="9855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F084E56-81D8-4CD1-B4E9-780FBE3F0F32}"/>
                </a:ext>
              </a:extLst>
            </p:cNvPr>
            <p:cNvSpPr/>
            <p:nvPr/>
          </p:nvSpPr>
          <p:spPr>
            <a:xfrm>
              <a:off x="5977032" y="3219369"/>
              <a:ext cx="151257" cy="144003"/>
            </a:xfrm>
            <a:custGeom>
              <a:avLst/>
              <a:gdLst>
                <a:gd name="connsiteX0" fmla="*/ 46673 w 151257"/>
                <a:gd name="connsiteY0" fmla="*/ 144004 h 144003"/>
                <a:gd name="connsiteX1" fmla="*/ 58198 w 151257"/>
                <a:gd name="connsiteY1" fmla="*/ 88949 h 144003"/>
                <a:gd name="connsiteX2" fmla="*/ 34290 w 151257"/>
                <a:gd name="connsiteY2" fmla="*/ 93426 h 144003"/>
                <a:gd name="connsiteX3" fmla="*/ 1619 w 151257"/>
                <a:gd name="connsiteY3" fmla="*/ 42562 h 144003"/>
                <a:gd name="connsiteX4" fmla="*/ 32671 w 151257"/>
                <a:gd name="connsiteY4" fmla="*/ 29037 h 144003"/>
                <a:gd name="connsiteX5" fmla="*/ 96584 w 151257"/>
                <a:gd name="connsiteY5" fmla="*/ 1319 h 144003"/>
                <a:gd name="connsiteX6" fmla="*/ 151257 w 151257"/>
                <a:gd name="connsiteY6" fmla="*/ 49516 h 144003"/>
                <a:gd name="connsiteX7" fmla="*/ 114776 w 151257"/>
                <a:gd name="connsiteY7" fmla="*/ 108190 h 144003"/>
                <a:gd name="connsiteX8" fmla="*/ 61151 w 151257"/>
                <a:gd name="connsiteY8" fmla="*/ 141432 h 144003"/>
                <a:gd name="connsiteX9" fmla="*/ 46673 w 151257"/>
                <a:gd name="connsiteY9" fmla="*/ 144004 h 14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257" h="144003">
                  <a:moveTo>
                    <a:pt x="46673" y="144004"/>
                  </a:moveTo>
                  <a:cubicBezTo>
                    <a:pt x="43339" y="128859"/>
                    <a:pt x="64103" y="96379"/>
                    <a:pt x="58198" y="88949"/>
                  </a:cubicBezTo>
                  <a:cubicBezTo>
                    <a:pt x="50483" y="90092"/>
                    <a:pt x="42482" y="92950"/>
                    <a:pt x="34290" y="93426"/>
                  </a:cubicBezTo>
                  <a:cubicBezTo>
                    <a:pt x="15240" y="83901"/>
                    <a:pt x="-6096" y="60660"/>
                    <a:pt x="1619" y="42562"/>
                  </a:cubicBezTo>
                  <a:cubicBezTo>
                    <a:pt x="15907" y="26370"/>
                    <a:pt x="10382" y="30466"/>
                    <a:pt x="32671" y="29037"/>
                  </a:cubicBezTo>
                  <a:cubicBezTo>
                    <a:pt x="53912" y="19512"/>
                    <a:pt x="75057" y="10463"/>
                    <a:pt x="96584" y="1319"/>
                  </a:cubicBezTo>
                  <a:cubicBezTo>
                    <a:pt x="132588" y="-5444"/>
                    <a:pt x="149066" y="14273"/>
                    <a:pt x="151257" y="49516"/>
                  </a:cubicBezTo>
                  <a:cubicBezTo>
                    <a:pt x="144875" y="72280"/>
                    <a:pt x="129635" y="90283"/>
                    <a:pt x="114776" y="108190"/>
                  </a:cubicBezTo>
                  <a:cubicBezTo>
                    <a:pt x="95726" y="118572"/>
                    <a:pt x="78391" y="130097"/>
                    <a:pt x="61151" y="141432"/>
                  </a:cubicBezTo>
                  <a:cubicBezTo>
                    <a:pt x="56283" y="142025"/>
                    <a:pt x="51445" y="142884"/>
                    <a:pt x="46673" y="14400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7DD421FA-59EE-4638-889E-5312EAFE1127}"/>
                </a:ext>
              </a:extLst>
            </p:cNvPr>
            <p:cNvSpPr/>
            <p:nvPr/>
          </p:nvSpPr>
          <p:spPr>
            <a:xfrm>
              <a:off x="5815869" y="3155156"/>
              <a:ext cx="85078" cy="106298"/>
            </a:xfrm>
            <a:custGeom>
              <a:avLst/>
              <a:gdLst>
                <a:gd name="connsiteX0" fmla="*/ 11144 w 85078"/>
                <a:gd name="connsiteY0" fmla="*/ 106299 h 106298"/>
                <a:gd name="connsiteX1" fmla="*/ 10668 w 85078"/>
                <a:gd name="connsiteY1" fmla="*/ 89344 h 106298"/>
                <a:gd name="connsiteX2" fmla="*/ 0 w 85078"/>
                <a:gd name="connsiteY2" fmla="*/ 48292 h 106298"/>
                <a:gd name="connsiteX3" fmla="*/ 21527 w 85078"/>
                <a:gd name="connsiteY3" fmla="*/ 0 h 106298"/>
                <a:gd name="connsiteX4" fmla="*/ 82963 w 85078"/>
                <a:gd name="connsiteY4" fmla="*/ 70199 h 106298"/>
                <a:gd name="connsiteX5" fmla="*/ 11144 w 85078"/>
                <a:gd name="connsiteY5" fmla="*/ 106299 h 106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078" h="106298">
                  <a:moveTo>
                    <a:pt x="11144" y="106299"/>
                  </a:moveTo>
                  <a:cubicBezTo>
                    <a:pt x="3524" y="99631"/>
                    <a:pt x="6763" y="96012"/>
                    <a:pt x="10668" y="89344"/>
                  </a:cubicBezTo>
                  <a:cubicBezTo>
                    <a:pt x="9811" y="74486"/>
                    <a:pt x="1143" y="62484"/>
                    <a:pt x="0" y="48292"/>
                  </a:cubicBezTo>
                  <a:cubicBezTo>
                    <a:pt x="4858" y="22193"/>
                    <a:pt x="0" y="12573"/>
                    <a:pt x="21527" y="0"/>
                  </a:cubicBezTo>
                  <a:cubicBezTo>
                    <a:pt x="38291" y="7525"/>
                    <a:pt x="96869" y="37433"/>
                    <a:pt x="82963" y="70199"/>
                  </a:cubicBezTo>
                  <a:cubicBezTo>
                    <a:pt x="66866" y="90583"/>
                    <a:pt x="34385" y="103537"/>
                    <a:pt x="11144" y="10629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7FC2DF5-299D-4BCE-B5DC-093CDE0ED9B4}"/>
                </a:ext>
              </a:extLst>
            </p:cNvPr>
            <p:cNvSpPr/>
            <p:nvPr/>
          </p:nvSpPr>
          <p:spPr>
            <a:xfrm>
              <a:off x="5024453" y="3195126"/>
              <a:ext cx="583507" cy="460092"/>
            </a:xfrm>
            <a:custGeom>
              <a:avLst/>
              <a:gdLst>
                <a:gd name="connsiteX0" fmla="*/ 43608 w 583507"/>
                <a:gd name="connsiteY0" fmla="*/ 460093 h 460092"/>
                <a:gd name="connsiteX1" fmla="*/ 20462 w 583507"/>
                <a:gd name="connsiteY1" fmla="*/ 360747 h 460092"/>
                <a:gd name="connsiteX2" fmla="*/ 31797 w 583507"/>
                <a:gd name="connsiteY2" fmla="*/ 346745 h 460092"/>
                <a:gd name="connsiteX3" fmla="*/ 31797 w 583507"/>
                <a:gd name="connsiteY3" fmla="*/ 344173 h 460092"/>
                <a:gd name="connsiteX4" fmla="*/ 116284 w 583507"/>
                <a:gd name="connsiteY4" fmla="*/ 229873 h 460092"/>
                <a:gd name="connsiteX5" fmla="*/ 143144 w 583507"/>
                <a:gd name="connsiteY5" fmla="*/ 199012 h 460092"/>
                <a:gd name="connsiteX6" fmla="*/ 146097 w 583507"/>
                <a:gd name="connsiteY6" fmla="*/ 233588 h 460092"/>
                <a:gd name="connsiteX7" fmla="*/ 168862 w 583507"/>
                <a:gd name="connsiteY7" fmla="*/ 232159 h 460092"/>
                <a:gd name="connsiteX8" fmla="*/ 246395 w 583507"/>
                <a:gd name="connsiteY8" fmla="*/ 172723 h 460092"/>
                <a:gd name="connsiteX9" fmla="*/ 250396 w 583507"/>
                <a:gd name="connsiteY9" fmla="*/ 141767 h 460092"/>
                <a:gd name="connsiteX10" fmla="*/ 193246 w 583507"/>
                <a:gd name="connsiteY10" fmla="*/ 127956 h 460092"/>
                <a:gd name="connsiteX11" fmla="*/ 254968 w 583507"/>
                <a:gd name="connsiteY11" fmla="*/ 80902 h 460092"/>
                <a:gd name="connsiteX12" fmla="*/ 268398 w 583507"/>
                <a:gd name="connsiteY12" fmla="*/ 18418 h 460092"/>
                <a:gd name="connsiteX13" fmla="*/ 322309 w 583507"/>
                <a:gd name="connsiteY13" fmla="*/ 59757 h 460092"/>
                <a:gd name="connsiteX14" fmla="*/ 324405 w 583507"/>
                <a:gd name="connsiteY14" fmla="*/ 105477 h 460092"/>
                <a:gd name="connsiteX15" fmla="*/ 318785 w 583507"/>
                <a:gd name="connsiteY15" fmla="*/ 133099 h 460092"/>
                <a:gd name="connsiteX16" fmla="*/ 326596 w 583507"/>
                <a:gd name="connsiteY16" fmla="*/ 133671 h 460092"/>
                <a:gd name="connsiteX17" fmla="*/ 390508 w 583507"/>
                <a:gd name="connsiteY17" fmla="*/ 90999 h 460092"/>
                <a:gd name="connsiteX18" fmla="*/ 416988 w 583507"/>
                <a:gd name="connsiteY18" fmla="*/ 5941 h 460092"/>
                <a:gd name="connsiteX19" fmla="*/ 490140 w 583507"/>
                <a:gd name="connsiteY19" fmla="*/ 24324 h 460092"/>
                <a:gd name="connsiteX20" fmla="*/ 531764 w 583507"/>
                <a:gd name="connsiteY20" fmla="*/ 5274 h 460092"/>
                <a:gd name="connsiteX21" fmla="*/ 548719 w 583507"/>
                <a:gd name="connsiteY21" fmla="*/ 3464 h 460092"/>
                <a:gd name="connsiteX22" fmla="*/ 555577 w 583507"/>
                <a:gd name="connsiteY22" fmla="*/ 31087 h 460092"/>
                <a:gd name="connsiteX23" fmla="*/ 469852 w 583507"/>
                <a:gd name="connsiteY23" fmla="*/ 111763 h 460092"/>
                <a:gd name="connsiteX24" fmla="*/ 497569 w 583507"/>
                <a:gd name="connsiteY24" fmla="*/ 81188 h 460092"/>
                <a:gd name="connsiteX25" fmla="*/ 573769 w 583507"/>
                <a:gd name="connsiteY25" fmla="*/ 97095 h 460092"/>
                <a:gd name="connsiteX26" fmla="*/ 554719 w 583507"/>
                <a:gd name="connsiteY26" fmla="*/ 147768 h 460092"/>
                <a:gd name="connsiteX27" fmla="*/ 547957 w 583507"/>
                <a:gd name="connsiteY27" fmla="*/ 158150 h 460092"/>
                <a:gd name="connsiteX28" fmla="*/ 547004 w 583507"/>
                <a:gd name="connsiteY28" fmla="*/ 280070 h 460092"/>
                <a:gd name="connsiteX29" fmla="*/ 518429 w 583507"/>
                <a:gd name="connsiteY29" fmla="*/ 323599 h 460092"/>
                <a:gd name="connsiteX30" fmla="*/ 518429 w 583507"/>
                <a:gd name="connsiteY30" fmla="*/ 325790 h 460092"/>
                <a:gd name="connsiteX31" fmla="*/ 515857 w 583507"/>
                <a:gd name="connsiteY31" fmla="*/ 325790 h 460092"/>
                <a:gd name="connsiteX32" fmla="*/ 471757 w 583507"/>
                <a:gd name="connsiteY32" fmla="*/ 342173 h 460092"/>
                <a:gd name="connsiteX33" fmla="*/ 472900 w 583507"/>
                <a:gd name="connsiteY33" fmla="*/ 170056 h 460092"/>
                <a:gd name="connsiteX34" fmla="*/ 469947 w 583507"/>
                <a:gd name="connsiteY34" fmla="*/ 170914 h 460092"/>
                <a:gd name="connsiteX35" fmla="*/ 414416 w 583507"/>
                <a:gd name="connsiteY35" fmla="*/ 269307 h 460092"/>
                <a:gd name="connsiteX36" fmla="*/ 367458 w 583507"/>
                <a:gd name="connsiteY36" fmla="*/ 239017 h 460092"/>
                <a:gd name="connsiteX37" fmla="*/ 378602 w 583507"/>
                <a:gd name="connsiteY37" fmla="*/ 227968 h 460092"/>
                <a:gd name="connsiteX38" fmla="*/ 387365 w 583507"/>
                <a:gd name="connsiteY38" fmla="*/ 130337 h 460092"/>
                <a:gd name="connsiteX39" fmla="*/ 325548 w 583507"/>
                <a:gd name="connsiteY39" fmla="*/ 188821 h 460092"/>
                <a:gd name="connsiteX40" fmla="*/ 298497 w 583507"/>
                <a:gd name="connsiteY40" fmla="*/ 210442 h 460092"/>
                <a:gd name="connsiteX41" fmla="*/ 281542 w 583507"/>
                <a:gd name="connsiteY41" fmla="*/ 275784 h 460092"/>
                <a:gd name="connsiteX42" fmla="*/ 266874 w 583507"/>
                <a:gd name="connsiteY42" fmla="*/ 307312 h 460092"/>
                <a:gd name="connsiteX43" fmla="*/ 264302 w 583507"/>
                <a:gd name="connsiteY43" fmla="*/ 307312 h 460092"/>
                <a:gd name="connsiteX44" fmla="*/ 212486 w 583507"/>
                <a:gd name="connsiteY44" fmla="*/ 335315 h 460092"/>
                <a:gd name="connsiteX45" fmla="*/ 212486 w 583507"/>
                <a:gd name="connsiteY45" fmla="*/ 325790 h 460092"/>
                <a:gd name="connsiteX46" fmla="*/ 236775 w 583507"/>
                <a:gd name="connsiteY46" fmla="*/ 254829 h 460092"/>
                <a:gd name="connsiteX47" fmla="*/ 178006 w 583507"/>
                <a:gd name="connsiteY47" fmla="*/ 283404 h 460092"/>
                <a:gd name="connsiteX48" fmla="*/ 144097 w 583507"/>
                <a:gd name="connsiteY48" fmla="*/ 272641 h 460092"/>
                <a:gd name="connsiteX49" fmla="*/ 144097 w 583507"/>
                <a:gd name="connsiteY49" fmla="*/ 270069 h 460092"/>
                <a:gd name="connsiteX50" fmla="*/ 130000 w 583507"/>
                <a:gd name="connsiteY50" fmla="*/ 263116 h 460092"/>
                <a:gd name="connsiteX51" fmla="*/ 118284 w 583507"/>
                <a:gd name="connsiteY51" fmla="*/ 301216 h 460092"/>
                <a:gd name="connsiteX52" fmla="*/ 63610 w 583507"/>
                <a:gd name="connsiteY52" fmla="*/ 448472 h 460092"/>
                <a:gd name="connsiteX53" fmla="*/ 43608 w 583507"/>
                <a:gd name="connsiteY53" fmla="*/ 460093 h 4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83507" h="460092">
                  <a:moveTo>
                    <a:pt x="43608" y="460093"/>
                  </a:moveTo>
                  <a:cubicBezTo>
                    <a:pt x="8842" y="446758"/>
                    <a:pt x="-21638" y="377701"/>
                    <a:pt x="20462" y="360747"/>
                  </a:cubicBezTo>
                  <a:cubicBezTo>
                    <a:pt x="21820" y="354553"/>
                    <a:pt x="26021" y="349363"/>
                    <a:pt x="31797" y="346745"/>
                  </a:cubicBezTo>
                  <a:cubicBezTo>
                    <a:pt x="31797" y="345602"/>
                    <a:pt x="31797" y="344840"/>
                    <a:pt x="31797" y="344173"/>
                  </a:cubicBezTo>
                  <a:cubicBezTo>
                    <a:pt x="65611" y="311407"/>
                    <a:pt x="87899" y="265687"/>
                    <a:pt x="116284" y="229873"/>
                  </a:cubicBezTo>
                  <a:cubicBezTo>
                    <a:pt x="123618" y="216157"/>
                    <a:pt x="127523" y="202918"/>
                    <a:pt x="143144" y="199012"/>
                  </a:cubicBezTo>
                  <a:cubicBezTo>
                    <a:pt x="150955" y="205966"/>
                    <a:pt x="148288" y="221587"/>
                    <a:pt x="146097" y="233588"/>
                  </a:cubicBezTo>
                  <a:cubicBezTo>
                    <a:pt x="149526" y="236636"/>
                    <a:pt x="161623" y="234445"/>
                    <a:pt x="168862" y="232159"/>
                  </a:cubicBezTo>
                  <a:cubicBezTo>
                    <a:pt x="192388" y="211871"/>
                    <a:pt x="223059" y="194059"/>
                    <a:pt x="246395" y="172723"/>
                  </a:cubicBezTo>
                  <a:cubicBezTo>
                    <a:pt x="247633" y="162246"/>
                    <a:pt x="248776" y="151768"/>
                    <a:pt x="250396" y="141767"/>
                  </a:cubicBezTo>
                  <a:cubicBezTo>
                    <a:pt x="234013" y="145768"/>
                    <a:pt x="180196" y="158341"/>
                    <a:pt x="193246" y="127956"/>
                  </a:cubicBezTo>
                  <a:cubicBezTo>
                    <a:pt x="213439" y="120050"/>
                    <a:pt x="244109" y="102619"/>
                    <a:pt x="254968" y="80902"/>
                  </a:cubicBezTo>
                  <a:cubicBezTo>
                    <a:pt x="260206" y="58804"/>
                    <a:pt x="257158" y="34230"/>
                    <a:pt x="268398" y="18418"/>
                  </a:cubicBezTo>
                  <a:cubicBezTo>
                    <a:pt x="290972" y="6703"/>
                    <a:pt x="317833" y="35278"/>
                    <a:pt x="322309" y="59757"/>
                  </a:cubicBezTo>
                  <a:cubicBezTo>
                    <a:pt x="331834" y="75759"/>
                    <a:pt x="359743" y="55852"/>
                    <a:pt x="324405" y="105477"/>
                  </a:cubicBezTo>
                  <a:cubicBezTo>
                    <a:pt x="316975" y="111001"/>
                    <a:pt x="317356" y="121765"/>
                    <a:pt x="318785" y="133099"/>
                  </a:cubicBezTo>
                  <a:lnTo>
                    <a:pt x="326596" y="133671"/>
                  </a:lnTo>
                  <a:cubicBezTo>
                    <a:pt x="346027" y="119574"/>
                    <a:pt x="367553" y="103858"/>
                    <a:pt x="390508" y="90999"/>
                  </a:cubicBezTo>
                  <a:cubicBezTo>
                    <a:pt x="396604" y="59281"/>
                    <a:pt x="401653" y="32706"/>
                    <a:pt x="416988" y="5941"/>
                  </a:cubicBezTo>
                  <a:cubicBezTo>
                    <a:pt x="438895" y="-9109"/>
                    <a:pt x="468804" y="7179"/>
                    <a:pt x="490140" y="24324"/>
                  </a:cubicBezTo>
                  <a:cubicBezTo>
                    <a:pt x="506713" y="23276"/>
                    <a:pt x="517000" y="16323"/>
                    <a:pt x="531764" y="5274"/>
                  </a:cubicBezTo>
                  <a:cubicBezTo>
                    <a:pt x="537197" y="3357"/>
                    <a:pt x="543004" y="2737"/>
                    <a:pt x="548719" y="3464"/>
                  </a:cubicBezTo>
                  <a:cubicBezTo>
                    <a:pt x="553191" y="11987"/>
                    <a:pt x="555542" y="21462"/>
                    <a:pt x="555577" y="31087"/>
                  </a:cubicBezTo>
                  <a:cubicBezTo>
                    <a:pt x="545004" y="63472"/>
                    <a:pt x="452230" y="74044"/>
                    <a:pt x="469852" y="111763"/>
                  </a:cubicBezTo>
                  <a:cubicBezTo>
                    <a:pt x="486139" y="110716"/>
                    <a:pt x="491664" y="92713"/>
                    <a:pt x="497569" y="81188"/>
                  </a:cubicBezTo>
                  <a:cubicBezTo>
                    <a:pt x="515762" y="71663"/>
                    <a:pt x="554719" y="83188"/>
                    <a:pt x="573769" y="97095"/>
                  </a:cubicBezTo>
                  <a:cubicBezTo>
                    <a:pt x="594915" y="122812"/>
                    <a:pt x="578437" y="131575"/>
                    <a:pt x="554719" y="147768"/>
                  </a:cubicBezTo>
                  <a:cubicBezTo>
                    <a:pt x="552338" y="151197"/>
                    <a:pt x="549957" y="154721"/>
                    <a:pt x="547957" y="158150"/>
                  </a:cubicBezTo>
                  <a:cubicBezTo>
                    <a:pt x="546337" y="209966"/>
                    <a:pt x="546337" y="209966"/>
                    <a:pt x="547004" y="280070"/>
                  </a:cubicBezTo>
                  <a:cubicBezTo>
                    <a:pt x="540739" y="296475"/>
                    <a:pt x="530990" y="311326"/>
                    <a:pt x="518429" y="323599"/>
                  </a:cubicBezTo>
                  <a:cubicBezTo>
                    <a:pt x="518429" y="324266"/>
                    <a:pt x="518429" y="325028"/>
                    <a:pt x="518429" y="325790"/>
                  </a:cubicBezTo>
                  <a:lnTo>
                    <a:pt x="515857" y="325790"/>
                  </a:lnTo>
                  <a:cubicBezTo>
                    <a:pt x="506332" y="341411"/>
                    <a:pt x="484901" y="356842"/>
                    <a:pt x="471757" y="342173"/>
                  </a:cubicBezTo>
                  <a:cubicBezTo>
                    <a:pt x="471757" y="285023"/>
                    <a:pt x="474805" y="224920"/>
                    <a:pt x="472900" y="170056"/>
                  </a:cubicBezTo>
                  <a:cubicBezTo>
                    <a:pt x="471862" y="170112"/>
                    <a:pt x="470853" y="170405"/>
                    <a:pt x="469947" y="170914"/>
                  </a:cubicBezTo>
                  <a:cubicBezTo>
                    <a:pt x="466708" y="199298"/>
                    <a:pt x="438133" y="251971"/>
                    <a:pt x="414416" y="269307"/>
                  </a:cubicBezTo>
                  <a:cubicBezTo>
                    <a:pt x="393688" y="271098"/>
                    <a:pt x="374374" y="258640"/>
                    <a:pt x="367458" y="239017"/>
                  </a:cubicBezTo>
                  <a:cubicBezTo>
                    <a:pt x="369649" y="233398"/>
                    <a:pt x="374030" y="231969"/>
                    <a:pt x="378602" y="227968"/>
                  </a:cubicBezTo>
                  <a:cubicBezTo>
                    <a:pt x="391080" y="202537"/>
                    <a:pt x="387365" y="155388"/>
                    <a:pt x="387365" y="130337"/>
                  </a:cubicBezTo>
                  <a:cubicBezTo>
                    <a:pt x="369363" y="132909"/>
                    <a:pt x="339073" y="173676"/>
                    <a:pt x="325548" y="188821"/>
                  </a:cubicBezTo>
                  <a:cubicBezTo>
                    <a:pt x="316023" y="196060"/>
                    <a:pt x="307260" y="203299"/>
                    <a:pt x="298497" y="210442"/>
                  </a:cubicBezTo>
                  <a:cubicBezTo>
                    <a:pt x="292115" y="231874"/>
                    <a:pt x="287067" y="252924"/>
                    <a:pt x="281542" y="275784"/>
                  </a:cubicBezTo>
                  <a:cubicBezTo>
                    <a:pt x="276589" y="286071"/>
                    <a:pt x="272017" y="296739"/>
                    <a:pt x="266874" y="307312"/>
                  </a:cubicBezTo>
                  <a:lnTo>
                    <a:pt x="264302" y="307312"/>
                  </a:lnTo>
                  <a:cubicBezTo>
                    <a:pt x="255920" y="321504"/>
                    <a:pt x="228679" y="358651"/>
                    <a:pt x="212486" y="335315"/>
                  </a:cubicBezTo>
                  <a:cubicBezTo>
                    <a:pt x="212237" y="332145"/>
                    <a:pt x="212237" y="328960"/>
                    <a:pt x="212486" y="325790"/>
                  </a:cubicBezTo>
                  <a:cubicBezTo>
                    <a:pt x="226720" y="304703"/>
                    <a:pt x="235101" y="280216"/>
                    <a:pt x="236775" y="254829"/>
                  </a:cubicBezTo>
                  <a:cubicBezTo>
                    <a:pt x="214772" y="262163"/>
                    <a:pt x="200104" y="282261"/>
                    <a:pt x="178006" y="283404"/>
                  </a:cubicBezTo>
                  <a:cubicBezTo>
                    <a:pt x="166300" y="281234"/>
                    <a:pt x="154910" y="277618"/>
                    <a:pt x="144097" y="272641"/>
                  </a:cubicBezTo>
                  <a:cubicBezTo>
                    <a:pt x="144097" y="271498"/>
                    <a:pt x="144097" y="270736"/>
                    <a:pt x="144097" y="270069"/>
                  </a:cubicBezTo>
                  <a:cubicBezTo>
                    <a:pt x="138667" y="266640"/>
                    <a:pt x="133238" y="261877"/>
                    <a:pt x="130000" y="263116"/>
                  </a:cubicBezTo>
                  <a:cubicBezTo>
                    <a:pt x="125904" y="275593"/>
                    <a:pt x="121903" y="288452"/>
                    <a:pt x="118284" y="301216"/>
                  </a:cubicBezTo>
                  <a:cubicBezTo>
                    <a:pt x="95777" y="348603"/>
                    <a:pt x="77482" y="397878"/>
                    <a:pt x="63610" y="448472"/>
                  </a:cubicBezTo>
                  <a:cubicBezTo>
                    <a:pt x="58595" y="454669"/>
                    <a:pt x="51475" y="458805"/>
                    <a:pt x="43608" y="46009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5C50B7D-171A-4EC1-8D6A-68FBB7F2F4A1}"/>
                </a:ext>
              </a:extLst>
            </p:cNvPr>
            <p:cNvSpPr/>
            <p:nvPr/>
          </p:nvSpPr>
          <p:spPr>
            <a:xfrm>
              <a:off x="5102325" y="3261645"/>
              <a:ext cx="74535" cy="119729"/>
            </a:xfrm>
            <a:custGeom>
              <a:avLst/>
              <a:gdLst>
                <a:gd name="connsiteX0" fmla="*/ 9265 w 74535"/>
                <a:gd name="connsiteY0" fmla="*/ 119729 h 119729"/>
                <a:gd name="connsiteX1" fmla="*/ 11170 w 74535"/>
                <a:gd name="connsiteY1" fmla="*/ 85249 h 119729"/>
                <a:gd name="connsiteX2" fmla="*/ 12599 w 74535"/>
                <a:gd name="connsiteY2" fmla="*/ 953 h 119729"/>
                <a:gd name="connsiteX3" fmla="*/ 22124 w 74535"/>
                <a:gd name="connsiteY3" fmla="*/ 0 h 119729"/>
                <a:gd name="connsiteX4" fmla="*/ 71559 w 74535"/>
                <a:gd name="connsiteY4" fmla="*/ 51911 h 119729"/>
                <a:gd name="connsiteX5" fmla="*/ 8884 w 74535"/>
                <a:gd name="connsiteY5" fmla="*/ 119729 h 11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35" h="119729">
                  <a:moveTo>
                    <a:pt x="9265" y="119729"/>
                  </a:moveTo>
                  <a:cubicBezTo>
                    <a:pt x="2407" y="110204"/>
                    <a:pt x="10789" y="96774"/>
                    <a:pt x="11170" y="85249"/>
                  </a:cubicBezTo>
                  <a:cubicBezTo>
                    <a:pt x="312" y="52768"/>
                    <a:pt x="-7880" y="28099"/>
                    <a:pt x="12599" y="953"/>
                  </a:cubicBezTo>
                  <a:cubicBezTo>
                    <a:pt x="15754" y="461"/>
                    <a:pt x="18934" y="143"/>
                    <a:pt x="22124" y="0"/>
                  </a:cubicBezTo>
                  <a:cubicBezTo>
                    <a:pt x="40774" y="15097"/>
                    <a:pt x="57390" y="32546"/>
                    <a:pt x="71559" y="51911"/>
                  </a:cubicBezTo>
                  <a:cubicBezTo>
                    <a:pt x="87275" y="90868"/>
                    <a:pt x="36983" y="108395"/>
                    <a:pt x="8884" y="11972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6F102C0-D567-48C4-BEF3-ECB36B98804C}"/>
                </a:ext>
              </a:extLst>
            </p:cNvPr>
            <p:cNvSpPr/>
            <p:nvPr/>
          </p:nvSpPr>
          <p:spPr>
            <a:xfrm>
              <a:off x="5126330" y="3134296"/>
              <a:ext cx="84575" cy="120872"/>
            </a:xfrm>
            <a:custGeom>
              <a:avLst/>
              <a:gdLst>
                <a:gd name="connsiteX0" fmla="*/ 16598 w 84575"/>
                <a:gd name="connsiteY0" fmla="*/ 120777 h 120872"/>
                <a:gd name="connsiteX1" fmla="*/ 7073 w 84575"/>
                <a:gd name="connsiteY1" fmla="*/ 113252 h 120872"/>
                <a:gd name="connsiteX2" fmla="*/ 13169 w 84575"/>
                <a:gd name="connsiteY2" fmla="*/ 92583 h 120872"/>
                <a:gd name="connsiteX3" fmla="*/ 28790 w 84575"/>
                <a:gd name="connsiteY3" fmla="*/ 0 h 120872"/>
                <a:gd name="connsiteX4" fmla="*/ 43554 w 84575"/>
                <a:gd name="connsiteY4" fmla="*/ 23432 h 120872"/>
                <a:gd name="connsiteX5" fmla="*/ 68223 w 84575"/>
                <a:gd name="connsiteY5" fmla="*/ 101822 h 120872"/>
                <a:gd name="connsiteX6" fmla="*/ 16788 w 84575"/>
                <a:gd name="connsiteY6" fmla="*/ 120872 h 12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575" h="120872">
                  <a:moveTo>
                    <a:pt x="16598" y="120777"/>
                  </a:moveTo>
                  <a:cubicBezTo>
                    <a:pt x="8311" y="118015"/>
                    <a:pt x="8502" y="116110"/>
                    <a:pt x="7073" y="113252"/>
                  </a:cubicBezTo>
                  <a:cubicBezTo>
                    <a:pt x="10978" y="105251"/>
                    <a:pt x="14788" y="100584"/>
                    <a:pt x="13169" y="92583"/>
                  </a:cubicBezTo>
                  <a:cubicBezTo>
                    <a:pt x="-6834" y="62008"/>
                    <a:pt x="-5881" y="15430"/>
                    <a:pt x="28790" y="0"/>
                  </a:cubicBezTo>
                  <a:cubicBezTo>
                    <a:pt x="38886" y="1238"/>
                    <a:pt x="39077" y="9525"/>
                    <a:pt x="43554" y="23432"/>
                  </a:cubicBezTo>
                  <a:cubicBezTo>
                    <a:pt x="66033" y="45339"/>
                    <a:pt x="107752" y="72295"/>
                    <a:pt x="68223" y="101822"/>
                  </a:cubicBezTo>
                  <a:cubicBezTo>
                    <a:pt x="51459" y="109157"/>
                    <a:pt x="33457" y="114967"/>
                    <a:pt x="16788" y="12087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7BD6532-FB24-4946-BBB0-132005FD906F}"/>
                </a:ext>
              </a:extLst>
            </p:cNvPr>
            <p:cNvSpPr/>
            <p:nvPr/>
          </p:nvSpPr>
          <p:spPr>
            <a:xfrm>
              <a:off x="6782610" y="3289035"/>
              <a:ext cx="58530" cy="85481"/>
            </a:xfrm>
            <a:custGeom>
              <a:avLst/>
              <a:gdLst>
                <a:gd name="connsiteX0" fmla="*/ 24240 w 58530"/>
                <a:gd name="connsiteY0" fmla="*/ 85481 h 85481"/>
                <a:gd name="connsiteX1" fmla="*/ 4238 w 58530"/>
                <a:gd name="connsiteY1" fmla="*/ 3757 h 85481"/>
                <a:gd name="connsiteX2" fmla="*/ 58530 w 58530"/>
                <a:gd name="connsiteY2" fmla="*/ 46238 h 85481"/>
                <a:gd name="connsiteX3" fmla="*/ 24240 w 58530"/>
                <a:gd name="connsiteY3" fmla="*/ 85481 h 8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30" h="85481">
                  <a:moveTo>
                    <a:pt x="24240" y="85481"/>
                  </a:moveTo>
                  <a:cubicBezTo>
                    <a:pt x="-6907" y="75956"/>
                    <a:pt x="-1096" y="24521"/>
                    <a:pt x="4238" y="3757"/>
                  </a:cubicBezTo>
                  <a:cubicBezTo>
                    <a:pt x="27002" y="-10721"/>
                    <a:pt x="56911" y="19473"/>
                    <a:pt x="58530" y="46238"/>
                  </a:cubicBezTo>
                  <a:cubicBezTo>
                    <a:pt x="52720" y="75766"/>
                    <a:pt x="53006" y="80052"/>
                    <a:pt x="24240" y="8548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BFAA7C37-3A67-4479-80BA-A14D3E45979C}"/>
                </a:ext>
              </a:extLst>
            </p:cNvPr>
            <p:cNvSpPr/>
            <p:nvPr/>
          </p:nvSpPr>
          <p:spPr>
            <a:xfrm>
              <a:off x="6752367" y="3057511"/>
              <a:ext cx="413897" cy="553416"/>
            </a:xfrm>
            <a:custGeom>
              <a:avLst/>
              <a:gdLst>
                <a:gd name="connsiteX0" fmla="*/ 223266 w 413897"/>
                <a:gd name="connsiteY0" fmla="*/ 553416 h 553416"/>
                <a:gd name="connsiteX1" fmla="*/ 220599 w 413897"/>
                <a:gd name="connsiteY1" fmla="*/ 551797 h 553416"/>
                <a:gd name="connsiteX2" fmla="*/ 106871 w 413897"/>
                <a:gd name="connsiteY2" fmla="*/ 537700 h 553416"/>
                <a:gd name="connsiteX3" fmla="*/ 104965 w 413897"/>
                <a:gd name="connsiteY3" fmla="*/ 529794 h 553416"/>
                <a:gd name="connsiteX4" fmla="*/ 171640 w 413897"/>
                <a:gd name="connsiteY4" fmla="*/ 498838 h 553416"/>
                <a:gd name="connsiteX5" fmla="*/ 174498 w 413897"/>
                <a:gd name="connsiteY5" fmla="*/ 452070 h 553416"/>
                <a:gd name="connsiteX6" fmla="*/ 82391 w 413897"/>
                <a:gd name="connsiteY6" fmla="*/ 493790 h 553416"/>
                <a:gd name="connsiteX7" fmla="*/ 0 w 413897"/>
                <a:gd name="connsiteY7" fmla="*/ 449879 h 553416"/>
                <a:gd name="connsiteX8" fmla="*/ 44101 w 413897"/>
                <a:gd name="connsiteY8" fmla="*/ 428544 h 553416"/>
                <a:gd name="connsiteX9" fmla="*/ 174593 w 413897"/>
                <a:gd name="connsiteY9" fmla="*/ 376823 h 553416"/>
                <a:gd name="connsiteX10" fmla="*/ 188595 w 413897"/>
                <a:gd name="connsiteY10" fmla="*/ 367964 h 553416"/>
                <a:gd name="connsiteX11" fmla="*/ 234601 w 413897"/>
                <a:gd name="connsiteY11" fmla="*/ 328340 h 553416"/>
                <a:gd name="connsiteX12" fmla="*/ 280225 w 413897"/>
                <a:gd name="connsiteY12" fmla="*/ 301861 h 553416"/>
                <a:gd name="connsiteX13" fmla="*/ 283273 w 413897"/>
                <a:gd name="connsiteY13" fmla="*/ 291860 h 553416"/>
                <a:gd name="connsiteX14" fmla="*/ 148495 w 413897"/>
                <a:gd name="connsiteY14" fmla="*/ 367488 h 553416"/>
                <a:gd name="connsiteX15" fmla="*/ 98393 w 413897"/>
                <a:gd name="connsiteY15" fmla="*/ 363392 h 553416"/>
                <a:gd name="connsiteX16" fmla="*/ 62770 w 413897"/>
                <a:gd name="connsiteY16" fmla="*/ 353201 h 553416"/>
                <a:gd name="connsiteX17" fmla="*/ 106013 w 413897"/>
                <a:gd name="connsiteY17" fmla="*/ 329102 h 553416"/>
                <a:gd name="connsiteX18" fmla="*/ 231553 w 413897"/>
                <a:gd name="connsiteY18" fmla="*/ 256522 h 553416"/>
                <a:gd name="connsiteX19" fmla="*/ 227457 w 413897"/>
                <a:gd name="connsiteY19" fmla="*/ 244806 h 553416"/>
                <a:gd name="connsiteX20" fmla="*/ 231743 w 413897"/>
                <a:gd name="connsiteY20" fmla="*/ 224804 h 553416"/>
                <a:gd name="connsiteX21" fmla="*/ 220218 w 413897"/>
                <a:gd name="connsiteY21" fmla="*/ 232900 h 553416"/>
                <a:gd name="connsiteX22" fmla="*/ 164021 w 413897"/>
                <a:gd name="connsiteY22" fmla="*/ 242425 h 553416"/>
                <a:gd name="connsiteX23" fmla="*/ 121253 w 413897"/>
                <a:gd name="connsiteY23" fmla="*/ 280525 h 553416"/>
                <a:gd name="connsiteX24" fmla="*/ 94583 w 413897"/>
                <a:gd name="connsiteY24" fmla="*/ 214898 h 553416"/>
                <a:gd name="connsiteX25" fmla="*/ 83725 w 413897"/>
                <a:gd name="connsiteY25" fmla="*/ 181751 h 553416"/>
                <a:gd name="connsiteX26" fmla="*/ 67532 w 413897"/>
                <a:gd name="connsiteY26" fmla="*/ 119838 h 553416"/>
                <a:gd name="connsiteX27" fmla="*/ 102965 w 413897"/>
                <a:gd name="connsiteY27" fmla="*/ 127839 h 553416"/>
                <a:gd name="connsiteX28" fmla="*/ 140494 w 413897"/>
                <a:gd name="connsiteY28" fmla="*/ 163748 h 553416"/>
                <a:gd name="connsiteX29" fmla="*/ 143065 w 413897"/>
                <a:gd name="connsiteY29" fmla="*/ 163748 h 553416"/>
                <a:gd name="connsiteX30" fmla="*/ 165449 w 413897"/>
                <a:gd name="connsiteY30" fmla="*/ 231471 h 553416"/>
                <a:gd name="connsiteX31" fmla="*/ 185166 w 413897"/>
                <a:gd name="connsiteY31" fmla="*/ 196419 h 553416"/>
                <a:gd name="connsiteX32" fmla="*/ 190309 w 413897"/>
                <a:gd name="connsiteY32" fmla="*/ 161558 h 553416"/>
                <a:gd name="connsiteX33" fmla="*/ 212026 w 413897"/>
                <a:gd name="connsiteY33" fmla="*/ 160891 h 553416"/>
                <a:gd name="connsiteX34" fmla="*/ 209074 w 413897"/>
                <a:gd name="connsiteY34" fmla="*/ 153461 h 553416"/>
                <a:gd name="connsiteX35" fmla="*/ 200406 w 413897"/>
                <a:gd name="connsiteY35" fmla="*/ 131078 h 553416"/>
                <a:gd name="connsiteX36" fmla="*/ 180651 w 413897"/>
                <a:gd name="connsiteY36" fmla="*/ 93981 h 553416"/>
                <a:gd name="connsiteX37" fmla="*/ 181832 w 413897"/>
                <a:gd name="connsiteY37" fmla="*/ 90787 h 553416"/>
                <a:gd name="connsiteX38" fmla="*/ 261366 w 413897"/>
                <a:gd name="connsiteY38" fmla="*/ 69070 h 553416"/>
                <a:gd name="connsiteX39" fmla="*/ 329470 w 413897"/>
                <a:gd name="connsiteY39" fmla="*/ 1347 h 553416"/>
                <a:gd name="connsiteX40" fmla="*/ 344805 w 413897"/>
                <a:gd name="connsiteY40" fmla="*/ 53830 h 553416"/>
                <a:gd name="connsiteX41" fmla="*/ 333280 w 413897"/>
                <a:gd name="connsiteY41" fmla="*/ 79262 h 553416"/>
                <a:gd name="connsiteX42" fmla="*/ 342805 w 413897"/>
                <a:gd name="connsiteY42" fmla="*/ 79262 h 553416"/>
                <a:gd name="connsiteX43" fmla="*/ 389287 w 413897"/>
                <a:gd name="connsiteY43" fmla="*/ 88310 h 553416"/>
                <a:gd name="connsiteX44" fmla="*/ 410718 w 413897"/>
                <a:gd name="connsiteY44" fmla="*/ 128792 h 553416"/>
                <a:gd name="connsiteX45" fmla="*/ 360045 w 413897"/>
                <a:gd name="connsiteY45" fmla="*/ 226899 h 553416"/>
                <a:gd name="connsiteX46" fmla="*/ 360045 w 413897"/>
                <a:gd name="connsiteY46" fmla="*/ 231281 h 553416"/>
                <a:gd name="connsiteX47" fmla="*/ 372237 w 413897"/>
                <a:gd name="connsiteY47" fmla="*/ 234138 h 553416"/>
                <a:gd name="connsiteX48" fmla="*/ 374618 w 413897"/>
                <a:gd name="connsiteY48" fmla="*/ 283859 h 553416"/>
                <a:gd name="connsiteX49" fmla="*/ 322135 w 413897"/>
                <a:gd name="connsiteY49" fmla="*/ 306719 h 553416"/>
                <a:gd name="connsiteX50" fmla="*/ 243840 w 413897"/>
                <a:gd name="connsiteY50" fmla="*/ 347200 h 553416"/>
                <a:gd name="connsiteX51" fmla="*/ 245650 w 413897"/>
                <a:gd name="connsiteY51" fmla="*/ 364250 h 553416"/>
                <a:gd name="connsiteX52" fmla="*/ 285655 w 413897"/>
                <a:gd name="connsiteY52" fmla="*/ 363583 h 553416"/>
                <a:gd name="connsiteX53" fmla="*/ 290036 w 413897"/>
                <a:gd name="connsiteY53" fmla="*/ 415970 h 553416"/>
                <a:gd name="connsiteX54" fmla="*/ 254222 w 413897"/>
                <a:gd name="connsiteY54" fmla="*/ 426257 h 553416"/>
                <a:gd name="connsiteX55" fmla="*/ 250222 w 413897"/>
                <a:gd name="connsiteY55" fmla="*/ 448641 h 553416"/>
                <a:gd name="connsiteX56" fmla="*/ 223552 w 413897"/>
                <a:gd name="connsiteY56" fmla="*/ 553416 h 553416"/>
                <a:gd name="connsiteX57" fmla="*/ 307943 w 413897"/>
                <a:gd name="connsiteY57" fmla="*/ 200039 h 553416"/>
                <a:gd name="connsiteX58" fmla="*/ 329470 w 413897"/>
                <a:gd name="connsiteY58" fmla="*/ 154700 h 553416"/>
                <a:gd name="connsiteX59" fmla="*/ 287274 w 413897"/>
                <a:gd name="connsiteY59" fmla="*/ 144222 h 553416"/>
                <a:gd name="connsiteX60" fmla="*/ 272415 w 413897"/>
                <a:gd name="connsiteY60" fmla="*/ 174321 h 553416"/>
                <a:gd name="connsiteX61" fmla="*/ 276606 w 413897"/>
                <a:gd name="connsiteY61" fmla="*/ 176226 h 553416"/>
                <a:gd name="connsiteX62" fmla="*/ 272605 w 413897"/>
                <a:gd name="connsiteY62" fmla="*/ 177941 h 553416"/>
                <a:gd name="connsiteX63" fmla="*/ 273558 w 413897"/>
                <a:gd name="connsiteY63" fmla="*/ 180322 h 553416"/>
                <a:gd name="connsiteX64" fmla="*/ 285369 w 413897"/>
                <a:gd name="connsiteY64" fmla="*/ 172416 h 553416"/>
                <a:gd name="connsiteX65" fmla="*/ 305276 w 413897"/>
                <a:gd name="connsiteY65" fmla="*/ 198800 h 553416"/>
                <a:gd name="connsiteX66" fmla="*/ 307943 w 413897"/>
                <a:gd name="connsiteY66" fmla="*/ 200039 h 55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13897" h="553416">
                  <a:moveTo>
                    <a:pt x="223266" y="553416"/>
                  </a:moveTo>
                  <a:cubicBezTo>
                    <a:pt x="222409" y="552821"/>
                    <a:pt x="221523" y="552281"/>
                    <a:pt x="220599" y="551797"/>
                  </a:cubicBezTo>
                  <a:cubicBezTo>
                    <a:pt x="182128" y="554909"/>
                    <a:pt x="143418" y="550111"/>
                    <a:pt x="106871" y="537700"/>
                  </a:cubicBezTo>
                  <a:cubicBezTo>
                    <a:pt x="105404" y="535338"/>
                    <a:pt x="104737" y="532566"/>
                    <a:pt x="104965" y="529794"/>
                  </a:cubicBezTo>
                  <a:cubicBezTo>
                    <a:pt x="126016" y="517602"/>
                    <a:pt x="155638" y="520936"/>
                    <a:pt x="171640" y="498838"/>
                  </a:cubicBezTo>
                  <a:cubicBezTo>
                    <a:pt x="174555" y="483431"/>
                    <a:pt x="175517" y="467718"/>
                    <a:pt x="174498" y="452070"/>
                  </a:cubicBezTo>
                  <a:cubicBezTo>
                    <a:pt x="134969" y="454451"/>
                    <a:pt x="113824" y="482455"/>
                    <a:pt x="82391" y="493790"/>
                  </a:cubicBezTo>
                  <a:cubicBezTo>
                    <a:pt x="55531" y="495504"/>
                    <a:pt x="7810" y="471215"/>
                    <a:pt x="0" y="449879"/>
                  </a:cubicBezTo>
                  <a:cubicBezTo>
                    <a:pt x="0" y="415304"/>
                    <a:pt x="7144" y="430829"/>
                    <a:pt x="44101" y="428544"/>
                  </a:cubicBezTo>
                  <a:cubicBezTo>
                    <a:pt x="88106" y="420733"/>
                    <a:pt x="132017" y="395492"/>
                    <a:pt x="174593" y="376823"/>
                  </a:cubicBezTo>
                  <a:cubicBezTo>
                    <a:pt x="178689" y="373052"/>
                    <a:pt x="183432" y="370051"/>
                    <a:pt x="188595" y="367964"/>
                  </a:cubicBezTo>
                  <a:cubicBezTo>
                    <a:pt x="198120" y="339389"/>
                    <a:pt x="204692" y="334246"/>
                    <a:pt x="234601" y="328340"/>
                  </a:cubicBezTo>
                  <a:cubicBezTo>
                    <a:pt x="250250" y="320290"/>
                    <a:pt x="265471" y="311453"/>
                    <a:pt x="280225" y="301861"/>
                  </a:cubicBezTo>
                  <a:cubicBezTo>
                    <a:pt x="281064" y="298477"/>
                    <a:pt x="282083" y="295138"/>
                    <a:pt x="283273" y="291860"/>
                  </a:cubicBezTo>
                  <a:cubicBezTo>
                    <a:pt x="231553" y="297956"/>
                    <a:pt x="189738" y="339485"/>
                    <a:pt x="148495" y="367488"/>
                  </a:cubicBezTo>
                  <a:cubicBezTo>
                    <a:pt x="131864" y="372418"/>
                    <a:pt x="113995" y="370958"/>
                    <a:pt x="98393" y="363392"/>
                  </a:cubicBezTo>
                  <a:cubicBezTo>
                    <a:pt x="89344" y="364631"/>
                    <a:pt x="37814" y="373679"/>
                    <a:pt x="62770" y="353201"/>
                  </a:cubicBezTo>
                  <a:cubicBezTo>
                    <a:pt x="78105" y="347200"/>
                    <a:pt x="89725" y="336246"/>
                    <a:pt x="106013" y="329102"/>
                  </a:cubicBezTo>
                  <a:cubicBezTo>
                    <a:pt x="144780" y="303004"/>
                    <a:pt x="189643" y="280620"/>
                    <a:pt x="231553" y="256522"/>
                  </a:cubicBezTo>
                  <a:cubicBezTo>
                    <a:pt x="231372" y="252299"/>
                    <a:pt x="229953" y="248222"/>
                    <a:pt x="227457" y="244806"/>
                  </a:cubicBezTo>
                  <a:cubicBezTo>
                    <a:pt x="227571" y="237923"/>
                    <a:pt x="229029" y="231128"/>
                    <a:pt x="231743" y="224804"/>
                  </a:cubicBezTo>
                  <a:cubicBezTo>
                    <a:pt x="223838" y="227566"/>
                    <a:pt x="221647" y="226994"/>
                    <a:pt x="220218" y="232900"/>
                  </a:cubicBezTo>
                  <a:cubicBezTo>
                    <a:pt x="195358" y="243854"/>
                    <a:pt x="184785" y="266333"/>
                    <a:pt x="164021" y="242425"/>
                  </a:cubicBezTo>
                  <a:cubicBezTo>
                    <a:pt x="159849" y="263236"/>
                    <a:pt x="142408" y="278774"/>
                    <a:pt x="121253" y="280525"/>
                  </a:cubicBezTo>
                  <a:cubicBezTo>
                    <a:pt x="99060" y="269190"/>
                    <a:pt x="98488" y="232138"/>
                    <a:pt x="94583" y="214898"/>
                  </a:cubicBezTo>
                  <a:cubicBezTo>
                    <a:pt x="92964" y="212802"/>
                    <a:pt x="89916" y="198515"/>
                    <a:pt x="83725" y="181751"/>
                  </a:cubicBezTo>
                  <a:cubicBezTo>
                    <a:pt x="73723" y="161367"/>
                    <a:pt x="55150" y="138507"/>
                    <a:pt x="67532" y="119838"/>
                  </a:cubicBezTo>
                  <a:cubicBezTo>
                    <a:pt x="83248" y="110313"/>
                    <a:pt x="89630" y="106503"/>
                    <a:pt x="102965" y="127839"/>
                  </a:cubicBezTo>
                  <a:cubicBezTo>
                    <a:pt x="117043" y="138055"/>
                    <a:pt x="129664" y="150135"/>
                    <a:pt x="140494" y="163748"/>
                  </a:cubicBezTo>
                  <a:lnTo>
                    <a:pt x="143065" y="163748"/>
                  </a:lnTo>
                  <a:cubicBezTo>
                    <a:pt x="150019" y="182798"/>
                    <a:pt x="167259" y="207373"/>
                    <a:pt x="165449" y="231471"/>
                  </a:cubicBezTo>
                  <a:cubicBezTo>
                    <a:pt x="177070" y="224518"/>
                    <a:pt x="194024" y="211183"/>
                    <a:pt x="185166" y="196419"/>
                  </a:cubicBezTo>
                  <a:cubicBezTo>
                    <a:pt x="166116" y="185942"/>
                    <a:pt x="176879" y="167844"/>
                    <a:pt x="190309" y="161558"/>
                  </a:cubicBezTo>
                  <a:cubicBezTo>
                    <a:pt x="197548" y="162109"/>
                    <a:pt x="204835" y="161885"/>
                    <a:pt x="212026" y="160891"/>
                  </a:cubicBezTo>
                  <a:cubicBezTo>
                    <a:pt x="212398" y="158070"/>
                    <a:pt x="211283" y="155257"/>
                    <a:pt x="209074" y="153461"/>
                  </a:cubicBezTo>
                  <a:cubicBezTo>
                    <a:pt x="193072" y="147937"/>
                    <a:pt x="196120" y="143936"/>
                    <a:pt x="200406" y="131078"/>
                  </a:cubicBezTo>
                  <a:cubicBezTo>
                    <a:pt x="184709" y="126289"/>
                    <a:pt x="175860" y="109679"/>
                    <a:pt x="180651" y="93981"/>
                  </a:cubicBezTo>
                  <a:cubicBezTo>
                    <a:pt x="180984" y="92895"/>
                    <a:pt x="181375" y="91828"/>
                    <a:pt x="181832" y="90787"/>
                  </a:cubicBezTo>
                  <a:cubicBezTo>
                    <a:pt x="236029" y="77261"/>
                    <a:pt x="236029" y="77261"/>
                    <a:pt x="261366" y="69070"/>
                  </a:cubicBezTo>
                  <a:cubicBezTo>
                    <a:pt x="278416" y="48210"/>
                    <a:pt x="296704" y="-9511"/>
                    <a:pt x="329470" y="1347"/>
                  </a:cubicBezTo>
                  <a:cubicBezTo>
                    <a:pt x="341109" y="16234"/>
                    <a:pt x="346596" y="35018"/>
                    <a:pt x="344805" y="53830"/>
                  </a:cubicBezTo>
                  <a:cubicBezTo>
                    <a:pt x="339719" y="61686"/>
                    <a:pt x="335832" y="70258"/>
                    <a:pt x="333280" y="79262"/>
                  </a:cubicBezTo>
                  <a:cubicBezTo>
                    <a:pt x="336452" y="79082"/>
                    <a:pt x="339633" y="79082"/>
                    <a:pt x="342805" y="79262"/>
                  </a:cubicBezTo>
                  <a:cubicBezTo>
                    <a:pt x="365474" y="68022"/>
                    <a:pt x="375856" y="54592"/>
                    <a:pt x="389287" y="88310"/>
                  </a:cubicBezTo>
                  <a:cubicBezTo>
                    <a:pt x="411099" y="100121"/>
                    <a:pt x="418909" y="97073"/>
                    <a:pt x="410718" y="128792"/>
                  </a:cubicBezTo>
                  <a:cubicBezTo>
                    <a:pt x="394906" y="160700"/>
                    <a:pt x="377666" y="194895"/>
                    <a:pt x="360045" y="226899"/>
                  </a:cubicBezTo>
                  <a:cubicBezTo>
                    <a:pt x="359855" y="228354"/>
                    <a:pt x="359855" y="229826"/>
                    <a:pt x="360045" y="231281"/>
                  </a:cubicBezTo>
                  <a:cubicBezTo>
                    <a:pt x="364141" y="232138"/>
                    <a:pt x="368141" y="232995"/>
                    <a:pt x="372237" y="234138"/>
                  </a:cubicBezTo>
                  <a:cubicBezTo>
                    <a:pt x="374485" y="250610"/>
                    <a:pt x="375285" y="267247"/>
                    <a:pt x="374618" y="283859"/>
                  </a:cubicBezTo>
                  <a:cubicBezTo>
                    <a:pt x="360997" y="303956"/>
                    <a:pt x="343852" y="303861"/>
                    <a:pt x="322135" y="306719"/>
                  </a:cubicBezTo>
                  <a:cubicBezTo>
                    <a:pt x="294608" y="320435"/>
                    <a:pt x="269843" y="331770"/>
                    <a:pt x="243840" y="347200"/>
                  </a:cubicBezTo>
                  <a:cubicBezTo>
                    <a:pt x="243145" y="352947"/>
                    <a:pt x="243754" y="358778"/>
                    <a:pt x="245650" y="364250"/>
                  </a:cubicBezTo>
                  <a:cubicBezTo>
                    <a:pt x="258699" y="364250"/>
                    <a:pt x="272129" y="363678"/>
                    <a:pt x="285655" y="363583"/>
                  </a:cubicBezTo>
                  <a:cubicBezTo>
                    <a:pt x="300418" y="373108"/>
                    <a:pt x="299180" y="400159"/>
                    <a:pt x="290036" y="415970"/>
                  </a:cubicBezTo>
                  <a:cubicBezTo>
                    <a:pt x="277530" y="416957"/>
                    <a:pt x="265347" y="420457"/>
                    <a:pt x="254222" y="426257"/>
                  </a:cubicBezTo>
                  <a:cubicBezTo>
                    <a:pt x="252889" y="433592"/>
                    <a:pt x="251555" y="440926"/>
                    <a:pt x="250222" y="448641"/>
                  </a:cubicBezTo>
                  <a:cubicBezTo>
                    <a:pt x="251174" y="477216"/>
                    <a:pt x="266129" y="546558"/>
                    <a:pt x="223552" y="553416"/>
                  </a:cubicBezTo>
                  <a:moveTo>
                    <a:pt x="307943" y="200039"/>
                  </a:moveTo>
                  <a:cubicBezTo>
                    <a:pt x="321278" y="186513"/>
                    <a:pt x="330613" y="173178"/>
                    <a:pt x="329470" y="154700"/>
                  </a:cubicBezTo>
                  <a:cubicBezTo>
                    <a:pt x="318325" y="145175"/>
                    <a:pt x="298894" y="143555"/>
                    <a:pt x="287274" y="144222"/>
                  </a:cubicBezTo>
                  <a:cubicBezTo>
                    <a:pt x="285845" y="149461"/>
                    <a:pt x="285845" y="149461"/>
                    <a:pt x="272415" y="174321"/>
                  </a:cubicBezTo>
                  <a:cubicBezTo>
                    <a:pt x="273777" y="175028"/>
                    <a:pt x="275177" y="175663"/>
                    <a:pt x="276606" y="176226"/>
                  </a:cubicBezTo>
                  <a:cubicBezTo>
                    <a:pt x="275168" y="176522"/>
                    <a:pt x="273806" y="177105"/>
                    <a:pt x="272605" y="177941"/>
                  </a:cubicBezTo>
                  <a:cubicBezTo>
                    <a:pt x="272805" y="178777"/>
                    <a:pt x="273129" y="179579"/>
                    <a:pt x="273558" y="180322"/>
                  </a:cubicBezTo>
                  <a:cubicBezTo>
                    <a:pt x="279463" y="181179"/>
                    <a:pt x="283083" y="176512"/>
                    <a:pt x="285369" y="172416"/>
                  </a:cubicBezTo>
                  <a:cubicBezTo>
                    <a:pt x="306324" y="168892"/>
                    <a:pt x="306800" y="176512"/>
                    <a:pt x="305276" y="198800"/>
                  </a:cubicBezTo>
                  <a:cubicBezTo>
                    <a:pt x="306200" y="199127"/>
                    <a:pt x="307096" y="199542"/>
                    <a:pt x="307943" y="20003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9F38E7F9-14CD-46AD-8280-A77BD8B7655D}"/>
                </a:ext>
              </a:extLst>
            </p:cNvPr>
            <p:cNvSpPr/>
            <p:nvPr/>
          </p:nvSpPr>
          <p:spPr>
            <a:xfrm>
              <a:off x="5129212" y="3700462"/>
              <a:ext cx="78105" cy="99155"/>
            </a:xfrm>
            <a:custGeom>
              <a:avLst/>
              <a:gdLst>
                <a:gd name="connsiteX0" fmla="*/ 0 w 78105"/>
                <a:gd name="connsiteY0" fmla="*/ 87535 h 99155"/>
                <a:gd name="connsiteX1" fmla="*/ 61246 w 78105"/>
                <a:gd name="connsiteY1" fmla="*/ 11811 h 99155"/>
                <a:gd name="connsiteX2" fmla="*/ 4858 w 78105"/>
                <a:gd name="connsiteY2" fmla="*/ 11811 h 99155"/>
                <a:gd name="connsiteX3" fmla="*/ 4858 w 78105"/>
                <a:gd name="connsiteY3" fmla="*/ 5906 h 99155"/>
                <a:gd name="connsiteX4" fmla="*/ 4858 w 78105"/>
                <a:gd name="connsiteY4" fmla="*/ 0 h 99155"/>
                <a:gd name="connsiteX5" fmla="*/ 78105 w 78105"/>
                <a:gd name="connsiteY5" fmla="*/ 0 h 99155"/>
                <a:gd name="connsiteX6" fmla="*/ 78105 w 78105"/>
                <a:gd name="connsiteY6" fmla="*/ 5810 h 99155"/>
                <a:gd name="connsiteX7" fmla="*/ 78105 w 78105"/>
                <a:gd name="connsiteY7" fmla="*/ 11621 h 99155"/>
                <a:gd name="connsiteX8" fmla="*/ 16859 w 78105"/>
                <a:gd name="connsiteY8" fmla="*/ 87344 h 99155"/>
                <a:gd name="connsiteX9" fmla="*/ 78010 w 78105"/>
                <a:gd name="connsiteY9" fmla="*/ 87344 h 99155"/>
                <a:gd name="connsiteX10" fmla="*/ 78010 w 78105"/>
                <a:gd name="connsiteY10" fmla="*/ 93250 h 99155"/>
                <a:gd name="connsiteX11" fmla="*/ 78010 w 78105"/>
                <a:gd name="connsiteY11" fmla="*/ 99155 h 99155"/>
                <a:gd name="connsiteX12" fmla="*/ 0 w 78105"/>
                <a:gd name="connsiteY12" fmla="*/ 99155 h 99155"/>
                <a:gd name="connsiteX13" fmla="*/ 0 w 78105"/>
                <a:gd name="connsiteY13" fmla="*/ 93345 h 99155"/>
                <a:gd name="connsiteX14" fmla="*/ 0 w 78105"/>
                <a:gd name="connsiteY14" fmla="*/ 8753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105" h="99155">
                  <a:moveTo>
                    <a:pt x="0" y="87535"/>
                  </a:moveTo>
                  <a:lnTo>
                    <a:pt x="61246" y="11811"/>
                  </a:lnTo>
                  <a:lnTo>
                    <a:pt x="4858" y="11811"/>
                  </a:lnTo>
                  <a:lnTo>
                    <a:pt x="4858" y="5906"/>
                  </a:lnTo>
                  <a:lnTo>
                    <a:pt x="4858" y="0"/>
                  </a:lnTo>
                  <a:lnTo>
                    <a:pt x="78105" y="0"/>
                  </a:lnTo>
                  <a:lnTo>
                    <a:pt x="78105" y="5810"/>
                  </a:lnTo>
                  <a:lnTo>
                    <a:pt x="78105" y="11621"/>
                  </a:lnTo>
                  <a:lnTo>
                    <a:pt x="16859" y="87344"/>
                  </a:lnTo>
                  <a:lnTo>
                    <a:pt x="78010" y="87344"/>
                  </a:lnTo>
                  <a:lnTo>
                    <a:pt x="78010" y="93250"/>
                  </a:lnTo>
                  <a:lnTo>
                    <a:pt x="78010" y="99155"/>
                  </a:lnTo>
                  <a:lnTo>
                    <a:pt x="0" y="99155"/>
                  </a:lnTo>
                  <a:lnTo>
                    <a:pt x="0" y="93345"/>
                  </a:lnTo>
                  <a:lnTo>
                    <a:pt x="0" y="875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E4C22EC1-C19A-4265-93C7-6379636A70B2}"/>
                </a:ext>
              </a:extLst>
            </p:cNvPr>
            <p:cNvSpPr/>
            <p:nvPr/>
          </p:nvSpPr>
          <p:spPr>
            <a:xfrm>
              <a:off x="5237701" y="3700462"/>
              <a:ext cx="78676" cy="99155"/>
            </a:xfrm>
            <a:custGeom>
              <a:avLst/>
              <a:gdLst>
                <a:gd name="connsiteX0" fmla="*/ 0 w 78676"/>
                <a:gd name="connsiteY0" fmla="*/ 0 h 99155"/>
                <a:gd name="connsiteX1" fmla="*/ 6763 w 78676"/>
                <a:gd name="connsiteY1" fmla="*/ 0 h 99155"/>
                <a:gd name="connsiteX2" fmla="*/ 13430 w 78676"/>
                <a:gd name="connsiteY2" fmla="*/ 0 h 99155"/>
                <a:gd name="connsiteX3" fmla="*/ 13430 w 78676"/>
                <a:gd name="connsiteY3" fmla="*/ 40672 h 99155"/>
                <a:gd name="connsiteX4" fmla="*/ 65246 w 78676"/>
                <a:gd name="connsiteY4" fmla="*/ 40672 h 99155"/>
                <a:gd name="connsiteX5" fmla="*/ 65246 w 78676"/>
                <a:gd name="connsiteY5" fmla="*/ 0 h 99155"/>
                <a:gd name="connsiteX6" fmla="*/ 71914 w 78676"/>
                <a:gd name="connsiteY6" fmla="*/ 0 h 99155"/>
                <a:gd name="connsiteX7" fmla="*/ 78677 w 78676"/>
                <a:gd name="connsiteY7" fmla="*/ 0 h 99155"/>
                <a:gd name="connsiteX8" fmla="*/ 78677 w 78676"/>
                <a:gd name="connsiteY8" fmla="*/ 99155 h 99155"/>
                <a:gd name="connsiteX9" fmla="*/ 72009 w 78676"/>
                <a:gd name="connsiteY9" fmla="*/ 99155 h 99155"/>
                <a:gd name="connsiteX10" fmla="*/ 65246 w 78676"/>
                <a:gd name="connsiteY10" fmla="*/ 99155 h 99155"/>
                <a:gd name="connsiteX11" fmla="*/ 65246 w 78676"/>
                <a:gd name="connsiteY11" fmla="*/ 52483 h 99155"/>
                <a:gd name="connsiteX12" fmla="*/ 13430 w 78676"/>
                <a:gd name="connsiteY12" fmla="*/ 52483 h 99155"/>
                <a:gd name="connsiteX13" fmla="*/ 13430 w 78676"/>
                <a:gd name="connsiteY13" fmla="*/ 99155 h 99155"/>
                <a:gd name="connsiteX14" fmla="*/ 6763 w 78676"/>
                <a:gd name="connsiteY14" fmla="*/ 99155 h 99155"/>
                <a:gd name="connsiteX15" fmla="*/ 0 w 78676"/>
                <a:gd name="connsiteY15" fmla="*/ 99155 h 99155"/>
                <a:gd name="connsiteX16" fmla="*/ 0 w 78676"/>
                <a:gd name="connsiteY1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8676" h="99155">
                  <a:moveTo>
                    <a:pt x="0" y="0"/>
                  </a:moveTo>
                  <a:lnTo>
                    <a:pt x="6763" y="0"/>
                  </a:lnTo>
                  <a:lnTo>
                    <a:pt x="13430" y="0"/>
                  </a:lnTo>
                  <a:lnTo>
                    <a:pt x="13430" y="40672"/>
                  </a:lnTo>
                  <a:lnTo>
                    <a:pt x="65246" y="40672"/>
                  </a:lnTo>
                  <a:lnTo>
                    <a:pt x="65246" y="0"/>
                  </a:lnTo>
                  <a:lnTo>
                    <a:pt x="71914" y="0"/>
                  </a:lnTo>
                  <a:lnTo>
                    <a:pt x="78677" y="0"/>
                  </a:lnTo>
                  <a:lnTo>
                    <a:pt x="78677" y="99155"/>
                  </a:lnTo>
                  <a:lnTo>
                    <a:pt x="72009" y="99155"/>
                  </a:lnTo>
                  <a:lnTo>
                    <a:pt x="65246" y="99155"/>
                  </a:lnTo>
                  <a:lnTo>
                    <a:pt x="65246" y="52483"/>
                  </a:lnTo>
                  <a:lnTo>
                    <a:pt x="13430" y="52483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F0642B3E-ECBA-452B-8ECC-2ED04C208A42}"/>
                </a:ext>
              </a:extLst>
            </p:cNvPr>
            <p:cNvSpPr/>
            <p:nvPr/>
          </p:nvSpPr>
          <p:spPr>
            <a:xfrm>
              <a:off x="5352573" y="3700462"/>
              <a:ext cx="73342" cy="99155"/>
            </a:xfrm>
            <a:custGeom>
              <a:avLst/>
              <a:gdLst>
                <a:gd name="connsiteX0" fmla="*/ 0 w 73342"/>
                <a:gd name="connsiteY0" fmla="*/ 99155 h 99155"/>
                <a:gd name="connsiteX1" fmla="*/ 0 w 73342"/>
                <a:gd name="connsiteY1" fmla="*/ 0 h 99155"/>
                <a:gd name="connsiteX2" fmla="*/ 72580 w 73342"/>
                <a:gd name="connsiteY2" fmla="*/ 0 h 99155"/>
                <a:gd name="connsiteX3" fmla="*/ 72580 w 73342"/>
                <a:gd name="connsiteY3" fmla="*/ 5906 h 99155"/>
                <a:gd name="connsiteX4" fmla="*/ 72580 w 73342"/>
                <a:gd name="connsiteY4" fmla="*/ 11811 h 99155"/>
                <a:gd name="connsiteX5" fmla="*/ 13525 w 73342"/>
                <a:gd name="connsiteY5" fmla="*/ 11811 h 99155"/>
                <a:gd name="connsiteX6" fmla="*/ 13525 w 73342"/>
                <a:gd name="connsiteY6" fmla="*/ 42196 h 99155"/>
                <a:gd name="connsiteX7" fmla="*/ 67532 w 73342"/>
                <a:gd name="connsiteY7" fmla="*/ 42196 h 99155"/>
                <a:gd name="connsiteX8" fmla="*/ 67532 w 73342"/>
                <a:gd name="connsiteY8" fmla="*/ 48101 h 99155"/>
                <a:gd name="connsiteX9" fmla="*/ 67532 w 73342"/>
                <a:gd name="connsiteY9" fmla="*/ 54007 h 99155"/>
                <a:gd name="connsiteX10" fmla="*/ 13525 w 73342"/>
                <a:gd name="connsiteY10" fmla="*/ 54007 h 99155"/>
                <a:gd name="connsiteX11" fmla="*/ 13525 w 73342"/>
                <a:gd name="connsiteY11" fmla="*/ 87344 h 99155"/>
                <a:gd name="connsiteX12" fmla="*/ 73343 w 73342"/>
                <a:gd name="connsiteY12" fmla="*/ 87344 h 99155"/>
                <a:gd name="connsiteX13" fmla="*/ 73343 w 73342"/>
                <a:gd name="connsiteY13" fmla="*/ 93250 h 99155"/>
                <a:gd name="connsiteX14" fmla="*/ 73343 w 73342"/>
                <a:gd name="connsiteY14" fmla="*/ 99155 h 99155"/>
                <a:gd name="connsiteX15" fmla="*/ 0 w 73342"/>
                <a:gd name="connsiteY15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342" h="99155">
                  <a:moveTo>
                    <a:pt x="0" y="99155"/>
                  </a:moveTo>
                  <a:lnTo>
                    <a:pt x="0" y="0"/>
                  </a:lnTo>
                  <a:lnTo>
                    <a:pt x="72580" y="0"/>
                  </a:lnTo>
                  <a:lnTo>
                    <a:pt x="72580" y="5906"/>
                  </a:lnTo>
                  <a:lnTo>
                    <a:pt x="72580" y="11811"/>
                  </a:lnTo>
                  <a:lnTo>
                    <a:pt x="13525" y="11811"/>
                  </a:lnTo>
                  <a:lnTo>
                    <a:pt x="13525" y="42196"/>
                  </a:lnTo>
                  <a:lnTo>
                    <a:pt x="67532" y="42196"/>
                  </a:lnTo>
                  <a:lnTo>
                    <a:pt x="67532" y="48101"/>
                  </a:lnTo>
                  <a:lnTo>
                    <a:pt x="67532" y="54007"/>
                  </a:lnTo>
                  <a:lnTo>
                    <a:pt x="13525" y="54007"/>
                  </a:lnTo>
                  <a:lnTo>
                    <a:pt x="13525" y="87344"/>
                  </a:lnTo>
                  <a:lnTo>
                    <a:pt x="73343" y="87344"/>
                  </a:lnTo>
                  <a:lnTo>
                    <a:pt x="73343" y="93250"/>
                  </a:lnTo>
                  <a:lnTo>
                    <a:pt x="73343" y="99155"/>
                  </a:lnTo>
                  <a:lnTo>
                    <a:pt x="0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328ECE5-860A-4825-B143-ECFEFAE84F5A}"/>
                </a:ext>
              </a:extLst>
            </p:cNvPr>
            <p:cNvSpPr/>
            <p:nvPr/>
          </p:nvSpPr>
          <p:spPr>
            <a:xfrm>
              <a:off x="5451772" y="3700367"/>
              <a:ext cx="57075" cy="102075"/>
            </a:xfrm>
            <a:custGeom>
              <a:avLst/>
              <a:gdLst>
                <a:gd name="connsiteX0" fmla="*/ 43485 w 57075"/>
                <a:gd name="connsiteY0" fmla="*/ 0 h 102075"/>
                <a:gd name="connsiteX1" fmla="*/ 57011 w 57075"/>
                <a:gd name="connsiteY1" fmla="*/ 0 h 102075"/>
                <a:gd name="connsiteX2" fmla="*/ 57011 w 57075"/>
                <a:gd name="connsiteY2" fmla="*/ 71533 h 102075"/>
                <a:gd name="connsiteX3" fmla="*/ 49581 w 57075"/>
                <a:gd name="connsiteY3" fmla="*/ 94107 h 102075"/>
                <a:gd name="connsiteX4" fmla="*/ 28531 w 57075"/>
                <a:gd name="connsiteY4" fmla="*/ 102013 h 102075"/>
                <a:gd name="connsiteX5" fmla="*/ 7100 w 57075"/>
                <a:gd name="connsiteY5" fmla="*/ 94679 h 102075"/>
                <a:gd name="connsiteX6" fmla="*/ 146 w 57075"/>
                <a:gd name="connsiteY6" fmla="*/ 74200 h 102075"/>
                <a:gd name="connsiteX7" fmla="*/ 146 w 57075"/>
                <a:gd name="connsiteY7" fmla="*/ 67342 h 102075"/>
                <a:gd name="connsiteX8" fmla="*/ 12719 w 57075"/>
                <a:gd name="connsiteY8" fmla="*/ 67342 h 102075"/>
                <a:gd name="connsiteX9" fmla="*/ 12719 w 57075"/>
                <a:gd name="connsiteY9" fmla="*/ 74200 h 102075"/>
                <a:gd name="connsiteX10" fmla="*/ 16625 w 57075"/>
                <a:gd name="connsiteY10" fmla="*/ 86392 h 102075"/>
                <a:gd name="connsiteX11" fmla="*/ 39241 w 57075"/>
                <a:gd name="connsiteY11" fmla="*/ 85600 h 102075"/>
                <a:gd name="connsiteX12" fmla="*/ 39389 w 57075"/>
                <a:gd name="connsiteY12" fmla="*/ 85439 h 102075"/>
                <a:gd name="connsiteX13" fmla="*/ 43485 w 57075"/>
                <a:gd name="connsiteY13" fmla="*/ 71533 h 10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075" h="102075">
                  <a:moveTo>
                    <a:pt x="43485" y="0"/>
                  </a:moveTo>
                  <a:lnTo>
                    <a:pt x="57011" y="0"/>
                  </a:lnTo>
                  <a:lnTo>
                    <a:pt x="57011" y="71533"/>
                  </a:lnTo>
                  <a:cubicBezTo>
                    <a:pt x="57533" y="79734"/>
                    <a:pt x="54872" y="87820"/>
                    <a:pt x="49581" y="94107"/>
                  </a:cubicBezTo>
                  <a:cubicBezTo>
                    <a:pt x="44037" y="99661"/>
                    <a:pt x="36360" y="102544"/>
                    <a:pt x="28531" y="102013"/>
                  </a:cubicBezTo>
                  <a:cubicBezTo>
                    <a:pt x="20696" y="102515"/>
                    <a:pt x="12984" y="99875"/>
                    <a:pt x="7100" y="94679"/>
                  </a:cubicBezTo>
                  <a:cubicBezTo>
                    <a:pt x="1885" y="89206"/>
                    <a:pt x="-659" y="81716"/>
                    <a:pt x="146" y="74200"/>
                  </a:cubicBezTo>
                  <a:lnTo>
                    <a:pt x="146" y="67342"/>
                  </a:lnTo>
                  <a:lnTo>
                    <a:pt x="12719" y="67342"/>
                  </a:lnTo>
                  <a:lnTo>
                    <a:pt x="12719" y="74200"/>
                  </a:lnTo>
                  <a:cubicBezTo>
                    <a:pt x="12408" y="78615"/>
                    <a:pt x="13806" y="82980"/>
                    <a:pt x="16625" y="86392"/>
                  </a:cubicBezTo>
                  <a:cubicBezTo>
                    <a:pt x="23088" y="92418"/>
                    <a:pt x="33214" y="92064"/>
                    <a:pt x="39241" y="85600"/>
                  </a:cubicBezTo>
                  <a:cubicBezTo>
                    <a:pt x="39291" y="85547"/>
                    <a:pt x="39341" y="85494"/>
                    <a:pt x="39389" y="85439"/>
                  </a:cubicBezTo>
                  <a:cubicBezTo>
                    <a:pt x="42335" y="81424"/>
                    <a:pt x="43785" y="76504"/>
                    <a:pt x="43485" y="715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0FAF8128-15EE-4838-A1FE-4A7B85E1436B}"/>
                </a:ext>
              </a:extLst>
            </p:cNvPr>
            <p:cNvSpPr/>
            <p:nvPr/>
          </p:nvSpPr>
          <p:spPr>
            <a:xfrm>
              <a:off x="5545073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668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668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EC4964ED-5DB0-4B89-BAB7-8BE3338249A2}"/>
                </a:ext>
              </a:extLst>
            </p:cNvPr>
            <p:cNvSpPr/>
            <p:nvPr/>
          </p:nvSpPr>
          <p:spPr>
            <a:xfrm>
              <a:off x="5586412" y="3700367"/>
              <a:ext cx="89058" cy="99250"/>
            </a:xfrm>
            <a:custGeom>
              <a:avLst/>
              <a:gdLst>
                <a:gd name="connsiteX0" fmla="*/ 38100 w 89058"/>
                <a:gd name="connsiteY0" fmla="*/ 0 h 99250"/>
                <a:gd name="connsiteX1" fmla="*/ 53435 w 89058"/>
                <a:gd name="connsiteY1" fmla="*/ 0 h 99250"/>
                <a:gd name="connsiteX2" fmla="*/ 89059 w 89058"/>
                <a:gd name="connsiteY2" fmla="*/ 99251 h 99250"/>
                <a:gd name="connsiteX3" fmla="*/ 74295 w 89058"/>
                <a:gd name="connsiteY3" fmla="*/ 99251 h 99250"/>
                <a:gd name="connsiteX4" fmla="*/ 64198 w 89058"/>
                <a:gd name="connsiteY4" fmla="*/ 70676 h 99250"/>
                <a:gd name="connsiteX5" fmla="*/ 24479 w 89058"/>
                <a:gd name="connsiteY5" fmla="*/ 70676 h 99250"/>
                <a:gd name="connsiteX6" fmla="*/ 14097 w 89058"/>
                <a:gd name="connsiteY6" fmla="*/ 99251 h 99250"/>
                <a:gd name="connsiteX7" fmla="*/ 0 w 89058"/>
                <a:gd name="connsiteY7" fmla="*/ 99251 h 99250"/>
                <a:gd name="connsiteX8" fmla="*/ 28575 w 89058"/>
                <a:gd name="connsiteY8" fmla="*/ 58674 h 99250"/>
                <a:gd name="connsiteX9" fmla="*/ 60008 w 89058"/>
                <a:gd name="connsiteY9" fmla="*/ 58674 h 99250"/>
                <a:gd name="connsiteX10" fmla="*/ 44672 w 89058"/>
                <a:gd name="connsiteY10" fmla="*/ 14383 h 99250"/>
                <a:gd name="connsiteX11" fmla="*/ 44672 w 89058"/>
                <a:gd name="connsiteY11" fmla="*/ 14383 h 9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058" h="99250">
                  <a:moveTo>
                    <a:pt x="38100" y="0"/>
                  </a:moveTo>
                  <a:lnTo>
                    <a:pt x="53435" y="0"/>
                  </a:lnTo>
                  <a:lnTo>
                    <a:pt x="89059" y="99251"/>
                  </a:lnTo>
                  <a:lnTo>
                    <a:pt x="74295" y="99251"/>
                  </a:lnTo>
                  <a:lnTo>
                    <a:pt x="64198" y="70676"/>
                  </a:lnTo>
                  <a:lnTo>
                    <a:pt x="24479" y="70676"/>
                  </a:lnTo>
                  <a:lnTo>
                    <a:pt x="14097" y="99251"/>
                  </a:lnTo>
                  <a:lnTo>
                    <a:pt x="0" y="99251"/>
                  </a:lnTo>
                  <a:close/>
                  <a:moveTo>
                    <a:pt x="28575" y="58674"/>
                  </a:moveTo>
                  <a:lnTo>
                    <a:pt x="60008" y="58674"/>
                  </a:lnTo>
                  <a:lnTo>
                    <a:pt x="44672" y="14383"/>
                  </a:lnTo>
                  <a:lnTo>
                    <a:pt x="44672" y="14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1078FE92-51FE-454E-AA27-82C7C4B679EF}"/>
                </a:ext>
              </a:extLst>
            </p:cNvPr>
            <p:cNvSpPr/>
            <p:nvPr/>
          </p:nvSpPr>
          <p:spPr>
            <a:xfrm>
              <a:off x="5701283" y="3700462"/>
              <a:ext cx="78771" cy="99155"/>
            </a:xfrm>
            <a:custGeom>
              <a:avLst/>
              <a:gdLst>
                <a:gd name="connsiteX0" fmla="*/ 12954 w 78771"/>
                <a:gd name="connsiteY0" fmla="*/ 99155 h 99155"/>
                <a:gd name="connsiteX1" fmla="*/ 6477 w 78771"/>
                <a:gd name="connsiteY1" fmla="*/ 99155 h 99155"/>
                <a:gd name="connsiteX2" fmla="*/ 0 w 78771"/>
                <a:gd name="connsiteY2" fmla="*/ 99155 h 99155"/>
                <a:gd name="connsiteX3" fmla="*/ 0 w 78771"/>
                <a:gd name="connsiteY3" fmla="*/ 0 h 99155"/>
                <a:gd name="connsiteX4" fmla="*/ 8001 w 78771"/>
                <a:gd name="connsiteY4" fmla="*/ 0 h 99155"/>
                <a:gd name="connsiteX5" fmla="*/ 16097 w 78771"/>
                <a:gd name="connsiteY5" fmla="*/ 0 h 99155"/>
                <a:gd name="connsiteX6" fmla="*/ 65818 w 78771"/>
                <a:gd name="connsiteY6" fmla="*/ 80581 h 99155"/>
                <a:gd name="connsiteX7" fmla="*/ 65818 w 78771"/>
                <a:gd name="connsiteY7" fmla="*/ 0 h 99155"/>
                <a:gd name="connsiteX8" fmla="*/ 72295 w 78771"/>
                <a:gd name="connsiteY8" fmla="*/ 0 h 99155"/>
                <a:gd name="connsiteX9" fmla="*/ 78772 w 78771"/>
                <a:gd name="connsiteY9" fmla="*/ 0 h 99155"/>
                <a:gd name="connsiteX10" fmla="*/ 78772 w 78771"/>
                <a:gd name="connsiteY10" fmla="*/ 99155 h 99155"/>
                <a:gd name="connsiteX11" fmla="*/ 71438 w 78771"/>
                <a:gd name="connsiteY11" fmla="*/ 99155 h 99155"/>
                <a:gd name="connsiteX12" fmla="*/ 64103 w 78771"/>
                <a:gd name="connsiteY12" fmla="*/ 99155 h 99155"/>
                <a:gd name="connsiteX13" fmla="*/ 12954 w 78771"/>
                <a:gd name="connsiteY13" fmla="*/ 18193 h 99155"/>
                <a:gd name="connsiteX14" fmla="*/ 12954 w 78771"/>
                <a:gd name="connsiteY14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771" h="99155">
                  <a:moveTo>
                    <a:pt x="12954" y="99155"/>
                  </a:moveTo>
                  <a:lnTo>
                    <a:pt x="6477" y="99155"/>
                  </a:lnTo>
                  <a:lnTo>
                    <a:pt x="0" y="99155"/>
                  </a:lnTo>
                  <a:lnTo>
                    <a:pt x="0" y="0"/>
                  </a:lnTo>
                  <a:lnTo>
                    <a:pt x="8001" y="0"/>
                  </a:lnTo>
                  <a:lnTo>
                    <a:pt x="16097" y="0"/>
                  </a:lnTo>
                  <a:lnTo>
                    <a:pt x="65818" y="80581"/>
                  </a:lnTo>
                  <a:lnTo>
                    <a:pt x="65818" y="0"/>
                  </a:lnTo>
                  <a:lnTo>
                    <a:pt x="72295" y="0"/>
                  </a:lnTo>
                  <a:lnTo>
                    <a:pt x="78772" y="0"/>
                  </a:lnTo>
                  <a:lnTo>
                    <a:pt x="78772" y="99155"/>
                  </a:lnTo>
                  <a:lnTo>
                    <a:pt x="71438" y="99155"/>
                  </a:lnTo>
                  <a:lnTo>
                    <a:pt x="64103" y="99155"/>
                  </a:lnTo>
                  <a:lnTo>
                    <a:pt x="12954" y="18193"/>
                  </a:lnTo>
                  <a:lnTo>
                    <a:pt x="12954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E4C6D18F-E28D-40DD-AED2-C07DA05C9774}"/>
                </a:ext>
              </a:extLst>
            </p:cNvPr>
            <p:cNvSpPr/>
            <p:nvPr/>
          </p:nvSpPr>
          <p:spPr>
            <a:xfrm>
              <a:off x="5816118" y="3697606"/>
              <a:ext cx="91000" cy="104707"/>
            </a:xfrm>
            <a:custGeom>
              <a:avLst/>
              <a:gdLst>
                <a:gd name="connsiteX0" fmla="*/ 46519 w 91000"/>
                <a:gd name="connsiteY0" fmla="*/ 104678 h 104707"/>
                <a:gd name="connsiteX1" fmla="*/ 13086 w 91000"/>
                <a:gd name="connsiteY1" fmla="*/ 90295 h 104707"/>
                <a:gd name="connsiteX2" fmla="*/ 13086 w 91000"/>
                <a:gd name="connsiteY2" fmla="*/ 14095 h 104707"/>
                <a:gd name="connsiteX3" fmla="*/ 75094 w 91000"/>
                <a:gd name="connsiteY3" fmla="*/ 9238 h 104707"/>
                <a:gd name="connsiteX4" fmla="*/ 88810 w 91000"/>
                <a:gd name="connsiteY4" fmla="*/ 32574 h 104707"/>
                <a:gd name="connsiteX5" fmla="*/ 76237 w 91000"/>
                <a:gd name="connsiteY5" fmla="*/ 32574 h 104707"/>
                <a:gd name="connsiteX6" fmla="*/ 66712 w 91000"/>
                <a:gd name="connsiteY6" fmla="*/ 17334 h 104707"/>
                <a:gd name="connsiteX7" fmla="*/ 46709 w 91000"/>
                <a:gd name="connsiteY7" fmla="*/ 12000 h 104707"/>
                <a:gd name="connsiteX8" fmla="*/ 23278 w 91000"/>
                <a:gd name="connsiteY8" fmla="*/ 23239 h 104707"/>
                <a:gd name="connsiteX9" fmla="*/ 13753 w 91000"/>
                <a:gd name="connsiteY9" fmla="*/ 52672 h 104707"/>
                <a:gd name="connsiteX10" fmla="*/ 22420 w 91000"/>
                <a:gd name="connsiteY10" fmla="*/ 82675 h 104707"/>
                <a:gd name="connsiteX11" fmla="*/ 47376 w 91000"/>
                <a:gd name="connsiteY11" fmla="*/ 93343 h 104707"/>
                <a:gd name="connsiteX12" fmla="*/ 72141 w 91000"/>
                <a:gd name="connsiteY12" fmla="*/ 82104 h 104707"/>
                <a:gd name="connsiteX13" fmla="*/ 74903 w 91000"/>
                <a:gd name="connsiteY13" fmla="*/ 78389 h 104707"/>
                <a:gd name="connsiteX14" fmla="*/ 77570 w 91000"/>
                <a:gd name="connsiteY14" fmla="*/ 71055 h 104707"/>
                <a:gd name="connsiteX15" fmla="*/ 78713 w 91000"/>
                <a:gd name="connsiteY15" fmla="*/ 62101 h 104707"/>
                <a:gd name="connsiteX16" fmla="*/ 78713 w 91000"/>
                <a:gd name="connsiteY16" fmla="*/ 60863 h 104707"/>
                <a:gd name="connsiteX17" fmla="*/ 47662 w 91000"/>
                <a:gd name="connsiteY17" fmla="*/ 60863 h 104707"/>
                <a:gd name="connsiteX18" fmla="*/ 47662 w 91000"/>
                <a:gd name="connsiteY18" fmla="*/ 49433 h 104707"/>
                <a:gd name="connsiteX19" fmla="*/ 91000 w 91000"/>
                <a:gd name="connsiteY19" fmla="*/ 49433 h 104707"/>
                <a:gd name="connsiteX20" fmla="*/ 91000 w 91000"/>
                <a:gd name="connsiteY20" fmla="*/ 101916 h 104707"/>
                <a:gd name="connsiteX21" fmla="*/ 82714 w 91000"/>
                <a:gd name="connsiteY21" fmla="*/ 101916 h 104707"/>
                <a:gd name="connsiteX22" fmla="*/ 79380 w 91000"/>
                <a:gd name="connsiteY22" fmla="*/ 89438 h 104707"/>
                <a:gd name="connsiteX23" fmla="*/ 78713 w 91000"/>
                <a:gd name="connsiteY23" fmla="*/ 90295 h 104707"/>
                <a:gd name="connsiteX24" fmla="*/ 46519 w 91000"/>
                <a:gd name="connsiteY24" fmla="*/ 104678 h 10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000" h="104707">
                  <a:moveTo>
                    <a:pt x="46519" y="104678"/>
                  </a:moveTo>
                  <a:cubicBezTo>
                    <a:pt x="33779" y="105156"/>
                    <a:pt x="21500" y="99874"/>
                    <a:pt x="13086" y="90295"/>
                  </a:cubicBezTo>
                  <a:cubicBezTo>
                    <a:pt x="-4362" y="67892"/>
                    <a:pt x="-4362" y="36499"/>
                    <a:pt x="13086" y="14095"/>
                  </a:cubicBezTo>
                  <a:cubicBezTo>
                    <a:pt x="29698" y="-2661"/>
                    <a:pt x="56075" y="-4727"/>
                    <a:pt x="75094" y="9238"/>
                  </a:cubicBezTo>
                  <a:cubicBezTo>
                    <a:pt x="82664" y="14813"/>
                    <a:pt x="87621" y="23247"/>
                    <a:pt x="88810" y="32574"/>
                  </a:cubicBezTo>
                  <a:lnTo>
                    <a:pt x="76237" y="32574"/>
                  </a:lnTo>
                  <a:cubicBezTo>
                    <a:pt x="75265" y="26410"/>
                    <a:pt x="71826" y="20909"/>
                    <a:pt x="66712" y="17334"/>
                  </a:cubicBezTo>
                  <a:cubicBezTo>
                    <a:pt x="60743" y="13560"/>
                    <a:pt x="53764" y="11700"/>
                    <a:pt x="46709" y="12000"/>
                  </a:cubicBezTo>
                  <a:cubicBezTo>
                    <a:pt x="37548" y="11772"/>
                    <a:pt x="28835" y="15953"/>
                    <a:pt x="23278" y="23239"/>
                  </a:cubicBezTo>
                  <a:cubicBezTo>
                    <a:pt x="16786" y="31649"/>
                    <a:pt x="13419" y="42053"/>
                    <a:pt x="13753" y="52672"/>
                  </a:cubicBezTo>
                  <a:cubicBezTo>
                    <a:pt x="13095" y="63373"/>
                    <a:pt x="16158" y="73973"/>
                    <a:pt x="22420" y="82675"/>
                  </a:cubicBezTo>
                  <a:cubicBezTo>
                    <a:pt x="28563" y="90006"/>
                    <a:pt x="37833" y="93968"/>
                    <a:pt x="47376" y="93343"/>
                  </a:cubicBezTo>
                  <a:cubicBezTo>
                    <a:pt x="56934" y="93677"/>
                    <a:pt x="66098" y="89518"/>
                    <a:pt x="72141" y="82104"/>
                  </a:cubicBezTo>
                  <a:cubicBezTo>
                    <a:pt x="73167" y="80947"/>
                    <a:pt x="74091" y="79704"/>
                    <a:pt x="74903" y="78389"/>
                  </a:cubicBezTo>
                  <a:cubicBezTo>
                    <a:pt x="76190" y="76108"/>
                    <a:pt x="77091" y="73629"/>
                    <a:pt x="77570" y="71055"/>
                  </a:cubicBezTo>
                  <a:cubicBezTo>
                    <a:pt x="78305" y="68126"/>
                    <a:pt x="78688" y="65121"/>
                    <a:pt x="78713" y="62101"/>
                  </a:cubicBezTo>
                  <a:lnTo>
                    <a:pt x="78713" y="60863"/>
                  </a:lnTo>
                  <a:lnTo>
                    <a:pt x="47662" y="60863"/>
                  </a:lnTo>
                  <a:lnTo>
                    <a:pt x="47662" y="49433"/>
                  </a:lnTo>
                  <a:lnTo>
                    <a:pt x="91000" y="49433"/>
                  </a:lnTo>
                  <a:lnTo>
                    <a:pt x="91000" y="101916"/>
                  </a:lnTo>
                  <a:lnTo>
                    <a:pt x="82714" y="101916"/>
                  </a:lnTo>
                  <a:lnTo>
                    <a:pt x="79380" y="89438"/>
                  </a:lnTo>
                  <a:lnTo>
                    <a:pt x="78713" y="90295"/>
                  </a:lnTo>
                  <a:cubicBezTo>
                    <a:pt x="70796" y="99827"/>
                    <a:pt x="58901" y="105142"/>
                    <a:pt x="46519" y="10467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04A93984-5D9A-400C-9357-AEEFB2B099D3}"/>
                </a:ext>
              </a:extLst>
            </p:cNvPr>
            <p:cNvSpPr/>
            <p:nvPr/>
          </p:nvSpPr>
          <p:spPr>
            <a:xfrm>
              <a:off x="6000329" y="3700367"/>
              <a:ext cx="78048" cy="101926"/>
            </a:xfrm>
            <a:custGeom>
              <a:avLst/>
              <a:gdLst>
                <a:gd name="connsiteX0" fmla="*/ 77668 w 78048"/>
                <a:gd name="connsiteY0" fmla="*/ 62865 h 101926"/>
                <a:gd name="connsiteX1" fmla="*/ 34300 w 78048"/>
                <a:gd name="connsiteY1" fmla="*/ 101868 h 101926"/>
                <a:gd name="connsiteX2" fmla="*/ 9659 w 78048"/>
                <a:gd name="connsiteY2" fmla="*/ 92012 h 101926"/>
                <a:gd name="connsiteX3" fmla="*/ 134 w 78048"/>
                <a:gd name="connsiteY3" fmla="*/ 62865 h 101926"/>
                <a:gd name="connsiteX4" fmla="*/ 134 w 78048"/>
                <a:gd name="connsiteY4" fmla="*/ 0 h 101926"/>
                <a:gd name="connsiteX5" fmla="*/ 13565 w 78048"/>
                <a:gd name="connsiteY5" fmla="*/ 0 h 101926"/>
                <a:gd name="connsiteX6" fmla="*/ 13565 w 78048"/>
                <a:gd name="connsiteY6" fmla="*/ 62008 h 101926"/>
                <a:gd name="connsiteX7" fmla="*/ 20137 w 78048"/>
                <a:gd name="connsiteY7" fmla="*/ 82963 h 101926"/>
                <a:gd name="connsiteX8" fmla="*/ 39187 w 78048"/>
                <a:gd name="connsiteY8" fmla="*/ 90202 h 101926"/>
                <a:gd name="connsiteX9" fmla="*/ 58237 w 78048"/>
                <a:gd name="connsiteY9" fmla="*/ 82963 h 101926"/>
                <a:gd name="connsiteX10" fmla="*/ 64714 w 78048"/>
                <a:gd name="connsiteY10" fmla="*/ 62008 h 101926"/>
                <a:gd name="connsiteX11" fmla="*/ 64714 w 78048"/>
                <a:gd name="connsiteY11" fmla="*/ 95 h 101926"/>
                <a:gd name="connsiteX12" fmla="*/ 78049 w 78048"/>
                <a:gd name="connsiteY12" fmla="*/ 95 h 10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48" h="101926">
                  <a:moveTo>
                    <a:pt x="77668" y="62865"/>
                  </a:moveTo>
                  <a:cubicBezTo>
                    <a:pt x="76458" y="85611"/>
                    <a:pt x="57046" y="103073"/>
                    <a:pt x="34300" y="101868"/>
                  </a:cubicBezTo>
                  <a:cubicBezTo>
                    <a:pt x="25223" y="101387"/>
                    <a:pt x="16565" y="97922"/>
                    <a:pt x="9659" y="92012"/>
                  </a:cubicBezTo>
                  <a:cubicBezTo>
                    <a:pt x="2697" y="83973"/>
                    <a:pt x="-742" y="73466"/>
                    <a:pt x="134" y="62865"/>
                  </a:cubicBezTo>
                  <a:lnTo>
                    <a:pt x="134" y="0"/>
                  </a:lnTo>
                  <a:lnTo>
                    <a:pt x="13565" y="0"/>
                  </a:lnTo>
                  <a:lnTo>
                    <a:pt x="13565" y="62008"/>
                  </a:lnTo>
                  <a:cubicBezTo>
                    <a:pt x="13022" y="69573"/>
                    <a:pt x="15365" y="77064"/>
                    <a:pt x="20137" y="82963"/>
                  </a:cubicBezTo>
                  <a:cubicBezTo>
                    <a:pt x="25099" y="88074"/>
                    <a:pt x="32081" y="90725"/>
                    <a:pt x="39187" y="90202"/>
                  </a:cubicBezTo>
                  <a:cubicBezTo>
                    <a:pt x="46283" y="90672"/>
                    <a:pt x="53236" y="88030"/>
                    <a:pt x="58237" y="82963"/>
                  </a:cubicBezTo>
                  <a:cubicBezTo>
                    <a:pt x="62942" y="77033"/>
                    <a:pt x="65247" y="69556"/>
                    <a:pt x="64714" y="62008"/>
                  </a:cubicBezTo>
                  <a:lnTo>
                    <a:pt x="64714" y="95"/>
                  </a:lnTo>
                  <a:lnTo>
                    <a:pt x="78049" y="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1E161CFE-AAF9-4427-A33A-76C63ECF1EA0}"/>
                </a:ext>
              </a:extLst>
            </p:cNvPr>
            <p:cNvSpPr/>
            <p:nvPr/>
          </p:nvSpPr>
          <p:spPr>
            <a:xfrm>
              <a:off x="6116001" y="3700462"/>
              <a:ext cx="78771" cy="99155"/>
            </a:xfrm>
            <a:custGeom>
              <a:avLst/>
              <a:gdLst>
                <a:gd name="connsiteX0" fmla="*/ 12954 w 78771"/>
                <a:gd name="connsiteY0" fmla="*/ 99155 h 99155"/>
                <a:gd name="connsiteX1" fmla="*/ 6477 w 78771"/>
                <a:gd name="connsiteY1" fmla="*/ 99155 h 99155"/>
                <a:gd name="connsiteX2" fmla="*/ 0 w 78771"/>
                <a:gd name="connsiteY2" fmla="*/ 99155 h 99155"/>
                <a:gd name="connsiteX3" fmla="*/ 0 w 78771"/>
                <a:gd name="connsiteY3" fmla="*/ 0 h 99155"/>
                <a:gd name="connsiteX4" fmla="*/ 8001 w 78771"/>
                <a:gd name="connsiteY4" fmla="*/ 0 h 99155"/>
                <a:gd name="connsiteX5" fmla="*/ 16097 w 78771"/>
                <a:gd name="connsiteY5" fmla="*/ 0 h 99155"/>
                <a:gd name="connsiteX6" fmla="*/ 65818 w 78771"/>
                <a:gd name="connsiteY6" fmla="*/ 80581 h 99155"/>
                <a:gd name="connsiteX7" fmla="*/ 65818 w 78771"/>
                <a:gd name="connsiteY7" fmla="*/ 0 h 99155"/>
                <a:gd name="connsiteX8" fmla="*/ 72295 w 78771"/>
                <a:gd name="connsiteY8" fmla="*/ 0 h 99155"/>
                <a:gd name="connsiteX9" fmla="*/ 78772 w 78771"/>
                <a:gd name="connsiteY9" fmla="*/ 0 h 99155"/>
                <a:gd name="connsiteX10" fmla="*/ 78772 w 78771"/>
                <a:gd name="connsiteY10" fmla="*/ 99155 h 99155"/>
                <a:gd name="connsiteX11" fmla="*/ 71438 w 78771"/>
                <a:gd name="connsiteY11" fmla="*/ 99155 h 99155"/>
                <a:gd name="connsiteX12" fmla="*/ 64008 w 78771"/>
                <a:gd name="connsiteY12" fmla="*/ 99155 h 99155"/>
                <a:gd name="connsiteX13" fmla="*/ 12954 w 78771"/>
                <a:gd name="connsiteY13" fmla="*/ 18193 h 99155"/>
                <a:gd name="connsiteX14" fmla="*/ 12954 w 78771"/>
                <a:gd name="connsiteY14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771" h="99155">
                  <a:moveTo>
                    <a:pt x="12954" y="99155"/>
                  </a:moveTo>
                  <a:lnTo>
                    <a:pt x="6477" y="99155"/>
                  </a:lnTo>
                  <a:lnTo>
                    <a:pt x="0" y="99155"/>
                  </a:lnTo>
                  <a:lnTo>
                    <a:pt x="0" y="0"/>
                  </a:lnTo>
                  <a:lnTo>
                    <a:pt x="8001" y="0"/>
                  </a:lnTo>
                  <a:lnTo>
                    <a:pt x="16097" y="0"/>
                  </a:lnTo>
                  <a:lnTo>
                    <a:pt x="65818" y="80581"/>
                  </a:lnTo>
                  <a:lnTo>
                    <a:pt x="65818" y="0"/>
                  </a:lnTo>
                  <a:lnTo>
                    <a:pt x="72295" y="0"/>
                  </a:lnTo>
                  <a:lnTo>
                    <a:pt x="78772" y="0"/>
                  </a:lnTo>
                  <a:lnTo>
                    <a:pt x="78772" y="99155"/>
                  </a:lnTo>
                  <a:lnTo>
                    <a:pt x="71438" y="99155"/>
                  </a:lnTo>
                  <a:lnTo>
                    <a:pt x="64008" y="99155"/>
                  </a:lnTo>
                  <a:lnTo>
                    <a:pt x="12954" y="18193"/>
                  </a:lnTo>
                  <a:lnTo>
                    <a:pt x="12954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0BD9855C-BF62-4712-AA3B-EFFE0ABF509B}"/>
                </a:ext>
              </a:extLst>
            </p:cNvPr>
            <p:cNvSpPr/>
            <p:nvPr/>
          </p:nvSpPr>
          <p:spPr>
            <a:xfrm>
              <a:off x="6231635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668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668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F6553C4A-7C5E-48AD-A799-C327A2484CBE}"/>
                </a:ext>
              </a:extLst>
            </p:cNvPr>
            <p:cNvSpPr/>
            <p:nvPr/>
          </p:nvSpPr>
          <p:spPr>
            <a:xfrm>
              <a:off x="6271354" y="3700462"/>
              <a:ext cx="86677" cy="99155"/>
            </a:xfrm>
            <a:custGeom>
              <a:avLst/>
              <a:gdLst>
                <a:gd name="connsiteX0" fmla="*/ 0 w 86677"/>
                <a:gd name="connsiteY0" fmla="*/ 0 h 99155"/>
                <a:gd name="connsiteX1" fmla="*/ 7429 w 86677"/>
                <a:gd name="connsiteY1" fmla="*/ 0 h 99155"/>
                <a:gd name="connsiteX2" fmla="*/ 14954 w 86677"/>
                <a:gd name="connsiteY2" fmla="*/ 0 h 99155"/>
                <a:gd name="connsiteX3" fmla="*/ 43339 w 86677"/>
                <a:gd name="connsiteY3" fmla="*/ 84773 h 99155"/>
                <a:gd name="connsiteX4" fmla="*/ 43434 w 86677"/>
                <a:gd name="connsiteY4" fmla="*/ 84773 h 99155"/>
                <a:gd name="connsiteX5" fmla="*/ 71818 w 86677"/>
                <a:gd name="connsiteY5" fmla="*/ 0 h 99155"/>
                <a:gd name="connsiteX6" fmla="*/ 79248 w 86677"/>
                <a:gd name="connsiteY6" fmla="*/ 0 h 99155"/>
                <a:gd name="connsiteX7" fmla="*/ 86677 w 86677"/>
                <a:gd name="connsiteY7" fmla="*/ 0 h 99155"/>
                <a:gd name="connsiteX8" fmla="*/ 50578 w 86677"/>
                <a:gd name="connsiteY8" fmla="*/ 99155 h 99155"/>
                <a:gd name="connsiteX9" fmla="*/ 43339 w 86677"/>
                <a:gd name="connsiteY9" fmla="*/ 99155 h 99155"/>
                <a:gd name="connsiteX10" fmla="*/ 36100 w 86677"/>
                <a:gd name="connsiteY10" fmla="*/ 99155 h 99155"/>
                <a:gd name="connsiteX11" fmla="*/ 0 w 86677"/>
                <a:gd name="connsiteY11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677" h="99155">
                  <a:moveTo>
                    <a:pt x="0" y="0"/>
                  </a:moveTo>
                  <a:lnTo>
                    <a:pt x="7429" y="0"/>
                  </a:lnTo>
                  <a:lnTo>
                    <a:pt x="14954" y="0"/>
                  </a:lnTo>
                  <a:lnTo>
                    <a:pt x="43339" y="84773"/>
                  </a:lnTo>
                  <a:lnTo>
                    <a:pt x="43434" y="84773"/>
                  </a:lnTo>
                  <a:lnTo>
                    <a:pt x="71818" y="0"/>
                  </a:lnTo>
                  <a:lnTo>
                    <a:pt x="79248" y="0"/>
                  </a:lnTo>
                  <a:lnTo>
                    <a:pt x="86677" y="0"/>
                  </a:lnTo>
                  <a:lnTo>
                    <a:pt x="50578" y="99155"/>
                  </a:lnTo>
                  <a:lnTo>
                    <a:pt x="43339" y="99155"/>
                  </a:lnTo>
                  <a:lnTo>
                    <a:pt x="3610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3D0C8A8A-ED84-4AAD-8878-6FBFF89C4D87}"/>
                </a:ext>
              </a:extLst>
            </p:cNvPr>
            <p:cNvSpPr/>
            <p:nvPr/>
          </p:nvSpPr>
          <p:spPr>
            <a:xfrm>
              <a:off x="6383749" y="3700462"/>
              <a:ext cx="73342" cy="99155"/>
            </a:xfrm>
            <a:custGeom>
              <a:avLst/>
              <a:gdLst>
                <a:gd name="connsiteX0" fmla="*/ 0 w 73342"/>
                <a:gd name="connsiteY0" fmla="*/ 99155 h 99155"/>
                <a:gd name="connsiteX1" fmla="*/ 0 w 73342"/>
                <a:gd name="connsiteY1" fmla="*/ 0 h 99155"/>
                <a:gd name="connsiteX2" fmla="*/ 72485 w 73342"/>
                <a:gd name="connsiteY2" fmla="*/ 0 h 99155"/>
                <a:gd name="connsiteX3" fmla="*/ 72485 w 73342"/>
                <a:gd name="connsiteY3" fmla="*/ 5906 h 99155"/>
                <a:gd name="connsiteX4" fmla="*/ 72485 w 73342"/>
                <a:gd name="connsiteY4" fmla="*/ 11811 h 99155"/>
                <a:gd name="connsiteX5" fmla="*/ 13430 w 73342"/>
                <a:gd name="connsiteY5" fmla="*/ 11811 h 99155"/>
                <a:gd name="connsiteX6" fmla="*/ 13430 w 73342"/>
                <a:gd name="connsiteY6" fmla="*/ 42196 h 99155"/>
                <a:gd name="connsiteX7" fmla="*/ 67342 w 73342"/>
                <a:gd name="connsiteY7" fmla="*/ 42196 h 99155"/>
                <a:gd name="connsiteX8" fmla="*/ 67342 w 73342"/>
                <a:gd name="connsiteY8" fmla="*/ 48101 h 99155"/>
                <a:gd name="connsiteX9" fmla="*/ 67342 w 73342"/>
                <a:gd name="connsiteY9" fmla="*/ 54007 h 99155"/>
                <a:gd name="connsiteX10" fmla="*/ 13430 w 73342"/>
                <a:gd name="connsiteY10" fmla="*/ 54007 h 99155"/>
                <a:gd name="connsiteX11" fmla="*/ 13430 w 73342"/>
                <a:gd name="connsiteY11" fmla="*/ 87344 h 99155"/>
                <a:gd name="connsiteX12" fmla="*/ 73342 w 73342"/>
                <a:gd name="connsiteY12" fmla="*/ 87344 h 99155"/>
                <a:gd name="connsiteX13" fmla="*/ 73342 w 73342"/>
                <a:gd name="connsiteY13" fmla="*/ 93250 h 99155"/>
                <a:gd name="connsiteX14" fmla="*/ 73342 w 73342"/>
                <a:gd name="connsiteY14" fmla="*/ 99155 h 99155"/>
                <a:gd name="connsiteX15" fmla="*/ 0 w 73342"/>
                <a:gd name="connsiteY15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342" h="99155">
                  <a:moveTo>
                    <a:pt x="0" y="99155"/>
                  </a:moveTo>
                  <a:lnTo>
                    <a:pt x="0" y="0"/>
                  </a:lnTo>
                  <a:lnTo>
                    <a:pt x="72485" y="0"/>
                  </a:lnTo>
                  <a:lnTo>
                    <a:pt x="72485" y="5906"/>
                  </a:lnTo>
                  <a:lnTo>
                    <a:pt x="72485" y="11811"/>
                  </a:lnTo>
                  <a:lnTo>
                    <a:pt x="13430" y="11811"/>
                  </a:lnTo>
                  <a:lnTo>
                    <a:pt x="13430" y="42196"/>
                  </a:lnTo>
                  <a:lnTo>
                    <a:pt x="67342" y="42196"/>
                  </a:lnTo>
                  <a:lnTo>
                    <a:pt x="67342" y="48101"/>
                  </a:lnTo>
                  <a:lnTo>
                    <a:pt x="67342" y="54007"/>
                  </a:lnTo>
                  <a:lnTo>
                    <a:pt x="13430" y="54007"/>
                  </a:lnTo>
                  <a:lnTo>
                    <a:pt x="13430" y="87344"/>
                  </a:lnTo>
                  <a:lnTo>
                    <a:pt x="73342" y="87344"/>
                  </a:lnTo>
                  <a:lnTo>
                    <a:pt x="73342" y="93250"/>
                  </a:lnTo>
                  <a:lnTo>
                    <a:pt x="73342" y="99155"/>
                  </a:lnTo>
                  <a:lnTo>
                    <a:pt x="0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8F850332-2724-4DF9-B6F4-4AE2E7282DD7}"/>
                </a:ext>
              </a:extLst>
            </p:cNvPr>
            <p:cNvSpPr/>
            <p:nvPr/>
          </p:nvSpPr>
          <p:spPr>
            <a:xfrm>
              <a:off x="6492811" y="3700289"/>
              <a:ext cx="82486" cy="99327"/>
            </a:xfrm>
            <a:custGeom>
              <a:avLst/>
              <a:gdLst>
                <a:gd name="connsiteX0" fmla="*/ 0 w 82486"/>
                <a:gd name="connsiteY0" fmla="*/ 77 h 99327"/>
                <a:gd name="connsiteX1" fmla="*/ 46101 w 82486"/>
                <a:gd name="connsiteY1" fmla="*/ 77 h 99327"/>
                <a:gd name="connsiteX2" fmla="*/ 70104 w 82486"/>
                <a:gd name="connsiteY2" fmla="*/ 7031 h 99327"/>
                <a:gd name="connsiteX3" fmla="*/ 78296 w 82486"/>
                <a:gd name="connsiteY3" fmla="*/ 27033 h 99327"/>
                <a:gd name="connsiteX4" fmla="*/ 69723 w 82486"/>
                <a:gd name="connsiteY4" fmla="*/ 47417 h 99327"/>
                <a:gd name="connsiteX5" fmla="*/ 65151 w 82486"/>
                <a:gd name="connsiteY5" fmla="*/ 50750 h 99327"/>
                <a:gd name="connsiteX6" fmla="*/ 67342 w 82486"/>
                <a:gd name="connsiteY6" fmla="*/ 51703 h 99327"/>
                <a:gd name="connsiteX7" fmla="*/ 76867 w 82486"/>
                <a:gd name="connsiteY7" fmla="*/ 69229 h 99327"/>
                <a:gd name="connsiteX8" fmla="*/ 77438 w 82486"/>
                <a:gd name="connsiteY8" fmla="*/ 87326 h 99327"/>
                <a:gd name="connsiteX9" fmla="*/ 78581 w 82486"/>
                <a:gd name="connsiteY9" fmla="*/ 93708 h 99327"/>
                <a:gd name="connsiteX10" fmla="*/ 82487 w 82486"/>
                <a:gd name="connsiteY10" fmla="*/ 97137 h 99327"/>
                <a:gd name="connsiteX11" fmla="*/ 82487 w 82486"/>
                <a:gd name="connsiteY11" fmla="*/ 99233 h 99327"/>
                <a:gd name="connsiteX12" fmla="*/ 66008 w 82486"/>
                <a:gd name="connsiteY12" fmla="*/ 99233 h 99327"/>
                <a:gd name="connsiteX13" fmla="*/ 64865 w 82486"/>
                <a:gd name="connsiteY13" fmla="*/ 92946 h 99327"/>
                <a:gd name="connsiteX14" fmla="*/ 64103 w 82486"/>
                <a:gd name="connsiteY14" fmla="*/ 81516 h 99327"/>
                <a:gd name="connsiteX15" fmla="*/ 64103 w 82486"/>
                <a:gd name="connsiteY15" fmla="*/ 73706 h 99327"/>
                <a:gd name="connsiteX16" fmla="*/ 59531 w 82486"/>
                <a:gd name="connsiteY16" fmla="*/ 60561 h 99327"/>
                <a:gd name="connsiteX17" fmla="*/ 45625 w 82486"/>
                <a:gd name="connsiteY17" fmla="*/ 56561 h 99327"/>
                <a:gd name="connsiteX18" fmla="*/ 13811 w 82486"/>
                <a:gd name="connsiteY18" fmla="*/ 56561 h 99327"/>
                <a:gd name="connsiteX19" fmla="*/ 13811 w 82486"/>
                <a:gd name="connsiteY19" fmla="*/ 99328 h 99327"/>
                <a:gd name="connsiteX20" fmla="*/ 381 w 82486"/>
                <a:gd name="connsiteY20" fmla="*/ 99328 h 99327"/>
                <a:gd name="connsiteX21" fmla="*/ 13430 w 82486"/>
                <a:gd name="connsiteY21" fmla="*/ 44940 h 99327"/>
                <a:gd name="connsiteX22" fmla="*/ 46577 w 82486"/>
                <a:gd name="connsiteY22" fmla="*/ 44940 h 99327"/>
                <a:gd name="connsiteX23" fmla="*/ 60293 w 82486"/>
                <a:gd name="connsiteY23" fmla="*/ 40844 h 99327"/>
                <a:gd name="connsiteX24" fmla="*/ 64579 w 82486"/>
                <a:gd name="connsiteY24" fmla="*/ 27986 h 99327"/>
                <a:gd name="connsiteX25" fmla="*/ 60008 w 82486"/>
                <a:gd name="connsiteY25" fmla="*/ 15413 h 99327"/>
                <a:gd name="connsiteX26" fmla="*/ 45625 w 82486"/>
                <a:gd name="connsiteY26" fmla="*/ 11412 h 99327"/>
                <a:gd name="connsiteX27" fmla="*/ 13430 w 82486"/>
                <a:gd name="connsiteY27" fmla="*/ 11412 h 9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486" h="99327">
                  <a:moveTo>
                    <a:pt x="0" y="77"/>
                  </a:moveTo>
                  <a:lnTo>
                    <a:pt x="46101" y="77"/>
                  </a:lnTo>
                  <a:cubicBezTo>
                    <a:pt x="54664" y="-479"/>
                    <a:pt x="63160" y="1981"/>
                    <a:pt x="70104" y="7031"/>
                  </a:cubicBezTo>
                  <a:cubicBezTo>
                    <a:pt x="75762" y="12084"/>
                    <a:pt x="78791" y="19461"/>
                    <a:pt x="78296" y="27033"/>
                  </a:cubicBezTo>
                  <a:cubicBezTo>
                    <a:pt x="78724" y="34784"/>
                    <a:pt x="75562" y="42302"/>
                    <a:pt x="69723" y="47417"/>
                  </a:cubicBezTo>
                  <a:cubicBezTo>
                    <a:pt x="68304" y="48664"/>
                    <a:pt x="66770" y="49780"/>
                    <a:pt x="65151" y="50750"/>
                  </a:cubicBezTo>
                  <a:lnTo>
                    <a:pt x="67342" y="51703"/>
                  </a:lnTo>
                  <a:cubicBezTo>
                    <a:pt x="73562" y="55283"/>
                    <a:pt x="77248" y="62058"/>
                    <a:pt x="76867" y="69229"/>
                  </a:cubicBezTo>
                  <a:lnTo>
                    <a:pt x="77438" y="87326"/>
                  </a:lnTo>
                  <a:cubicBezTo>
                    <a:pt x="77324" y="89513"/>
                    <a:pt x="77714" y="91696"/>
                    <a:pt x="78581" y="93708"/>
                  </a:cubicBezTo>
                  <a:cubicBezTo>
                    <a:pt x="79486" y="95241"/>
                    <a:pt x="80848" y="96443"/>
                    <a:pt x="82487" y="97137"/>
                  </a:cubicBezTo>
                  <a:lnTo>
                    <a:pt x="82487" y="99233"/>
                  </a:lnTo>
                  <a:lnTo>
                    <a:pt x="66008" y="99233"/>
                  </a:lnTo>
                  <a:cubicBezTo>
                    <a:pt x="65370" y="97192"/>
                    <a:pt x="64989" y="95081"/>
                    <a:pt x="64865" y="92946"/>
                  </a:cubicBezTo>
                  <a:cubicBezTo>
                    <a:pt x="64865" y="89517"/>
                    <a:pt x="64198" y="85707"/>
                    <a:pt x="64103" y="81516"/>
                  </a:cubicBezTo>
                  <a:lnTo>
                    <a:pt x="64103" y="73706"/>
                  </a:lnTo>
                  <a:cubicBezTo>
                    <a:pt x="64427" y="68885"/>
                    <a:pt x="62779" y="64141"/>
                    <a:pt x="59531" y="60561"/>
                  </a:cubicBezTo>
                  <a:cubicBezTo>
                    <a:pt x="55559" y="57530"/>
                    <a:pt x="50597" y="56102"/>
                    <a:pt x="45625" y="56561"/>
                  </a:cubicBezTo>
                  <a:lnTo>
                    <a:pt x="13811" y="56561"/>
                  </a:lnTo>
                  <a:lnTo>
                    <a:pt x="13811" y="99328"/>
                  </a:lnTo>
                  <a:lnTo>
                    <a:pt x="381" y="99328"/>
                  </a:lnTo>
                  <a:close/>
                  <a:moveTo>
                    <a:pt x="13430" y="44940"/>
                  </a:moveTo>
                  <a:lnTo>
                    <a:pt x="46577" y="44940"/>
                  </a:lnTo>
                  <a:cubicBezTo>
                    <a:pt x="51502" y="45331"/>
                    <a:pt x="56388" y="43871"/>
                    <a:pt x="60293" y="40844"/>
                  </a:cubicBezTo>
                  <a:cubicBezTo>
                    <a:pt x="63456" y="37347"/>
                    <a:pt x="65008" y="32682"/>
                    <a:pt x="64579" y="27986"/>
                  </a:cubicBezTo>
                  <a:cubicBezTo>
                    <a:pt x="65018" y="23321"/>
                    <a:pt x="63341" y="18706"/>
                    <a:pt x="60008" y="15413"/>
                  </a:cubicBezTo>
                  <a:cubicBezTo>
                    <a:pt x="55845" y="12398"/>
                    <a:pt x="50740" y="10979"/>
                    <a:pt x="45625" y="11412"/>
                  </a:cubicBezTo>
                  <a:lnTo>
                    <a:pt x="13430" y="114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520B749-A369-479E-9AE9-DB3091DBAB7A}"/>
                </a:ext>
              </a:extLst>
            </p:cNvPr>
            <p:cNvSpPr/>
            <p:nvPr/>
          </p:nvSpPr>
          <p:spPr>
            <a:xfrm>
              <a:off x="6603458" y="3698017"/>
              <a:ext cx="79332" cy="104333"/>
            </a:xfrm>
            <a:custGeom>
              <a:avLst/>
              <a:gdLst>
                <a:gd name="connsiteX0" fmla="*/ 64613 w 79332"/>
                <a:gd name="connsiteY0" fmla="*/ 31211 h 104333"/>
                <a:gd name="connsiteX1" fmla="*/ 57183 w 79332"/>
                <a:gd name="connsiteY1" fmla="*/ 16638 h 104333"/>
                <a:gd name="connsiteX2" fmla="*/ 39657 w 79332"/>
                <a:gd name="connsiteY2" fmla="*/ 11589 h 104333"/>
                <a:gd name="connsiteX3" fmla="*/ 22417 w 79332"/>
                <a:gd name="connsiteY3" fmla="*/ 15971 h 104333"/>
                <a:gd name="connsiteX4" fmla="*/ 16607 w 79332"/>
                <a:gd name="connsiteY4" fmla="*/ 28830 h 104333"/>
                <a:gd name="connsiteX5" fmla="*/ 20512 w 79332"/>
                <a:gd name="connsiteY5" fmla="*/ 37402 h 104333"/>
                <a:gd name="connsiteX6" fmla="*/ 36228 w 79332"/>
                <a:gd name="connsiteY6" fmla="*/ 42927 h 104333"/>
                <a:gd name="connsiteX7" fmla="*/ 53564 w 79332"/>
                <a:gd name="connsiteY7" fmla="*/ 47118 h 104333"/>
                <a:gd name="connsiteX8" fmla="*/ 73280 w 79332"/>
                <a:gd name="connsiteY8" fmla="*/ 56643 h 104333"/>
                <a:gd name="connsiteX9" fmla="*/ 79281 w 79332"/>
                <a:gd name="connsiteY9" fmla="*/ 74835 h 104333"/>
                <a:gd name="connsiteX10" fmla="*/ 68804 w 79332"/>
                <a:gd name="connsiteY10" fmla="*/ 96457 h 104333"/>
                <a:gd name="connsiteX11" fmla="*/ 41086 w 79332"/>
                <a:gd name="connsiteY11" fmla="*/ 104268 h 104333"/>
                <a:gd name="connsiteX12" fmla="*/ 10701 w 79332"/>
                <a:gd name="connsiteY12" fmla="*/ 94743 h 104333"/>
                <a:gd name="connsiteX13" fmla="*/ 33 w 79332"/>
                <a:gd name="connsiteY13" fmla="*/ 70168 h 104333"/>
                <a:gd name="connsiteX14" fmla="*/ 33 w 79332"/>
                <a:gd name="connsiteY14" fmla="*/ 69406 h 104333"/>
                <a:gd name="connsiteX15" fmla="*/ 12416 w 79332"/>
                <a:gd name="connsiteY15" fmla="*/ 69406 h 104333"/>
                <a:gd name="connsiteX16" fmla="*/ 20226 w 79332"/>
                <a:gd name="connsiteY16" fmla="*/ 86075 h 104333"/>
                <a:gd name="connsiteX17" fmla="*/ 41086 w 79332"/>
                <a:gd name="connsiteY17" fmla="*/ 91980 h 104333"/>
                <a:gd name="connsiteX18" fmla="*/ 60136 w 79332"/>
                <a:gd name="connsiteY18" fmla="*/ 87694 h 104333"/>
                <a:gd name="connsiteX19" fmla="*/ 66613 w 79332"/>
                <a:gd name="connsiteY19" fmla="*/ 75216 h 104333"/>
                <a:gd name="connsiteX20" fmla="*/ 62327 w 79332"/>
                <a:gd name="connsiteY20" fmla="*/ 64644 h 104333"/>
                <a:gd name="connsiteX21" fmla="*/ 45467 w 79332"/>
                <a:gd name="connsiteY21" fmla="*/ 58167 h 104333"/>
                <a:gd name="connsiteX22" fmla="*/ 28132 w 79332"/>
                <a:gd name="connsiteY22" fmla="*/ 54833 h 104333"/>
                <a:gd name="connsiteX23" fmla="*/ 9082 w 79332"/>
                <a:gd name="connsiteY23" fmla="*/ 46260 h 104333"/>
                <a:gd name="connsiteX24" fmla="*/ 3557 w 79332"/>
                <a:gd name="connsiteY24" fmla="*/ 30925 h 104333"/>
                <a:gd name="connsiteX25" fmla="*/ 13082 w 79332"/>
                <a:gd name="connsiteY25" fmla="*/ 8351 h 104333"/>
                <a:gd name="connsiteX26" fmla="*/ 39276 w 79332"/>
                <a:gd name="connsiteY26" fmla="*/ 64 h 104333"/>
                <a:gd name="connsiteX27" fmla="*/ 65946 w 79332"/>
                <a:gd name="connsiteY27" fmla="*/ 8351 h 104333"/>
                <a:gd name="connsiteX28" fmla="*/ 76519 w 79332"/>
                <a:gd name="connsiteY28" fmla="*/ 31497 h 10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9332" h="104333">
                  <a:moveTo>
                    <a:pt x="64613" y="31211"/>
                  </a:moveTo>
                  <a:cubicBezTo>
                    <a:pt x="64298" y="25523"/>
                    <a:pt x="61603" y="20230"/>
                    <a:pt x="57183" y="16638"/>
                  </a:cubicBezTo>
                  <a:cubicBezTo>
                    <a:pt x="52049" y="13086"/>
                    <a:pt x="45896" y="11312"/>
                    <a:pt x="39657" y="11589"/>
                  </a:cubicBezTo>
                  <a:cubicBezTo>
                    <a:pt x="33590" y="11179"/>
                    <a:pt x="27551" y="12713"/>
                    <a:pt x="22417" y="15971"/>
                  </a:cubicBezTo>
                  <a:cubicBezTo>
                    <a:pt x="18454" y="19016"/>
                    <a:pt x="16273" y="23841"/>
                    <a:pt x="16607" y="28830"/>
                  </a:cubicBezTo>
                  <a:cubicBezTo>
                    <a:pt x="16397" y="32160"/>
                    <a:pt x="17864" y="35375"/>
                    <a:pt x="20512" y="37402"/>
                  </a:cubicBezTo>
                  <a:cubicBezTo>
                    <a:pt x="25398" y="40135"/>
                    <a:pt x="30713" y="42004"/>
                    <a:pt x="36228" y="42927"/>
                  </a:cubicBezTo>
                  <a:lnTo>
                    <a:pt x="53564" y="47118"/>
                  </a:lnTo>
                  <a:cubicBezTo>
                    <a:pt x="60926" y="48295"/>
                    <a:pt x="67784" y="51607"/>
                    <a:pt x="73280" y="56643"/>
                  </a:cubicBezTo>
                  <a:cubicBezTo>
                    <a:pt x="77548" y="61708"/>
                    <a:pt x="79700" y="68225"/>
                    <a:pt x="79281" y="74835"/>
                  </a:cubicBezTo>
                  <a:cubicBezTo>
                    <a:pt x="79624" y="83342"/>
                    <a:pt x="75700" y="91458"/>
                    <a:pt x="68804" y="96457"/>
                  </a:cubicBezTo>
                  <a:cubicBezTo>
                    <a:pt x="60679" y="102055"/>
                    <a:pt x="50935" y="104802"/>
                    <a:pt x="41086" y="104268"/>
                  </a:cubicBezTo>
                  <a:cubicBezTo>
                    <a:pt x="30142" y="104819"/>
                    <a:pt x="19369" y="101441"/>
                    <a:pt x="10701" y="94743"/>
                  </a:cubicBezTo>
                  <a:cubicBezTo>
                    <a:pt x="3529" y="88646"/>
                    <a:pt x="-405" y="79570"/>
                    <a:pt x="33" y="70168"/>
                  </a:cubicBezTo>
                  <a:lnTo>
                    <a:pt x="33" y="69406"/>
                  </a:lnTo>
                  <a:lnTo>
                    <a:pt x="12416" y="69406"/>
                  </a:lnTo>
                  <a:cubicBezTo>
                    <a:pt x="12282" y="75876"/>
                    <a:pt x="15168" y="82039"/>
                    <a:pt x="20226" y="86075"/>
                  </a:cubicBezTo>
                  <a:cubicBezTo>
                    <a:pt x="26322" y="90326"/>
                    <a:pt x="33666" y="92405"/>
                    <a:pt x="41086" y="91980"/>
                  </a:cubicBezTo>
                  <a:cubicBezTo>
                    <a:pt x="47715" y="92445"/>
                    <a:pt x="54345" y="90955"/>
                    <a:pt x="60136" y="87694"/>
                  </a:cubicBezTo>
                  <a:cubicBezTo>
                    <a:pt x="64394" y="85013"/>
                    <a:pt x="66870" y="80241"/>
                    <a:pt x="66613" y="75216"/>
                  </a:cubicBezTo>
                  <a:cubicBezTo>
                    <a:pt x="66880" y="71222"/>
                    <a:pt x="65298" y="67324"/>
                    <a:pt x="62327" y="64644"/>
                  </a:cubicBezTo>
                  <a:cubicBezTo>
                    <a:pt x="57183" y="61414"/>
                    <a:pt x="51449" y="59214"/>
                    <a:pt x="45467" y="58167"/>
                  </a:cubicBezTo>
                  <a:lnTo>
                    <a:pt x="28132" y="54833"/>
                  </a:lnTo>
                  <a:cubicBezTo>
                    <a:pt x="21160" y="53645"/>
                    <a:pt x="14597" y="50694"/>
                    <a:pt x="9082" y="46260"/>
                  </a:cubicBezTo>
                  <a:cubicBezTo>
                    <a:pt x="5262" y="42092"/>
                    <a:pt x="3272" y="36570"/>
                    <a:pt x="3557" y="30925"/>
                  </a:cubicBezTo>
                  <a:cubicBezTo>
                    <a:pt x="3186" y="22352"/>
                    <a:pt x="6682" y="14064"/>
                    <a:pt x="13082" y="8351"/>
                  </a:cubicBezTo>
                  <a:cubicBezTo>
                    <a:pt x="20502" y="2467"/>
                    <a:pt x="29827" y="-482"/>
                    <a:pt x="39276" y="64"/>
                  </a:cubicBezTo>
                  <a:cubicBezTo>
                    <a:pt x="48868" y="-442"/>
                    <a:pt x="58326" y="2497"/>
                    <a:pt x="65946" y="8351"/>
                  </a:cubicBezTo>
                  <a:cubicBezTo>
                    <a:pt x="72680" y="14155"/>
                    <a:pt x="76538" y="22609"/>
                    <a:pt x="76519" y="314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405E4BD2-9018-4C7A-AFC5-68B4A79BAE8B}"/>
                </a:ext>
              </a:extLst>
            </p:cNvPr>
            <p:cNvSpPr/>
            <p:nvPr/>
          </p:nvSpPr>
          <p:spPr>
            <a:xfrm>
              <a:off x="6715600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763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763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AA3A4692-358A-426A-A080-700078113B80}"/>
                </a:ext>
              </a:extLst>
            </p:cNvPr>
            <p:cNvSpPr/>
            <p:nvPr/>
          </p:nvSpPr>
          <p:spPr>
            <a:xfrm>
              <a:off x="6757320" y="3700462"/>
              <a:ext cx="80486" cy="99250"/>
            </a:xfrm>
            <a:custGeom>
              <a:avLst/>
              <a:gdLst>
                <a:gd name="connsiteX0" fmla="*/ 33528 w 80486"/>
                <a:gd name="connsiteY0" fmla="*/ 11811 h 99250"/>
                <a:gd name="connsiteX1" fmla="*/ 0 w 80486"/>
                <a:gd name="connsiteY1" fmla="*/ 11811 h 99250"/>
                <a:gd name="connsiteX2" fmla="*/ 0 w 80486"/>
                <a:gd name="connsiteY2" fmla="*/ 5906 h 99250"/>
                <a:gd name="connsiteX3" fmla="*/ 0 w 80486"/>
                <a:gd name="connsiteY3" fmla="*/ 0 h 99250"/>
                <a:gd name="connsiteX4" fmla="*/ 80486 w 80486"/>
                <a:gd name="connsiteY4" fmla="*/ 0 h 99250"/>
                <a:gd name="connsiteX5" fmla="*/ 80486 w 80486"/>
                <a:gd name="connsiteY5" fmla="*/ 5906 h 99250"/>
                <a:gd name="connsiteX6" fmla="*/ 80486 w 80486"/>
                <a:gd name="connsiteY6" fmla="*/ 11811 h 99250"/>
                <a:gd name="connsiteX7" fmla="*/ 46958 w 80486"/>
                <a:gd name="connsiteY7" fmla="*/ 11811 h 99250"/>
                <a:gd name="connsiteX8" fmla="*/ 46958 w 80486"/>
                <a:gd name="connsiteY8" fmla="*/ 99250 h 99250"/>
                <a:gd name="connsiteX9" fmla="*/ 40291 w 80486"/>
                <a:gd name="connsiteY9" fmla="*/ 99250 h 99250"/>
                <a:gd name="connsiteX10" fmla="*/ 33528 w 80486"/>
                <a:gd name="connsiteY10" fmla="*/ 99250 h 99250"/>
                <a:gd name="connsiteX11" fmla="*/ 33528 w 80486"/>
                <a:gd name="connsiteY11" fmla="*/ 11811 h 9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86" h="99250">
                  <a:moveTo>
                    <a:pt x="33528" y="11811"/>
                  </a:moveTo>
                  <a:lnTo>
                    <a:pt x="0" y="11811"/>
                  </a:lnTo>
                  <a:lnTo>
                    <a:pt x="0" y="5906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5906"/>
                  </a:lnTo>
                  <a:lnTo>
                    <a:pt x="80486" y="11811"/>
                  </a:lnTo>
                  <a:lnTo>
                    <a:pt x="46958" y="11811"/>
                  </a:lnTo>
                  <a:lnTo>
                    <a:pt x="46958" y="99250"/>
                  </a:lnTo>
                  <a:lnTo>
                    <a:pt x="40291" y="99250"/>
                  </a:lnTo>
                  <a:lnTo>
                    <a:pt x="33528" y="99250"/>
                  </a:lnTo>
                  <a:lnTo>
                    <a:pt x="33528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3660B164-7AB0-4FEB-BF34-3188140ADBDA}"/>
                </a:ext>
              </a:extLst>
            </p:cNvPr>
            <p:cNvSpPr/>
            <p:nvPr/>
          </p:nvSpPr>
          <p:spPr>
            <a:xfrm>
              <a:off x="6861047" y="3700462"/>
              <a:ext cx="88296" cy="99155"/>
            </a:xfrm>
            <a:custGeom>
              <a:avLst/>
              <a:gdLst>
                <a:gd name="connsiteX0" fmla="*/ 37433 w 88296"/>
                <a:gd name="connsiteY0" fmla="*/ 59531 h 99155"/>
                <a:gd name="connsiteX1" fmla="*/ 0 w 88296"/>
                <a:gd name="connsiteY1" fmla="*/ 0 h 99155"/>
                <a:gd name="connsiteX2" fmla="*/ 7810 w 88296"/>
                <a:gd name="connsiteY2" fmla="*/ 0 h 99155"/>
                <a:gd name="connsiteX3" fmla="*/ 15716 w 88296"/>
                <a:gd name="connsiteY3" fmla="*/ 0 h 99155"/>
                <a:gd name="connsiteX4" fmla="*/ 44196 w 88296"/>
                <a:gd name="connsiteY4" fmla="*/ 48101 h 99155"/>
                <a:gd name="connsiteX5" fmla="*/ 44196 w 88296"/>
                <a:gd name="connsiteY5" fmla="*/ 48101 h 99155"/>
                <a:gd name="connsiteX6" fmla="*/ 72771 w 88296"/>
                <a:gd name="connsiteY6" fmla="*/ 0 h 99155"/>
                <a:gd name="connsiteX7" fmla="*/ 80581 w 88296"/>
                <a:gd name="connsiteY7" fmla="*/ 0 h 99155"/>
                <a:gd name="connsiteX8" fmla="*/ 88297 w 88296"/>
                <a:gd name="connsiteY8" fmla="*/ 0 h 99155"/>
                <a:gd name="connsiteX9" fmla="*/ 50863 w 88296"/>
                <a:gd name="connsiteY9" fmla="*/ 59722 h 99155"/>
                <a:gd name="connsiteX10" fmla="*/ 50863 w 88296"/>
                <a:gd name="connsiteY10" fmla="*/ 99155 h 99155"/>
                <a:gd name="connsiteX11" fmla="*/ 44196 w 88296"/>
                <a:gd name="connsiteY11" fmla="*/ 99155 h 99155"/>
                <a:gd name="connsiteX12" fmla="*/ 37433 w 88296"/>
                <a:gd name="connsiteY12" fmla="*/ 99155 h 99155"/>
                <a:gd name="connsiteX13" fmla="*/ 37433 w 88296"/>
                <a:gd name="connsiteY13" fmla="*/ 59531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96" h="99155">
                  <a:moveTo>
                    <a:pt x="37433" y="59531"/>
                  </a:moveTo>
                  <a:lnTo>
                    <a:pt x="0" y="0"/>
                  </a:lnTo>
                  <a:lnTo>
                    <a:pt x="7810" y="0"/>
                  </a:lnTo>
                  <a:lnTo>
                    <a:pt x="15716" y="0"/>
                  </a:lnTo>
                  <a:lnTo>
                    <a:pt x="44196" y="48101"/>
                  </a:lnTo>
                  <a:lnTo>
                    <a:pt x="44196" y="48101"/>
                  </a:lnTo>
                  <a:lnTo>
                    <a:pt x="72771" y="0"/>
                  </a:lnTo>
                  <a:lnTo>
                    <a:pt x="80581" y="0"/>
                  </a:lnTo>
                  <a:lnTo>
                    <a:pt x="88297" y="0"/>
                  </a:lnTo>
                  <a:lnTo>
                    <a:pt x="50863" y="59722"/>
                  </a:lnTo>
                  <a:lnTo>
                    <a:pt x="50863" y="99155"/>
                  </a:lnTo>
                  <a:lnTo>
                    <a:pt x="44196" y="99155"/>
                  </a:lnTo>
                  <a:lnTo>
                    <a:pt x="37433" y="99155"/>
                  </a:lnTo>
                  <a:lnTo>
                    <a:pt x="37433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74DD180-F1A5-4A99-85D9-DD97D7E48705}"/>
              </a:ext>
            </a:extLst>
          </p:cNvPr>
          <p:cNvCxnSpPr>
            <a:cxnSpLocks/>
            <a:endCxn id="44" idx="5"/>
          </p:cNvCxnSpPr>
          <p:nvPr userDrawn="1"/>
        </p:nvCxnSpPr>
        <p:spPr>
          <a:xfrm>
            <a:off x="660400" y="6235700"/>
            <a:ext cx="10894216" cy="0"/>
          </a:xfrm>
          <a:prstGeom prst="line">
            <a:avLst/>
          </a:prstGeom>
          <a:noFill/>
          <a:ln>
            <a:gradFill>
              <a:gsLst>
                <a:gs pos="0">
                  <a:schemeClr val="accent5">
                    <a:lumMod val="20000"/>
                    <a:lumOff val="80000"/>
                    <a:alpha val="0"/>
                  </a:schemeClr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A49E080-C63D-4D1B-97D2-2D51FDE63122}"/>
              </a:ext>
            </a:extLst>
          </p:cNvPr>
          <p:cNvGrpSpPr/>
          <p:nvPr userDrawn="1"/>
        </p:nvGrpSpPr>
        <p:grpSpPr>
          <a:xfrm>
            <a:off x="11518900" y="6175518"/>
            <a:ext cx="255020" cy="120364"/>
            <a:chOff x="11531600" y="6153108"/>
            <a:chExt cx="403792" cy="190584"/>
          </a:xfrm>
        </p:grpSpPr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id="{AABFD12A-14F1-433B-98DE-DC080907E742}"/>
                </a:ext>
              </a:extLst>
            </p:cNvPr>
            <p:cNvSpPr/>
            <p:nvPr/>
          </p:nvSpPr>
          <p:spPr>
            <a:xfrm>
              <a:off x="11531600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EAAF7B11-CB29-4695-A8E0-8133D63669DE}"/>
                </a:ext>
              </a:extLst>
            </p:cNvPr>
            <p:cNvSpPr/>
            <p:nvPr/>
          </p:nvSpPr>
          <p:spPr>
            <a:xfrm>
              <a:off x="11638898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23BE260A-164F-4253-A13A-001F40F43601}"/>
                </a:ext>
              </a:extLst>
            </p:cNvPr>
            <p:cNvSpPr/>
            <p:nvPr/>
          </p:nvSpPr>
          <p:spPr>
            <a:xfrm>
              <a:off x="11746196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7" name="页脚占位符 43">
            <a:extLst>
              <a:ext uri="{FF2B5EF4-FFF2-40B4-BE49-F238E27FC236}">
                <a16:creationId xmlns:a16="http://schemas.microsoft.com/office/drawing/2014/main" id="{2AF2B42A-1894-4340-86C5-521C0CB2D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537136" y="6338794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zh-CN" altLang="en-US" sz="1200" smtClean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defRPr>
            </a:lvl1pPr>
          </a:lstStyle>
          <a:p>
            <a:r>
              <a:rPr lang="en-US" altLang="zh-CN" dirty="0"/>
              <a:t>【G23】Not Only Film</a:t>
            </a:r>
            <a:r>
              <a:rPr lang="zh-CN" altLang="en-US" dirty="0"/>
              <a:t>电影垂直搜索引擎</a:t>
            </a: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ED5A7F95-4E4A-49FA-8C02-CAB2BE2C0F46}"/>
              </a:ext>
            </a:extLst>
          </p:cNvPr>
          <p:cNvSpPr/>
          <p:nvPr userDrawn="1"/>
        </p:nvSpPr>
        <p:spPr>
          <a:xfrm>
            <a:off x="11989998" y="278602"/>
            <a:ext cx="202003" cy="745074"/>
          </a:xfrm>
          <a:custGeom>
            <a:avLst/>
            <a:gdLst>
              <a:gd name="connsiteX0" fmla="*/ 0 w 202003"/>
              <a:gd name="connsiteY0" fmla="*/ 0 h 745074"/>
              <a:gd name="connsiteX1" fmla="*/ 202003 w 202003"/>
              <a:gd name="connsiteY1" fmla="*/ 48 h 745074"/>
              <a:gd name="connsiteX2" fmla="*/ 202003 w 202003"/>
              <a:gd name="connsiteY2" fmla="*/ 745070 h 745074"/>
              <a:gd name="connsiteX3" fmla="*/ 0 w 202003"/>
              <a:gd name="connsiteY3" fmla="*/ 745074 h 74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03" h="745074">
                <a:moveTo>
                  <a:pt x="0" y="0"/>
                </a:moveTo>
                <a:lnTo>
                  <a:pt x="202003" y="48"/>
                </a:lnTo>
                <a:lnTo>
                  <a:pt x="202003" y="745070"/>
                </a:lnTo>
                <a:lnTo>
                  <a:pt x="0" y="745074"/>
                </a:lnTo>
                <a:close/>
              </a:path>
            </a:pathLst>
          </a:custGeom>
          <a:blipFill dpi="0" rotWithShape="1">
            <a:blip r:embed="rId3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/>
            <a:tile tx="0" ty="-196850" sx="30000" sy="3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3" name="灯片编号占位符 5">
            <a:extLst>
              <a:ext uri="{FF2B5EF4-FFF2-40B4-BE49-F238E27FC236}">
                <a16:creationId xmlns:a16="http://schemas.microsoft.com/office/drawing/2014/main" id="{AA7853BE-FE59-4E42-A8A1-3396C177A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57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i="0">
                <a:solidFill>
                  <a:schemeClr val="tx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defRPr>
            </a:lvl1pPr>
          </a:lstStyle>
          <a:p>
            <a:r>
              <a:rPr lang="en-US" altLang="zh-CN" dirty="0"/>
              <a:t>  </a:t>
            </a:r>
            <a:fld id="{01B0EC1B-3CE7-405C-AC05-3D17991AED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4" name="标题 83">
            <a:extLst>
              <a:ext uri="{FF2B5EF4-FFF2-40B4-BE49-F238E27FC236}">
                <a16:creationId xmlns:a16="http://schemas.microsoft.com/office/drawing/2014/main" id="{14D34FE7-78BB-49E5-A6E6-35A4DFE9CF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356148"/>
            <a:ext cx="7867025" cy="588605"/>
          </a:xfrm>
          <a:prstGeom prst="rect">
            <a:avLst/>
          </a:prstGeom>
        </p:spPr>
        <p:txBody>
          <a:bodyPr tIns="72000" bIns="72000" anchor="ctr">
            <a:spAutoFit/>
          </a:bodyPr>
          <a:lstStyle>
            <a:lvl1pPr>
              <a:lnSpc>
                <a:spcPct val="100000"/>
              </a:lnSpc>
              <a:defRPr lang="zh-CN" altLang="en-US" sz="3200" kern="1200" dirty="0">
                <a:solidFill>
                  <a:schemeClr val="bg1"/>
                </a:solidFill>
                <a:effectLst>
                  <a:outerShdw blurRad="63500" algn="ctr" rotWithShape="0">
                    <a:schemeClr val="accent2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点击输入您的节标题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BB64985-F999-4F5F-9DB4-601E6B6936B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06513" y="1434491"/>
            <a:ext cx="9578975" cy="431323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tx1">
                    <a:alpha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本页为空白页，保留了与其他页面统一的设计元素</a:t>
            </a:r>
            <a:endParaRPr lang="en-US" altLang="zh-CN" dirty="0"/>
          </a:p>
          <a:p>
            <a:pPr lvl="0"/>
            <a:r>
              <a:rPr lang="zh-CN" altLang="en-US" dirty="0"/>
              <a:t>您可以自由排版</a:t>
            </a:r>
          </a:p>
        </p:txBody>
      </p:sp>
    </p:spTree>
    <p:extLst>
      <p:ext uri="{BB962C8B-B14F-4D97-AF65-F5344CB8AC3E}">
        <p14:creationId xmlns:p14="http://schemas.microsoft.com/office/powerpoint/2010/main" val="242566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-无图左右排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5">
            <a:extLst>
              <a:ext uri="{FF2B5EF4-FFF2-40B4-BE49-F238E27FC236}">
                <a16:creationId xmlns:a16="http://schemas.microsoft.com/office/drawing/2014/main" id="{B9B3F83C-9326-4ADD-9C83-F28A435B7409}"/>
              </a:ext>
            </a:extLst>
          </p:cNvPr>
          <p:cNvSpPr/>
          <p:nvPr userDrawn="1"/>
        </p:nvSpPr>
        <p:spPr>
          <a:xfrm rot="20700000">
            <a:off x="-2315670" y="-1761610"/>
            <a:ext cx="17826229" cy="10027254"/>
          </a:xfrm>
          <a:custGeom>
            <a:avLst/>
            <a:gdLst>
              <a:gd name="connsiteX0" fmla="*/ 0 w 17826229"/>
              <a:gd name="connsiteY0" fmla="*/ 0 h 10027254"/>
              <a:gd name="connsiteX1" fmla="*/ 17826229 w 17826229"/>
              <a:gd name="connsiteY1" fmla="*/ 0 h 10027254"/>
              <a:gd name="connsiteX2" fmla="*/ 17826229 w 17826229"/>
              <a:gd name="connsiteY2" fmla="*/ 10027254 h 10027254"/>
              <a:gd name="connsiteX3" fmla="*/ 0 w 17826229"/>
              <a:gd name="connsiteY3" fmla="*/ 10027254 h 10027254"/>
              <a:gd name="connsiteX4" fmla="*/ 0 w 17826229"/>
              <a:gd name="connsiteY4" fmla="*/ 0 h 10027254"/>
              <a:gd name="connsiteX0" fmla="*/ 0 w 17826229"/>
              <a:gd name="connsiteY0" fmla="*/ 0 h 10027254"/>
              <a:gd name="connsiteX1" fmla="*/ 2315670 w 17826229"/>
              <a:gd name="connsiteY1" fmla="*/ 1761610 h 10027254"/>
              <a:gd name="connsiteX2" fmla="*/ 17826229 w 17826229"/>
              <a:gd name="connsiteY2" fmla="*/ 0 h 10027254"/>
              <a:gd name="connsiteX3" fmla="*/ 17826229 w 17826229"/>
              <a:gd name="connsiteY3" fmla="*/ 10027254 h 10027254"/>
              <a:gd name="connsiteX4" fmla="*/ 0 w 17826229"/>
              <a:gd name="connsiteY4" fmla="*/ 10027254 h 10027254"/>
              <a:gd name="connsiteX5" fmla="*/ 0 w 17826229"/>
              <a:gd name="connsiteY5" fmla="*/ 0 h 10027254"/>
              <a:gd name="connsiteX0" fmla="*/ 0 w 17826229"/>
              <a:gd name="connsiteY0" fmla="*/ 0 h 10027254"/>
              <a:gd name="connsiteX1" fmla="*/ 17826229 w 17826229"/>
              <a:gd name="connsiteY1" fmla="*/ 0 h 10027254"/>
              <a:gd name="connsiteX2" fmla="*/ 17826229 w 17826229"/>
              <a:gd name="connsiteY2" fmla="*/ 10027254 h 10027254"/>
              <a:gd name="connsiteX3" fmla="*/ 0 w 17826229"/>
              <a:gd name="connsiteY3" fmla="*/ 10027254 h 10027254"/>
              <a:gd name="connsiteX4" fmla="*/ 0 w 17826229"/>
              <a:gd name="connsiteY4" fmla="*/ 0 h 1002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26229" h="10027254">
                <a:moveTo>
                  <a:pt x="0" y="0"/>
                </a:moveTo>
                <a:lnTo>
                  <a:pt x="17826229" y="0"/>
                </a:lnTo>
                <a:lnTo>
                  <a:pt x="17826229" y="10027254"/>
                </a:lnTo>
                <a:lnTo>
                  <a:pt x="0" y="1002725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alphaModFix amt="8000"/>
            </a:blip>
            <a:srcRect/>
            <a:tile tx="0" ty="0" sx="50000" sy="50000" flip="none" algn="tl"/>
          </a:blip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60C18BFA-710F-4619-ADBB-5C35F283ACEB}"/>
              </a:ext>
            </a:extLst>
          </p:cNvPr>
          <p:cNvSpPr/>
          <p:nvPr userDrawn="1"/>
        </p:nvSpPr>
        <p:spPr>
          <a:xfrm>
            <a:off x="7950762" y="278602"/>
            <a:ext cx="4241240" cy="745074"/>
          </a:xfrm>
          <a:custGeom>
            <a:avLst/>
            <a:gdLst>
              <a:gd name="connsiteX0" fmla="*/ 0 w 202003"/>
              <a:gd name="connsiteY0" fmla="*/ 0 h 745074"/>
              <a:gd name="connsiteX1" fmla="*/ 202003 w 202003"/>
              <a:gd name="connsiteY1" fmla="*/ 48 h 745074"/>
              <a:gd name="connsiteX2" fmla="*/ 202003 w 202003"/>
              <a:gd name="connsiteY2" fmla="*/ 745070 h 745074"/>
              <a:gd name="connsiteX3" fmla="*/ 0 w 202003"/>
              <a:gd name="connsiteY3" fmla="*/ 745074 h 74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03" h="745074">
                <a:moveTo>
                  <a:pt x="0" y="0"/>
                </a:moveTo>
                <a:lnTo>
                  <a:pt x="202003" y="48"/>
                </a:lnTo>
                <a:lnTo>
                  <a:pt x="202003" y="745070"/>
                </a:lnTo>
                <a:lnTo>
                  <a:pt x="0" y="745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EAF59195-D710-42B3-BA0B-71D5BE9EB75D}"/>
              </a:ext>
            </a:extLst>
          </p:cNvPr>
          <p:cNvSpPr/>
          <p:nvPr userDrawn="1"/>
        </p:nvSpPr>
        <p:spPr>
          <a:xfrm>
            <a:off x="-1853966" y="279914"/>
            <a:ext cx="11531601" cy="743660"/>
          </a:xfrm>
          <a:custGeom>
            <a:avLst/>
            <a:gdLst>
              <a:gd name="connsiteX0" fmla="*/ 0 w 11531601"/>
              <a:gd name="connsiteY0" fmla="*/ 0 h 743660"/>
              <a:gd name="connsiteX1" fmla="*/ 11531601 w 11531601"/>
              <a:gd name="connsiteY1" fmla="*/ 2710 h 743660"/>
              <a:gd name="connsiteX2" fmla="*/ 10318557 w 11531601"/>
              <a:gd name="connsiteY2" fmla="*/ 743472 h 743660"/>
              <a:gd name="connsiteX3" fmla="*/ 0 w 11531601"/>
              <a:gd name="connsiteY3" fmla="*/ 743660 h 7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31601" h="743660">
                <a:moveTo>
                  <a:pt x="0" y="0"/>
                </a:moveTo>
                <a:lnTo>
                  <a:pt x="11531601" y="2710"/>
                </a:lnTo>
                <a:cubicBezTo>
                  <a:pt x="11358471" y="401859"/>
                  <a:pt x="10892214" y="745861"/>
                  <a:pt x="10318557" y="743472"/>
                </a:cubicBezTo>
                <a:lnTo>
                  <a:pt x="0" y="7436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5C97B09D-C1C2-49CC-ACDF-1215AA0D0D4F}"/>
              </a:ext>
            </a:extLst>
          </p:cNvPr>
          <p:cNvSpPr/>
          <p:nvPr userDrawn="1"/>
        </p:nvSpPr>
        <p:spPr>
          <a:xfrm>
            <a:off x="-1853966" y="279914"/>
            <a:ext cx="11531601" cy="743660"/>
          </a:xfrm>
          <a:custGeom>
            <a:avLst/>
            <a:gdLst>
              <a:gd name="connsiteX0" fmla="*/ 0 w 11531601"/>
              <a:gd name="connsiteY0" fmla="*/ 0 h 743660"/>
              <a:gd name="connsiteX1" fmla="*/ 11531601 w 11531601"/>
              <a:gd name="connsiteY1" fmla="*/ 2710 h 743660"/>
              <a:gd name="connsiteX2" fmla="*/ 10318557 w 11531601"/>
              <a:gd name="connsiteY2" fmla="*/ 743472 h 743660"/>
              <a:gd name="connsiteX3" fmla="*/ 0 w 11531601"/>
              <a:gd name="connsiteY3" fmla="*/ 743660 h 7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31601" h="743660">
                <a:moveTo>
                  <a:pt x="0" y="0"/>
                </a:moveTo>
                <a:lnTo>
                  <a:pt x="11531601" y="2710"/>
                </a:lnTo>
                <a:cubicBezTo>
                  <a:pt x="11358471" y="401859"/>
                  <a:pt x="10892214" y="745861"/>
                  <a:pt x="10318557" y="743472"/>
                </a:cubicBezTo>
                <a:lnTo>
                  <a:pt x="0" y="743660"/>
                </a:lnTo>
                <a:close/>
              </a:path>
            </a:pathLst>
          </a:custGeom>
          <a:blipFill dpi="0" rotWithShape="1">
            <a:blip r:embed="rId3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/>
            <a:tile tx="0" ty="-196850" sx="30000" sy="3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6A6F1CC2-9FF6-4017-8D15-38918C7DF1B2}"/>
              </a:ext>
            </a:extLst>
          </p:cNvPr>
          <p:cNvSpPr/>
          <p:nvPr userDrawn="1"/>
        </p:nvSpPr>
        <p:spPr>
          <a:xfrm>
            <a:off x="11989998" y="278602"/>
            <a:ext cx="202003" cy="745074"/>
          </a:xfrm>
          <a:custGeom>
            <a:avLst/>
            <a:gdLst>
              <a:gd name="connsiteX0" fmla="*/ 0 w 202003"/>
              <a:gd name="connsiteY0" fmla="*/ 0 h 745074"/>
              <a:gd name="connsiteX1" fmla="*/ 202003 w 202003"/>
              <a:gd name="connsiteY1" fmla="*/ 48 h 745074"/>
              <a:gd name="connsiteX2" fmla="*/ 202003 w 202003"/>
              <a:gd name="connsiteY2" fmla="*/ 745070 h 745074"/>
              <a:gd name="connsiteX3" fmla="*/ 0 w 202003"/>
              <a:gd name="connsiteY3" fmla="*/ 745074 h 74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03" h="745074">
                <a:moveTo>
                  <a:pt x="0" y="0"/>
                </a:moveTo>
                <a:lnTo>
                  <a:pt x="202003" y="48"/>
                </a:lnTo>
                <a:lnTo>
                  <a:pt x="202003" y="745070"/>
                </a:lnTo>
                <a:lnTo>
                  <a:pt x="0" y="7450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4" name="图形 11">
            <a:extLst>
              <a:ext uri="{FF2B5EF4-FFF2-40B4-BE49-F238E27FC236}">
                <a16:creationId xmlns:a16="http://schemas.microsoft.com/office/drawing/2014/main" id="{2FCAC575-5CEE-49B6-AD56-AB4E7AF0BDF3}"/>
              </a:ext>
            </a:extLst>
          </p:cNvPr>
          <p:cNvGrpSpPr/>
          <p:nvPr userDrawn="1"/>
        </p:nvGrpSpPr>
        <p:grpSpPr>
          <a:xfrm>
            <a:off x="10028370" y="405184"/>
            <a:ext cx="1414330" cy="491910"/>
            <a:chOff x="5024453" y="3057511"/>
            <a:chExt cx="2141810" cy="744931"/>
          </a:xfrm>
          <a:solidFill>
            <a:schemeClr val="accent1"/>
          </a:solidFill>
        </p:grpSpPr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4E078A2A-6A59-4695-92F5-02BC120E5E2C}"/>
                </a:ext>
              </a:extLst>
            </p:cNvPr>
            <p:cNvSpPr/>
            <p:nvPr/>
          </p:nvSpPr>
          <p:spPr>
            <a:xfrm>
              <a:off x="6527855" y="3456065"/>
              <a:ext cx="102121" cy="106068"/>
            </a:xfrm>
            <a:custGeom>
              <a:avLst/>
              <a:gdLst>
                <a:gd name="connsiteX0" fmla="*/ 30868 w 102121"/>
                <a:gd name="connsiteY0" fmla="*/ 105332 h 106068"/>
                <a:gd name="connsiteX1" fmla="*/ 17914 w 102121"/>
                <a:gd name="connsiteY1" fmla="*/ 73614 h 106068"/>
                <a:gd name="connsiteX2" fmla="*/ 7 w 102121"/>
                <a:gd name="connsiteY2" fmla="*/ 27798 h 106068"/>
                <a:gd name="connsiteX3" fmla="*/ 70683 w 102121"/>
                <a:gd name="connsiteY3" fmla="*/ 7034 h 106068"/>
                <a:gd name="connsiteX4" fmla="*/ 85637 w 102121"/>
                <a:gd name="connsiteY4" fmla="*/ 22941 h 106068"/>
                <a:gd name="connsiteX5" fmla="*/ 93066 w 102121"/>
                <a:gd name="connsiteY5" fmla="*/ 84377 h 106068"/>
                <a:gd name="connsiteX6" fmla="*/ 30868 w 102121"/>
                <a:gd name="connsiteY6" fmla="*/ 105332 h 10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1" h="106068">
                  <a:moveTo>
                    <a:pt x="30868" y="105332"/>
                  </a:moveTo>
                  <a:cubicBezTo>
                    <a:pt x="8008" y="100379"/>
                    <a:pt x="21343" y="93235"/>
                    <a:pt x="17914" y="73614"/>
                  </a:cubicBezTo>
                  <a:cubicBezTo>
                    <a:pt x="14866" y="56754"/>
                    <a:pt x="-374" y="40276"/>
                    <a:pt x="7" y="27798"/>
                  </a:cubicBezTo>
                  <a:cubicBezTo>
                    <a:pt x="1341" y="-5825"/>
                    <a:pt x="44489" y="-3729"/>
                    <a:pt x="70683" y="7034"/>
                  </a:cubicBezTo>
                  <a:cubicBezTo>
                    <a:pt x="76855" y="11082"/>
                    <a:pt x="81979" y="16533"/>
                    <a:pt x="85637" y="22941"/>
                  </a:cubicBezTo>
                  <a:cubicBezTo>
                    <a:pt x="97638" y="40181"/>
                    <a:pt x="111735" y="65327"/>
                    <a:pt x="93066" y="84377"/>
                  </a:cubicBezTo>
                  <a:cubicBezTo>
                    <a:pt x="76836" y="100832"/>
                    <a:pt x="53747" y="108608"/>
                    <a:pt x="30868" y="10533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0D77653A-86BE-4BA9-A2D0-EE9ADC1A7B5C}"/>
                </a:ext>
              </a:extLst>
            </p:cNvPr>
            <p:cNvSpPr/>
            <p:nvPr/>
          </p:nvSpPr>
          <p:spPr>
            <a:xfrm>
              <a:off x="6202134" y="3132322"/>
              <a:ext cx="392472" cy="393927"/>
            </a:xfrm>
            <a:custGeom>
              <a:avLst/>
              <a:gdLst>
                <a:gd name="connsiteX0" fmla="*/ 96461 w 392472"/>
                <a:gd name="connsiteY0" fmla="*/ 393928 h 393927"/>
                <a:gd name="connsiteX1" fmla="*/ 94175 w 392472"/>
                <a:gd name="connsiteY1" fmla="*/ 393071 h 393927"/>
                <a:gd name="connsiteX2" fmla="*/ 94747 w 392472"/>
                <a:gd name="connsiteY2" fmla="*/ 385736 h 393927"/>
                <a:gd name="connsiteX3" fmla="*/ 163994 w 392472"/>
                <a:gd name="connsiteY3" fmla="*/ 340683 h 393927"/>
                <a:gd name="connsiteX4" fmla="*/ 203522 w 392472"/>
                <a:gd name="connsiteY4" fmla="*/ 286962 h 393927"/>
                <a:gd name="connsiteX5" fmla="*/ 70172 w 392472"/>
                <a:gd name="connsiteY5" fmla="*/ 337540 h 393927"/>
                <a:gd name="connsiteX6" fmla="*/ 19118 w 392472"/>
                <a:gd name="connsiteY6" fmla="*/ 314109 h 393927"/>
                <a:gd name="connsiteX7" fmla="*/ 19118 w 392472"/>
                <a:gd name="connsiteY7" fmla="*/ 311537 h 393927"/>
                <a:gd name="connsiteX8" fmla="*/ 19118 w 392472"/>
                <a:gd name="connsiteY8" fmla="*/ 266198 h 393927"/>
                <a:gd name="connsiteX9" fmla="*/ 180472 w 392472"/>
                <a:gd name="connsiteY9" fmla="*/ 226669 h 393927"/>
                <a:gd name="connsiteX10" fmla="*/ 226287 w 392472"/>
                <a:gd name="connsiteY10" fmla="*/ 203333 h 393927"/>
                <a:gd name="connsiteX11" fmla="*/ 233431 w 392472"/>
                <a:gd name="connsiteY11" fmla="*/ 21786 h 393927"/>
                <a:gd name="connsiteX12" fmla="*/ 301154 w 392472"/>
                <a:gd name="connsiteY12" fmla="*/ 29501 h 393927"/>
                <a:gd name="connsiteX13" fmla="*/ 314203 w 392472"/>
                <a:gd name="connsiteY13" fmla="*/ 44837 h 393927"/>
                <a:gd name="connsiteX14" fmla="*/ 316775 w 392472"/>
                <a:gd name="connsiteY14" fmla="*/ 44837 h 393927"/>
                <a:gd name="connsiteX15" fmla="*/ 313727 w 392472"/>
                <a:gd name="connsiteY15" fmla="*/ 87128 h 393927"/>
                <a:gd name="connsiteX16" fmla="*/ 298677 w 392472"/>
                <a:gd name="connsiteY16" fmla="*/ 180949 h 393927"/>
                <a:gd name="connsiteX17" fmla="*/ 386879 w 392472"/>
                <a:gd name="connsiteY17" fmla="*/ 147992 h 393927"/>
                <a:gd name="connsiteX18" fmla="*/ 378306 w 392472"/>
                <a:gd name="connsiteY18" fmla="*/ 193903 h 393927"/>
                <a:gd name="connsiteX19" fmla="*/ 291533 w 392472"/>
                <a:gd name="connsiteY19" fmla="*/ 232003 h 393927"/>
                <a:gd name="connsiteX20" fmla="*/ 250290 w 392472"/>
                <a:gd name="connsiteY20" fmla="*/ 326015 h 393927"/>
                <a:gd name="connsiteX21" fmla="*/ 227525 w 392472"/>
                <a:gd name="connsiteY21" fmla="*/ 346684 h 393927"/>
                <a:gd name="connsiteX22" fmla="*/ 168280 w 392472"/>
                <a:gd name="connsiteY22" fmla="*/ 378212 h 393927"/>
                <a:gd name="connsiteX23" fmla="*/ 96842 w 392472"/>
                <a:gd name="connsiteY23" fmla="*/ 393642 h 39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472" h="393927">
                  <a:moveTo>
                    <a:pt x="96461" y="393928"/>
                  </a:moveTo>
                  <a:lnTo>
                    <a:pt x="94175" y="393071"/>
                  </a:lnTo>
                  <a:cubicBezTo>
                    <a:pt x="94175" y="390499"/>
                    <a:pt x="94175" y="387927"/>
                    <a:pt x="94747" y="385736"/>
                  </a:cubicBezTo>
                  <a:cubicBezTo>
                    <a:pt x="118655" y="372021"/>
                    <a:pt x="141772" y="356981"/>
                    <a:pt x="163994" y="340683"/>
                  </a:cubicBezTo>
                  <a:cubicBezTo>
                    <a:pt x="182091" y="326301"/>
                    <a:pt x="198284" y="310203"/>
                    <a:pt x="203522" y="286962"/>
                  </a:cubicBezTo>
                  <a:cubicBezTo>
                    <a:pt x="158850" y="301631"/>
                    <a:pt x="116654" y="334016"/>
                    <a:pt x="70172" y="337540"/>
                  </a:cubicBezTo>
                  <a:cubicBezTo>
                    <a:pt x="48836" y="332206"/>
                    <a:pt x="34168" y="320585"/>
                    <a:pt x="19118" y="314109"/>
                  </a:cubicBezTo>
                  <a:cubicBezTo>
                    <a:pt x="19118" y="312965"/>
                    <a:pt x="19118" y="312299"/>
                    <a:pt x="19118" y="311537"/>
                  </a:cubicBezTo>
                  <a:cubicBezTo>
                    <a:pt x="-5266" y="295630"/>
                    <a:pt x="-7456" y="275056"/>
                    <a:pt x="19118" y="266198"/>
                  </a:cubicBezTo>
                  <a:cubicBezTo>
                    <a:pt x="65600" y="276485"/>
                    <a:pt x="136752" y="243338"/>
                    <a:pt x="180472" y="226669"/>
                  </a:cubicBezTo>
                  <a:cubicBezTo>
                    <a:pt x="189997" y="222287"/>
                    <a:pt x="218572" y="212286"/>
                    <a:pt x="226287" y="203333"/>
                  </a:cubicBezTo>
                  <a:cubicBezTo>
                    <a:pt x="236574" y="141992"/>
                    <a:pt x="229811" y="80460"/>
                    <a:pt x="233431" y="21786"/>
                  </a:cubicBezTo>
                  <a:cubicBezTo>
                    <a:pt x="248480" y="-20600"/>
                    <a:pt x="274865" y="8261"/>
                    <a:pt x="301154" y="29501"/>
                  </a:cubicBezTo>
                  <a:cubicBezTo>
                    <a:pt x="302868" y="33026"/>
                    <a:pt x="308869" y="36931"/>
                    <a:pt x="314203" y="44837"/>
                  </a:cubicBezTo>
                  <a:lnTo>
                    <a:pt x="316775" y="44837"/>
                  </a:lnTo>
                  <a:cubicBezTo>
                    <a:pt x="327824" y="62553"/>
                    <a:pt x="330967" y="70649"/>
                    <a:pt x="313727" y="87128"/>
                  </a:cubicBezTo>
                  <a:cubicBezTo>
                    <a:pt x="302087" y="116974"/>
                    <a:pt x="296963" y="148960"/>
                    <a:pt x="298677" y="180949"/>
                  </a:cubicBezTo>
                  <a:cubicBezTo>
                    <a:pt x="330586" y="176472"/>
                    <a:pt x="349826" y="148469"/>
                    <a:pt x="386879" y="147992"/>
                  </a:cubicBezTo>
                  <a:cubicBezTo>
                    <a:pt x="396899" y="163097"/>
                    <a:pt x="393108" y="183433"/>
                    <a:pt x="378306" y="193903"/>
                  </a:cubicBezTo>
                  <a:cubicBezTo>
                    <a:pt x="351350" y="206762"/>
                    <a:pt x="322109" y="218382"/>
                    <a:pt x="291533" y="232003"/>
                  </a:cubicBezTo>
                  <a:cubicBezTo>
                    <a:pt x="284390" y="262959"/>
                    <a:pt x="272483" y="300869"/>
                    <a:pt x="250290" y="326015"/>
                  </a:cubicBezTo>
                  <a:cubicBezTo>
                    <a:pt x="243194" y="333429"/>
                    <a:pt x="235593" y="340336"/>
                    <a:pt x="227525" y="346684"/>
                  </a:cubicBezTo>
                  <a:cubicBezTo>
                    <a:pt x="207713" y="358114"/>
                    <a:pt x="189425" y="372211"/>
                    <a:pt x="168280" y="378212"/>
                  </a:cubicBezTo>
                  <a:cubicBezTo>
                    <a:pt x="108272" y="394976"/>
                    <a:pt x="107606" y="392118"/>
                    <a:pt x="96842" y="39364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AED42C25-85D7-4A52-9076-358B5CC05412}"/>
                </a:ext>
              </a:extLst>
            </p:cNvPr>
            <p:cNvSpPr/>
            <p:nvPr/>
          </p:nvSpPr>
          <p:spPr>
            <a:xfrm>
              <a:off x="5671565" y="3360367"/>
              <a:ext cx="237574" cy="270562"/>
            </a:xfrm>
            <a:custGeom>
              <a:avLst/>
              <a:gdLst>
                <a:gd name="connsiteX0" fmla="*/ 54007 w 237574"/>
                <a:gd name="connsiteY0" fmla="*/ 270562 h 270562"/>
                <a:gd name="connsiteX1" fmla="*/ 0 w 237574"/>
                <a:gd name="connsiteY1" fmla="*/ 217127 h 270562"/>
                <a:gd name="connsiteX2" fmla="*/ 6382 w 237574"/>
                <a:gd name="connsiteY2" fmla="*/ 199791 h 270562"/>
                <a:gd name="connsiteX3" fmla="*/ 156972 w 237574"/>
                <a:gd name="connsiteY3" fmla="*/ 78157 h 270562"/>
                <a:gd name="connsiteX4" fmla="*/ 204597 w 237574"/>
                <a:gd name="connsiteY4" fmla="*/ 11482 h 270562"/>
                <a:gd name="connsiteX5" fmla="*/ 207359 w 237574"/>
                <a:gd name="connsiteY5" fmla="*/ 10625 h 270562"/>
                <a:gd name="connsiteX6" fmla="*/ 207359 w 237574"/>
                <a:gd name="connsiteY6" fmla="*/ 8339 h 270562"/>
                <a:gd name="connsiteX7" fmla="*/ 237553 w 237574"/>
                <a:gd name="connsiteY7" fmla="*/ 12244 h 270562"/>
                <a:gd name="connsiteX8" fmla="*/ 204788 w 237574"/>
                <a:gd name="connsiteY8" fmla="*/ 55011 h 270562"/>
                <a:gd name="connsiteX9" fmla="*/ 170593 w 237574"/>
                <a:gd name="connsiteY9" fmla="*/ 132164 h 270562"/>
                <a:gd name="connsiteX10" fmla="*/ 149828 w 237574"/>
                <a:gd name="connsiteY10" fmla="*/ 164073 h 270562"/>
                <a:gd name="connsiteX11" fmla="*/ 109442 w 237574"/>
                <a:gd name="connsiteY11" fmla="*/ 220175 h 270562"/>
                <a:gd name="connsiteX12" fmla="*/ 66199 w 237574"/>
                <a:gd name="connsiteY12" fmla="*/ 268848 h 270562"/>
                <a:gd name="connsiteX13" fmla="*/ 53721 w 237574"/>
                <a:gd name="connsiteY13" fmla="*/ 270276 h 27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7574" h="270562">
                  <a:moveTo>
                    <a:pt x="54007" y="270562"/>
                  </a:moveTo>
                  <a:cubicBezTo>
                    <a:pt x="32004" y="260275"/>
                    <a:pt x="11906" y="233796"/>
                    <a:pt x="0" y="217127"/>
                  </a:cubicBezTo>
                  <a:cubicBezTo>
                    <a:pt x="2000" y="211221"/>
                    <a:pt x="4096" y="205316"/>
                    <a:pt x="6382" y="199791"/>
                  </a:cubicBezTo>
                  <a:cubicBezTo>
                    <a:pt x="58388" y="160834"/>
                    <a:pt x="109823" y="124734"/>
                    <a:pt x="156972" y="78157"/>
                  </a:cubicBezTo>
                  <a:cubicBezTo>
                    <a:pt x="171164" y="56154"/>
                    <a:pt x="189833" y="33294"/>
                    <a:pt x="204597" y="11482"/>
                  </a:cubicBezTo>
                  <a:cubicBezTo>
                    <a:pt x="205473" y="11070"/>
                    <a:pt x="206403" y="10781"/>
                    <a:pt x="207359" y="10625"/>
                  </a:cubicBezTo>
                  <a:cubicBezTo>
                    <a:pt x="207359" y="9672"/>
                    <a:pt x="207359" y="9006"/>
                    <a:pt x="207359" y="8339"/>
                  </a:cubicBezTo>
                  <a:cubicBezTo>
                    <a:pt x="220694" y="-2043"/>
                    <a:pt x="226409" y="-4806"/>
                    <a:pt x="237553" y="12244"/>
                  </a:cubicBezTo>
                  <a:cubicBezTo>
                    <a:pt x="238411" y="26436"/>
                    <a:pt x="212884" y="41581"/>
                    <a:pt x="204788" y="55011"/>
                  </a:cubicBezTo>
                  <a:cubicBezTo>
                    <a:pt x="195263" y="80443"/>
                    <a:pt x="183547" y="106256"/>
                    <a:pt x="170593" y="132164"/>
                  </a:cubicBezTo>
                  <a:cubicBezTo>
                    <a:pt x="166402" y="136831"/>
                    <a:pt x="166402" y="136831"/>
                    <a:pt x="149828" y="164073"/>
                  </a:cubicBezTo>
                  <a:cubicBezTo>
                    <a:pt x="132956" y="180065"/>
                    <a:pt x="119253" y="199099"/>
                    <a:pt x="109442" y="220175"/>
                  </a:cubicBezTo>
                  <a:cubicBezTo>
                    <a:pt x="93059" y="229700"/>
                    <a:pt x="86011" y="258751"/>
                    <a:pt x="66199" y="268848"/>
                  </a:cubicBezTo>
                  <a:cubicBezTo>
                    <a:pt x="62014" y="269072"/>
                    <a:pt x="57847" y="269550"/>
                    <a:pt x="53721" y="27027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DF6CFE3C-502C-4F07-98E8-912F4ECFF055}"/>
                </a:ext>
              </a:extLst>
            </p:cNvPr>
            <p:cNvSpPr/>
            <p:nvPr/>
          </p:nvSpPr>
          <p:spPr>
            <a:xfrm>
              <a:off x="5973793" y="3356081"/>
              <a:ext cx="132684" cy="92920"/>
            </a:xfrm>
            <a:custGeom>
              <a:avLst/>
              <a:gdLst>
                <a:gd name="connsiteX0" fmla="*/ 58674 w 132684"/>
                <a:gd name="connsiteY0" fmla="*/ 92635 h 92920"/>
                <a:gd name="connsiteX1" fmla="*/ 0 w 132684"/>
                <a:gd name="connsiteY1" fmla="*/ 52154 h 92920"/>
                <a:gd name="connsiteX2" fmla="*/ 5239 w 132684"/>
                <a:gd name="connsiteY2" fmla="*/ 33104 h 92920"/>
                <a:gd name="connsiteX3" fmla="*/ 18193 w 132684"/>
                <a:gd name="connsiteY3" fmla="*/ 28246 h 92920"/>
                <a:gd name="connsiteX4" fmla="*/ 51054 w 132684"/>
                <a:gd name="connsiteY4" fmla="*/ 26151 h 92920"/>
                <a:gd name="connsiteX5" fmla="*/ 132588 w 132684"/>
                <a:gd name="connsiteY5" fmla="*/ 3481 h 92920"/>
                <a:gd name="connsiteX6" fmla="*/ 58674 w 132684"/>
                <a:gd name="connsiteY6" fmla="*/ 92921 h 9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684" h="92920">
                  <a:moveTo>
                    <a:pt x="58674" y="92635"/>
                  </a:moveTo>
                  <a:cubicBezTo>
                    <a:pt x="26575" y="91302"/>
                    <a:pt x="17526" y="70728"/>
                    <a:pt x="0" y="52154"/>
                  </a:cubicBezTo>
                  <a:cubicBezTo>
                    <a:pt x="0" y="43677"/>
                    <a:pt x="4572" y="38628"/>
                    <a:pt x="5239" y="33104"/>
                  </a:cubicBezTo>
                  <a:cubicBezTo>
                    <a:pt x="9868" y="32483"/>
                    <a:pt x="14297" y="30822"/>
                    <a:pt x="18193" y="28246"/>
                  </a:cubicBezTo>
                  <a:cubicBezTo>
                    <a:pt x="31718" y="26341"/>
                    <a:pt x="36481" y="27103"/>
                    <a:pt x="51054" y="26151"/>
                  </a:cubicBezTo>
                  <a:cubicBezTo>
                    <a:pt x="69533" y="21960"/>
                    <a:pt x="116777" y="-10521"/>
                    <a:pt x="132588" y="3481"/>
                  </a:cubicBezTo>
                  <a:cubicBezTo>
                    <a:pt x="134969" y="42343"/>
                    <a:pt x="92583" y="81681"/>
                    <a:pt x="58674" y="9292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166F3E7E-6432-4F6C-B324-B913A7B136B4}"/>
                </a:ext>
              </a:extLst>
            </p:cNvPr>
            <p:cNvSpPr/>
            <p:nvPr/>
          </p:nvSpPr>
          <p:spPr>
            <a:xfrm>
              <a:off x="5770816" y="3288345"/>
              <a:ext cx="81605" cy="98935"/>
            </a:xfrm>
            <a:custGeom>
              <a:avLst/>
              <a:gdLst>
                <a:gd name="connsiteX0" fmla="*/ 15621 w 81605"/>
                <a:gd name="connsiteY0" fmla="*/ 98935 h 98935"/>
                <a:gd name="connsiteX1" fmla="*/ 0 w 81605"/>
                <a:gd name="connsiteY1" fmla="*/ 22735 h 98935"/>
                <a:gd name="connsiteX2" fmla="*/ 60198 w 81605"/>
                <a:gd name="connsiteY2" fmla="*/ 11972 h 98935"/>
                <a:gd name="connsiteX3" fmla="*/ 71914 w 81605"/>
                <a:gd name="connsiteY3" fmla="*/ 74647 h 98935"/>
                <a:gd name="connsiteX4" fmla="*/ 15621 w 81605"/>
                <a:gd name="connsiteY4" fmla="*/ 98554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05" h="98935">
                  <a:moveTo>
                    <a:pt x="15621" y="98935"/>
                  </a:moveTo>
                  <a:cubicBezTo>
                    <a:pt x="3334" y="88172"/>
                    <a:pt x="952" y="38737"/>
                    <a:pt x="0" y="22735"/>
                  </a:cubicBezTo>
                  <a:cubicBezTo>
                    <a:pt x="9525" y="-4982"/>
                    <a:pt x="36957" y="-5840"/>
                    <a:pt x="60198" y="11972"/>
                  </a:cubicBezTo>
                  <a:cubicBezTo>
                    <a:pt x="78677" y="36166"/>
                    <a:pt x="91250" y="46357"/>
                    <a:pt x="71914" y="74647"/>
                  </a:cubicBezTo>
                  <a:cubicBezTo>
                    <a:pt x="49911" y="93697"/>
                    <a:pt x="40196" y="95030"/>
                    <a:pt x="15621" y="9855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9497FAB3-1348-4151-BA37-3B3D331ACC9E}"/>
                </a:ext>
              </a:extLst>
            </p:cNvPr>
            <p:cNvSpPr/>
            <p:nvPr/>
          </p:nvSpPr>
          <p:spPr>
            <a:xfrm>
              <a:off x="5977032" y="3219369"/>
              <a:ext cx="151257" cy="144003"/>
            </a:xfrm>
            <a:custGeom>
              <a:avLst/>
              <a:gdLst>
                <a:gd name="connsiteX0" fmla="*/ 46673 w 151257"/>
                <a:gd name="connsiteY0" fmla="*/ 144004 h 144003"/>
                <a:gd name="connsiteX1" fmla="*/ 58198 w 151257"/>
                <a:gd name="connsiteY1" fmla="*/ 88949 h 144003"/>
                <a:gd name="connsiteX2" fmla="*/ 34290 w 151257"/>
                <a:gd name="connsiteY2" fmla="*/ 93426 h 144003"/>
                <a:gd name="connsiteX3" fmla="*/ 1619 w 151257"/>
                <a:gd name="connsiteY3" fmla="*/ 42562 h 144003"/>
                <a:gd name="connsiteX4" fmla="*/ 32671 w 151257"/>
                <a:gd name="connsiteY4" fmla="*/ 29037 h 144003"/>
                <a:gd name="connsiteX5" fmla="*/ 96584 w 151257"/>
                <a:gd name="connsiteY5" fmla="*/ 1319 h 144003"/>
                <a:gd name="connsiteX6" fmla="*/ 151257 w 151257"/>
                <a:gd name="connsiteY6" fmla="*/ 49516 h 144003"/>
                <a:gd name="connsiteX7" fmla="*/ 114776 w 151257"/>
                <a:gd name="connsiteY7" fmla="*/ 108190 h 144003"/>
                <a:gd name="connsiteX8" fmla="*/ 61151 w 151257"/>
                <a:gd name="connsiteY8" fmla="*/ 141432 h 144003"/>
                <a:gd name="connsiteX9" fmla="*/ 46673 w 151257"/>
                <a:gd name="connsiteY9" fmla="*/ 144004 h 14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257" h="144003">
                  <a:moveTo>
                    <a:pt x="46673" y="144004"/>
                  </a:moveTo>
                  <a:cubicBezTo>
                    <a:pt x="43339" y="128859"/>
                    <a:pt x="64103" y="96379"/>
                    <a:pt x="58198" y="88949"/>
                  </a:cubicBezTo>
                  <a:cubicBezTo>
                    <a:pt x="50483" y="90092"/>
                    <a:pt x="42482" y="92950"/>
                    <a:pt x="34290" y="93426"/>
                  </a:cubicBezTo>
                  <a:cubicBezTo>
                    <a:pt x="15240" y="83901"/>
                    <a:pt x="-6096" y="60660"/>
                    <a:pt x="1619" y="42562"/>
                  </a:cubicBezTo>
                  <a:cubicBezTo>
                    <a:pt x="15907" y="26370"/>
                    <a:pt x="10382" y="30466"/>
                    <a:pt x="32671" y="29037"/>
                  </a:cubicBezTo>
                  <a:cubicBezTo>
                    <a:pt x="53912" y="19512"/>
                    <a:pt x="75057" y="10463"/>
                    <a:pt x="96584" y="1319"/>
                  </a:cubicBezTo>
                  <a:cubicBezTo>
                    <a:pt x="132588" y="-5444"/>
                    <a:pt x="149066" y="14273"/>
                    <a:pt x="151257" y="49516"/>
                  </a:cubicBezTo>
                  <a:cubicBezTo>
                    <a:pt x="144875" y="72280"/>
                    <a:pt x="129635" y="90283"/>
                    <a:pt x="114776" y="108190"/>
                  </a:cubicBezTo>
                  <a:cubicBezTo>
                    <a:pt x="95726" y="118572"/>
                    <a:pt x="78391" y="130097"/>
                    <a:pt x="61151" y="141432"/>
                  </a:cubicBezTo>
                  <a:cubicBezTo>
                    <a:pt x="56283" y="142025"/>
                    <a:pt x="51445" y="142884"/>
                    <a:pt x="46673" y="14400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9302C06F-6E62-45C5-A975-1A8E7E8915D4}"/>
                </a:ext>
              </a:extLst>
            </p:cNvPr>
            <p:cNvSpPr/>
            <p:nvPr/>
          </p:nvSpPr>
          <p:spPr>
            <a:xfrm>
              <a:off x="5815869" y="3155156"/>
              <a:ext cx="85078" cy="106298"/>
            </a:xfrm>
            <a:custGeom>
              <a:avLst/>
              <a:gdLst>
                <a:gd name="connsiteX0" fmla="*/ 11144 w 85078"/>
                <a:gd name="connsiteY0" fmla="*/ 106299 h 106298"/>
                <a:gd name="connsiteX1" fmla="*/ 10668 w 85078"/>
                <a:gd name="connsiteY1" fmla="*/ 89344 h 106298"/>
                <a:gd name="connsiteX2" fmla="*/ 0 w 85078"/>
                <a:gd name="connsiteY2" fmla="*/ 48292 h 106298"/>
                <a:gd name="connsiteX3" fmla="*/ 21527 w 85078"/>
                <a:gd name="connsiteY3" fmla="*/ 0 h 106298"/>
                <a:gd name="connsiteX4" fmla="*/ 82963 w 85078"/>
                <a:gd name="connsiteY4" fmla="*/ 70199 h 106298"/>
                <a:gd name="connsiteX5" fmla="*/ 11144 w 85078"/>
                <a:gd name="connsiteY5" fmla="*/ 106299 h 106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078" h="106298">
                  <a:moveTo>
                    <a:pt x="11144" y="106299"/>
                  </a:moveTo>
                  <a:cubicBezTo>
                    <a:pt x="3524" y="99631"/>
                    <a:pt x="6763" y="96012"/>
                    <a:pt x="10668" y="89344"/>
                  </a:cubicBezTo>
                  <a:cubicBezTo>
                    <a:pt x="9811" y="74486"/>
                    <a:pt x="1143" y="62484"/>
                    <a:pt x="0" y="48292"/>
                  </a:cubicBezTo>
                  <a:cubicBezTo>
                    <a:pt x="4858" y="22193"/>
                    <a:pt x="0" y="12573"/>
                    <a:pt x="21527" y="0"/>
                  </a:cubicBezTo>
                  <a:cubicBezTo>
                    <a:pt x="38291" y="7525"/>
                    <a:pt x="96869" y="37433"/>
                    <a:pt x="82963" y="70199"/>
                  </a:cubicBezTo>
                  <a:cubicBezTo>
                    <a:pt x="66866" y="90583"/>
                    <a:pt x="34385" y="103537"/>
                    <a:pt x="11144" y="10629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C939FBC1-F316-40F7-BE7E-E0B349A76888}"/>
                </a:ext>
              </a:extLst>
            </p:cNvPr>
            <p:cNvSpPr/>
            <p:nvPr/>
          </p:nvSpPr>
          <p:spPr>
            <a:xfrm>
              <a:off x="5024453" y="3195126"/>
              <a:ext cx="583507" cy="460092"/>
            </a:xfrm>
            <a:custGeom>
              <a:avLst/>
              <a:gdLst>
                <a:gd name="connsiteX0" fmla="*/ 43608 w 583507"/>
                <a:gd name="connsiteY0" fmla="*/ 460093 h 460092"/>
                <a:gd name="connsiteX1" fmla="*/ 20462 w 583507"/>
                <a:gd name="connsiteY1" fmla="*/ 360747 h 460092"/>
                <a:gd name="connsiteX2" fmla="*/ 31797 w 583507"/>
                <a:gd name="connsiteY2" fmla="*/ 346745 h 460092"/>
                <a:gd name="connsiteX3" fmla="*/ 31797 w 583507"/>
                <a:gd name="connsiteY3" fmla="*/ 344173 h 460092"/>
                <a:gd name="connsiteX4" fmla="*/ 116284 w 583507"/>
                <a:gd name="connsiteY4" fmla="*/ 229873 h 460092"/>
                <a:gd name="connsiteX5" fmla="*/ 143144 w 583507"/>
                <a:gd name="connsiteY5" fmla="*/ 199012 h 460092"/>
                <a:gd name="connsiteX6" fmla="*/ 146097 w 583507"/>
                <a:gd name="connsiteY6" fmla="*/ 233588 h 460092"/>
                <a:gd name="connsiteX7" fmla="*/ 168862 w 583507"/>
                <a:gd name="connsiteY7" fmla="*/ 232159 h 460092"/>
                <a:gd name="connsiteX8" fmla="*/ 246395 w 583507"/>
                <a:gd name="connsiteY8" fmla="*/ 172723 h 460092"/>
                <a:gd name="connsiteX9" fmla="*/ 250396 w 583507"/>
                <a:gd name="connsiteY9" fmla="*/ 141767 h 460092"/>
                <a:gd name="connsiteX10" fmla="*/ 193246 w 583507"/>
                <a:gd name="connsiteY10" fmla="*/ 127956 h 460092"/>
                <a:gd name="connsiteX11" fmla="*/ 254968 w 583507"/>
                <a:gd name="connsiteY11" fmla="*/ 80902 h 460092"/>
                <a:gd name="connsiteX12" fmla="*/ 268398 w 583507"/>
                <a:gd name="connsiteY12" fmla="*/ 18418 h 460092"/>
                <a:gd name="connsiteX13" fmla="*/ 322309 w 583507"/>
                <a:gd name="connsiteY13" fmla="*/ 59757 h 460092"/>
                <a:gd name="connsiteX14" fmla="*/ 324405 w 583507"/>
                <a:gd name="connsiteY14" fmla="*/ 105477 h 460092"/>
                <a:gd name="connsiteX15" fmla="*/ 318785 w 583507"/>
                <a:gd name="connsiteY15" fmla="*/ 133099 h 460092"/>
                <a:gd name="connsiteX16" fmla="*/ 326596 w 583507"/>
                <a:gd name="connsiteY16" fmla="*/ 133671 h 460092"/>
                <a:gd name="connsiteX17" fmla="*/ 390508 w 583507"/>
                <a:gd name="connsiteY17" fmla="*/ 90999 h 460092"/>
                <a:gd name="connsiteX18" fmla="*/ 416988 w 583507"/>
                <a:gd name="connsiteY18" fmla="*/ 5941 h 460092"/>
                <a:gd name="connsiteX19" fmla="*/ 490140 w 583507"/>
                <a:gd name="connsiteY19" fmla="*/ 24324 h 460092"/>
                <a:gd name="connsiteX20" fmla="*/ 531764 w 583507"/>
                <a:gd name="connsiteY20" fmla="*/ 5274 h 460092"/>
                <a:gd name="connsiteX21" fmla="*/ 548719 w 583507"/>
                <a:gd name="connsiteY21" fmla="*/ 3464 h 460092"/>
                <a:gd name="connsiteX22" fmla="*/ 555577 w 583507"/>
                <a:gd name="connsiteY22" fmla="*/ 31087 h 460092"/>
                <a:gd name="connsiteX23" fmla="*/ 469852 w 583507"/>
                <a:gd name="connsiteY23" fmla="*/ 111763 h 460092"/>
                <a:gd name="connsiteX24" fmla="*/ 497569 w 583507"/>
                <a:gd name="connsiteY24" fmla="*/ 81188 h 460092"/>
                <a:gd name="connsiteX25" fmla="*/ 573769 w 583507"/>
                <a:gd name="connsiteY25" fmla="*/ 97095 h 460092"/>
                <a:gd name="connsiteX26" fmla="*/ 554719 w 583507"/>
                <a:gd name="connsiteY26" fmla="*/ 147768 h 460092"/>
                <a:gd name="connsiteX27" fmla="*/ 547957 w 583507"/>
                <a:gd name="connsiteY27" fmla="*/ 158150 h 460092"/>
                <a:gd name="connsiteX28" fmla="*/ 547004 w 583507"/>
                <a:gd name="connsiteY28" fmla="*/ 280070 h 460092"/>
                <a:gd name="connsiteX29" fmla="*/ 518429 w 583507"/>
                <a:gd name="connsiteY29" fmla="*/ 323599 h 460092"/>
                <a:gd name="connsiteX30" fmla="*/ 518429 w 583507"/>
                <a:gd name="connsiteY30" fmla="*/ 325790 h 460092"/>
                <a:gd name="connsiteX31" fmla="*/ 515857 w 583507"/>
                <a:gd name="connsiteY31" fmla="*/ 325790 h 460092"/>
                <a:gd name="connsiteX32" fmla="*/ 471757 w 583507"/>
                <a:gd name="connsiteY32" fmla="*/ 342173 h 460092"/>
                <a:gd name="connsiteX33" fmla="*/ 472900 w 583507"/>
                <a:gd name="connsiteY33" fmla="*/ 170056 h 460092"/>
                <a:gd name="connsiteX34" fmla="*/ 469947 w 583507"/>
                <a:gd name="connsiteY34" fmla="*/ 170914 h 460092"/>
                <a:gd name="connsiteX35" fmla="*/ 414416 w 583507"/>
                <a:gd name="connsiteY35" fmla="*/ 269307 h 460092"/>
                <a:gd name="connsiteX36" fmla="*/ 367458 w 583507"/>
                <a:gd name="connsiteY36" fmla="*/ 239017 h 460092"/>
                <a:gd name="connsiteX37" fmla="*/ 378602 w 583507"/>
                <a:gd name="connsiteY37" fmla="*/ 227968 h 460092"/>
                <a:gd name="connsiteX38" fmla="*/ 387365 w 583507"/>
                <a:gd name="connsiteY38" fmla="*/ 130337 h 460092"/>
                <a:gd name="connsiteX39" fmla="*/ 325548 w 583507"/>
                <a:gd name="connsiteY39" fmla="*/ 188821 h 460092"/>
                <a:gd name="connsiteX40" fmla="*/ 298497 w 583507"/>
                <a:gd name="connsiteY40" fmla="*/ 210442 h 460092"/>
                <a:gd name="connsiteX41" fmla="*/ 281542 w 583507"/>
                <a:gd name="connsiteY41" fmla="*/ 275784 h 460092"/>
                <a:gd name="connsiteX42" fmla="*/ 266874 w 583507"/>
                <a:gd name="connsiteY42" fmla="*/ 307312 h 460092"/>
                <a:gd name="connsiteX43" fmla="*/ 264302 w 583507"/>
                <a:gd name="connsiteY43" fmla="*/ 307312 h 460092"/>
                <a:gd name="connsiteX44" fmla="*/ 212486 w 583507"/>
                <a:gd name="connsiteY44" fmla="*/ 335315 h 460092"/>
                <a:gd name="connsiteX45" fmla="*/ 212486 w 583507"/>
                <a:gd name="connsiteY45" fmla="*/ 325790 h 460092"/>
                <a:gd name="connsiteX46" fmla="*/ 236775 w 583507"/>
                <a:gd name="connsiteY46" fmla="*/ 254829 h 460092"/>
                <a:gd name="connsiteX47" fmla="*/ 178006 w 583507"/>
                <a:gd name="connsiteY47" fmla="*/ 283404 h 460092"/>
                <a:gd name="connsiteX48" fmla="*/ 144097 w 583507"/>
                <a:gd name="connsiteY48" fmla="*/ 272641 h 460092"/>
                <a:gd name="connsiteX49" fmla="*/ 144097 w 583507"/>
                <a:gd name="connsiteY49" fmla="*/ 270069 h 460092"/>
                <a:gd name="connsiteX50" fmla="*/ 130000 w 583507"/>
                <a:gd name="connsiteY50" fmla="*/ 263116 h 460092"/>
                <a:gd name="connsiteX51" fmla="*/ 118284 w 583507"/>
                <a:gd name="connsiteY51" fmla="*/ 301216 h 460092"/>
                <a:gd name="connsiteX52" fmla="*/ 63610 w 583507"/>
                <a:gd name="connsiteY52" fmla="*/ 448472 h 460092"/>
                <a:gd name="connsiteX53" fmla="*/ 43608 w 583507"/>
                <a:gd name="connsiteY53" fmla="*/ 460093 h 4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83507" h="460092">
                  <a:moveTo>
                    <a:pt x="43608" y="460093"/>
                  </a:moveTo>
                  <a:cubicBezTo>
                    <a:pt x="8842" y="446758"/>
                    <a:pt x="-21638" y="377701"/>
                    <a:pt x="20462" y="360747"/>
                  </a:cubicBezTo>
                  <a:cubicBezTo>
                    <a:pt x="21820" y="354553"/>
                    <a:pt x="26021" y="349363"/>
                    <a:pt x="31797" y="346745"/>
                  </a:cubicBezTo>
                  <a:cubicBezTo>
                    <a:pt x="31797" y="345602"/>
                    <a:pt x="31797" y="344840"/>
                    <a:pt x="31797" y="344173"/>
                  </a:cubicBezTo>
                  <a:cubicBezTo>
                    <a:pt x="65611" y="311407"/>
                    <a:pt x="87899" y="265687"/>
                    <a:pt x="116284" y="229873"/>
                  </a:cubicBezTo>
                  <a:cubicBezTo>
                    <a:pt x="123618" y="216157"/>
                    <a:pt x="127523" y="202918"/>
                    <a:pt x="143144" y="199012"/>
                  </a:cubicBezTo>
                  <a:cubicBezTo>
                    <a:pt x="150955" y="205966"/>
                    <a:pt x="148288" y="221587"/>
                    <a:pt x="146097" y="233588"/>
                  </a:cubicBezTo>
                  <a:cubicBezTo>
                    <a:pt x="149526" y="236636"/>
                    <a:pt x="161623" y="234445"/>
                    <a:pt x="168862" y="232159"/>
                  </a:cubicBezTo>
                  <a:cubicBezTo>
                    <a:pt x="192388" y="211871"/>
                    <a:pt x="223059" y="194059"/>
                    <a:pt x="246395" y="172723"/>
                  </a:cubicBezTo>
                  <a:cubicBezTo>
                    <a:pt x="247633" y="162246"/>
                    <a:pt x="248776" y="151768"/>
                    <a:pt x="250396" y="141767"/>
                  </a:cubicBezTo>
                  <a:cubicBezTo>
                    <a:pt x="234013" y="145768"/>
                    <a:pt x="180196" y="158341"/>
                    <a:pt x="193246" y="127956"/>
                  </a:cubicBezTo>
                  <a:cubicBezTo>
                    <a:pt x="213439" y="120050"/>
                    <a:pt x="244109" y="102619"/>
                    <a:pt x="254968" y="80902"/>
                  </a:cubicBezTo>
                  <a:cubicBezTo>
                    <a:pt x="260206" y="58804"/>
                    <a:pt x="257158" y="34230"/>
                    <a:pt x="268398" y="18418"/>
                  </a:cubicBezTo>
                  <a:cubicBezTo>
                    <a:pt x="290972" y="6703"/>
                    <a:pt x="317833" y="35278"/>
                    <a:pt x="322309" y="59757"/>
                  </a:cubicBezTo>
                  <a:cubicBezTo>
                    <a:pt x="331834" y="75759"/>
                    <a:pt x="359743" y="55852"/>
                    <a:pt x="324405" y="105477"/>
                  </a:cubicBezTo>
                  <a:cubicBezTo>
                    <a:pt x="316975" y="111001"/>
                    <a:pt x="317356" y="121765"/>
                    <a:pt x="318785" y="133099"/>
                  </a:cubicBezTo>
                  <a:lnTo>
                    <a:pt x="326596" y="133671"/>
                  </a:lnTo>
                  <a:cubicBezTo>
                    <a:pt x="346027" y="119574"/>
                    <a:pt x="367553" y="103858"/>
                    <a:pt x="390508" y="90999"/>
                  </a:cubicBezTo>
                  <a:cubicBezTo>
                    <a:pt x="396604" y="59281"/>
                    <a:pt x="401653" y="32706"/>
                    <a:pt x="416988" y="5941"/>
                  </a:cubicBezTo>
                  <a:cubicBezTo>
                    <a:pt x="438895" y="-9109"/>
                    <a:pt x="468804" y="7179"/>
                    <a:pt x="490140" y="24324"/>
                  </a:cubicBezTo>
                  <a:cubicBezTo>
                    <a:pt x="506713" y="23276"/>
                    <a:pt x="517000" y="16323"/>
                    <a:pt x="531764" y="5274"/>
                  </a:cubicBezTo>
                  <a:cubicBezTo>
                    <a:pt x="537197" y="3357"/>
                    <a:pt x="543004" y="2737"/>
                    <a:pt x="548719" y="3464"/>
                  </a:cubicBezTo>
                  <a:cubicBezTo>
                    <a:pt x="553191" y="11987"/>
                    <a:pt x="555542" y="21462"/>
                    <a:pt x="555577" y="31087"/>
                  </a:cubicBezTo>
                  <a:cubicBezTo>
                    <a:pt x="545004" y="63472"/>
                    <a:pt x="452230" y="74044"/>
                    <a:pt x="469852" y="111763"/>
                  </a:cubicBezTo>
                  <a:cubicBezTo>
                    <a:pt x="486139" y="110716"/>
                    <a:pt x="491664" y="92713"/>
                    <a:pt x="497569" y="81188"/>
                  </a:cubicBezTo>
                  <a:cubicBezTo>
                    <a:pt x="515762" y="71663"/>
                    <a:pt x="554719" y="83188"/>
                    <a:pt x="573769" y="97095"/>
                  </a:cubicBezTo>
                  <a:cubicBezTo>
                    <a:pt x="594915" y="122812"/>
                    <a:pt x="578437" y="131575"/>
                    <a:pt x="554719" y="147768"/>
                  </a:cubicBezTo>
                  <a:cubicBezTo>
                    <a:pt x="552338" y="151197"/>
                    <a:pt x="549957" y="154721"/>
                    <a:pt x="547957" y="158150"/>
                  </a:cubicBezTo>
                  <a:cubicBezTo>
                    <a:pt x="546337" y="209966"/>
                    <a:pt x="546337" y="209966"/>
                    <a:pt x="547004" y="280070"/>
                  </a:cubicBezTo>
                  <a:cubicBezTo>
                    <a:pt x="540739" y="296475"/>
                    <a:pt x="530990" y="311326"/>
                    <a:pt x="518429" y="323599"/>
                  </a:cubicBezTo>
                  <a:cubicBezTo>
                    <a:pt x="518429" y="324266"/>
                    <a:pt x="518429" y="325028"/>
                    <a:pt x="518429" y="325790"/>
                  </a:cubicBezTo>
                  <a:lnTo>
                    <a:pt x="515857" y="325790"/>
                  </a:lnTo>
                  <a:cubicBezTo>
                    <a:pt x="506332" y="341411"/>
                    <a:pt x="484901" y="356842"/>
                    <a:pt x="471757" y="342173"/>
                  </a:cubicBezTo>
                  <a:cubicBezTo>
                    <a:pt x="471757" y="285023"/>
                    <a:pt x="474805" y="224920"/>
                    <a:pt x="472900" y="170056"/>
                  </a:cubicBezTo>
                  <a:cubicBezTo>
                    <a:pt x="471862" y="170112"/>
                    <a:pt x="470853" y="170405"/>
                    <a:pt x="469947" y="170914"/>
                  </a:cubicBezTo>
                  <a:cubicBezTo>
                    <a:pt x="466708" y="199298"/>
                    <a:pt x="438133" y="251971"/>
                    <a:pt x="414416" y="269307"/>
                  </a:cubicBezTo>
                  <a:cubicBezTo>
                    <a:pt x="393688" y="271098"/>
                    <a:pt x="374374" y="258640"/>
                    <a:pt x="367458" y="239017"/>
                  </a:cubicBezTo>
                  <a:cubicBezTo>
                    <a:pt x="369649" y="233398"/>
                    <a:pt x="374030" y="231969"/>
                    <a:pt x="378602" y="227968"/>
                  </a:cubicBezTo>
                  <a:cubicBezTo>
                    <a:pt x="391080" y="202537"/>
                    <a:pt x="387365" y="155388"/>
                    <a:pt x="387365" y="130337"/>
                  </a:cubicBezTo>
                  <a:cubicBezTo>
                    <a:pt x="369363" y="132909"/>
                    <a:pt x="339073" y="173676"/>
                    <a:pt x="325548" y="188821"/>
                  </a:cubicBezTo>
                  <a:cubicBezTo>
                    <a:pt x="316023" y="196060"/>
                    <a:pt x="307260" y="203299"/>
                    <a:pt x="298497" y="210442"/>
                  </a:cubicBezTo>
                  <a:cubicBezTo>
                    <a:pt x="292115" y="231874"/>
                    <a:pt x="287067" y="252924"/>
                    <a:pt x="281542" y="275784"/>
                  </a:cubicBezTo>
                  <a:cubicBezTo>
                    <a:pt x="276589" y="286071"/>
                    <a:pt x="272017" y="296739"/>
                    <a:pt x="266874" y="307312"/>
                  </a:cubicBezTo>
                  <a:lnTo>
                    <a:pt x="264302" y="307312"/>
                  </a:lnTo>
                  <a:cubicBezTo>
                    <a:pt x="255920" y="321504"/>
                    <a:pt x="228679" y="358651"/>
                    <a:pt x="212486" y="335315"/>
                  </a:cubicBezTo>
                  <a:cubicBezTo>
                    <a:pt x="212237" y="332145"/>
                    <a:pt x="212237" y="328960"/>
                    <a:pt x="212486" y="325790"/>
                  </a:cubicBezTo>
                  <a:cubicBezTo>
                    <a:pt x="226720" y="304703"/>
                    <a:pt x="235101" y="280216"/>
                    <a:pt x="236775" y="254829"/>
                  </a:cubicBezTo>
                  <a:cubicBezTo>
                    <a:pt x="214772" y="262163"/>
                    <a:pt x="200104" y="282261"/>
                    <a:pt x="178006" y="283404"/>
                  </a:cubicBezTo>
                  <a:cubicBezTo>
                    <a:pt x="166300" y="281234"/>
                    <a:pt x="154910" y="277618"/>
                    <a:pt x="144097" y="272641"/>
                  </a:cubicBezTo>
                  <a:cubicBezTo>
                    <a:pt x="144097" y="271498"/>
                    <a:pt x="144097" y="270736"/>
                    <a:pt x="144097" y="270069"/>
                  </a:cubicBezTo>
                  <a:cubicBezTo>
                    <a:pt x="138667" y="266640"/>
                    <a:pt x="133238" y="261877"/>
                    <a:pt x="130000" y="263116"/>
                  </a:cubicBezTo>
                  <a:cubicBezTo>
                    <a:pt x="125904" y="275593"/>
                    <a:pt x="121903" y="288452"/>
                    <a:pt x="118284" y="301216"/>
                  </a:cubicBezTo>
                  <a:cubicBezTo>
                    <a:pt x="95777" y="348603"/>
                    <a:pt x="77482" y="397878"/>
                    <a:pt x="63610" y="448472"/>
                  </a:cubicBezTo>
                  <a:cubicBezTo>
                    <a:pt x="58595" y="454669"/>
                    <a:pt x="51475" y="458805"/>
                    <a:pt x="43608" y="46009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32BAE788-4457-48E1-8CDA-243679BC4C1F}"/>
                </a:ext>
              </a:extLst>
            </p:cNvPr>
            <p:cNvSpPr/>
            <p:nvPr/>
          </p:nvSpPr>
          <p:spPr>
            <a:xfrm>
              <a:off x="5102325" y="3261645"/>
              <a:ext cx="74535" cy="119729"/>
            </a:xfrm>
            <a:custGeom>
              <a:avLst/>
              <a:gdLst>
                <a:gd name="connsiteX0" fmla="*/ 9265 w 74535"/>
                <a:gd name="connsiteY0" fmla="*/ 119729 h 119729"/>
                <a:gd name="connsiteX1" fmla="*/ 11170 w 74535"/>
                <a:gd name="connsiteY1" fmla="*/ 85249 h 119729"/>
                <a:gd name="connsiteX2" fmla="*/ 12599 w 74535"/>
                <a:gd name="connsiteY2" fmla="*/ 953 h 119729"/>
                <a:gd name="connsiteX3" fmla="*/ 22124 w 74535"/>
                <a:gd name="connsiteY3" fmla="*/ 0 h 119729"/>
                <a:gd name="connsiteX4" fmla="*/ 71559 w 74535"/>
                <a:gd name="connsiteY4" fmla="*/ 51911 h 119729"/>
                <a:gd name="connsiteX5" fmla="*/ 8884 w 74535"/>
                <a:gd name="connsiteY5" fmla="*/ 119729 h 11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35" h="119729">
                  <a:moveTo>
                    <a:pt x="9265" y="119729"/>
                  </a:moveTo>
                  <a:cubicBezTo>
                    <a:pt x="2407" y="110204"/>
                    <a:pt x="10789" y="96774"/>
                    <a:pt x="11170" y="85249"/>
                  </a:cubicBezTo>
                  <a:cubicBezTo>
                    <a:pt x="312" y="52768"/>
                    <a:pt x="-7880" y="28099"/>
                    <a:pt x="12599" y="953"/>
                  </a:cubicBezTo>
                  <a:cubicBezTo>
                    <a:pt x="15754" y="461"/>
                    <a:pt x="18934" y="143"/>
                    <a:pt x="22124" y="0"/>
                  </a:cubicBezTo>
                  <a:cubicBezTo>
                    <a:pt x="40774" y="15097"/>
                    <a:pt x="57390" y="32546"/>
                    <a:pt x="71559" y="51911"/>
                  </a:cubicBezTo>
                  <a:cubicBezTo>
                    <a:pt x="87275" y="90868"/>
                    <a:pt x="36983" y="108395"/>
                    <a:pt x="8884" y="11972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CBE9B25E-FD0E-4D22-9834-F432B04D71B8}"/>
                </a:ext>
              </a:extLst>
            </p:cNvPr>
            <p:cNvSpPr/>
            <p:nvPr/>
          </p:nvSpPr>
          <p:spPr>
            <a:xfrm>
              <a:off x="5126330" y="3134296"/>
              <a:ext cx="84575" cy="120872"/>
            </a:xfrm>
            <a:custGeom>
              <a:avLst/>
              <a:gdLst>
                <a:gd name="connsiteX0" fmla="*/ 16598 w 84575"/>
                <a:gd name="connsiteY0" fmla="*/ 120777 h 120872"/>
                <a:gd name="connsiteX1" fmla="*/ 7073 w 84575"/>
                <a:gd name="connsiteY1" fmla="*/ 113252 h 120872"/>
                <a:gd name="connsiteX2" fmla="*/ 13169 w 84575"/>
                <a:gd name="connsiteY2" fmla="*/ 92583 h 120872"/>
                <a:gd name="connsiteX3" fmla="*/ 28790 w 84575"/>
                <a:gd name="connsiteY3" fmla="*/ 0 h 120872"/>
                <a:gd name="connsiteX4" fmla="*/ 43554 w 84575"/>
                <a:gd name="connsiteY4" fmla="*/ 23432 h 120872"/>
                <a:gd name="connsiteX5" fmla="*/ 68223 w 84575"/>
                <a:gd name="connsiteY5" fmla="*/ 101822 h 120872"/>
                <a:gd name="connsiteX6" fmla="*/ 16788 w 84575"/>
                <a:gd name="connsiteY6" fmla="*/ 120872 h 12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575" h="120872">
                  <a:moveTo>
                    <a:pt x="16598" y="120777"/>
                  </a:moveTo>
                  <a:cubicBezTo>
                    <a:pt x="8311" y="118015"/>
                    <a:pt x="8502" y="116110"/>
                    <a:pt x="7073" y="113252"/>
                  </a:cubicBezTo>
                  <a:cubicBezTo>
                    <a:pt x="10978" y="105251"/>
                    <a:pt x="14788" y="100584"/>
                    <a:pt x="13169" y="92583"/>
                  </a:cubicBezTo>
                  <a:cubicBezTo>
                    <a:pt x="-6834" y="62008"/>
                    <a:pt x="-5881" y="15430"/>
                    <a:pt x="28790" y="0"/>
                  </a:cubicBezTo>
                  <a:cubicBezTo>
                    <a:pt x="38886" y="1238"/>
                    <a:pt x="39077" y="9525"/>
                    <a:pt x="43554" y="23432"/>
                  </a:cubicBezTo>
                  <a:cubicBezTo>
                    <a:pt x="66033" y="45339"/>
                    <a:pt x="107752" y="72295"/>
                    <a:pt x="68223" y="101822"/>
                  </a:cubicBezTo>
                  <a:cubicBezTo>
                    <a:pt x="51459" y="109157"/>
                    <a:pt x="33457" y="114967"/>
                    <a:pt x="16788" y="12087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37A6E815-BE11-4F60-9EAE-F0500705FE11}"/>
                </a:ext>
              </a:extLst>
            </p:cNvPr>
            <p:cNvSpPr/>
            <p:nvPr/>
          </p:nvSpPr>
          <p:spPr>
            <a:xfrm>
              <a:off x="6782610" y="3289035"/>
              <a:ext cx="58530" cy="85481"/>
            </a:xfrm>
            <a:custGeom>
              <a:avLst/>
              <a:gdLst>
                <a:gd name="connsiteX0" fmla="*/ 24240 w 58530"/>
                <a:gd name="connsiteY0" fmla="*/ 85481 h 85481"/>
                <a:gd name="connsiteX1" fmla="*/ 4238 w 58530"/>
                <a:gd name="connsiteY1" fmla="*/ 3757 h 85481"/>
                <a:gd name="connsiteX2" fmla="*/ 58530 w 58530"/>
                <a:gd name="connsiteY2" fmla="*/ 46238 h 85481"/>
                <a:gd name="connsiteX3" fmla="*/ 24240 w 58530"/>
                <a:gd name="connsiteY3" fmla="*/ 85481 h 8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30" h="85481">
                  <a:moveTo>
                    <a:pt x="24240" y="85481"/>
                  </a:moveTo>
                  <a:cubicBezTo>
                    <a:pt x="-6907" y="75956"/>
                    <a:pt x="-1096" y="24521"/>
                    <a:pt x="4238" y="3757"/>
                  </a:cubicBezTo>
                  <a:cubicBezTo>
                    <a:pt x="27002" y="-10721"/>
                    <a:pt x="56911" y="19473"/>
                    <a:pt x="58530" y="46238"/>
                  </a:cubicBezTo>
                  <a:cubicBezTo>
                    <a:pt x="52720" y="75766"/>
                    <a:pt x="53006" y="80052"/>
                    <a:pt x="24240" y="8548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4CB19DF4-6F1A-462D-B4A2-9260D1EE7D17}"/>
                </a:ext>
              </a:extLst>
            </p:cNvPr>
            <p:cNvSpPr/>
            <p:nvPr/>
          </p:nvSpPr>
          <p:spPr>
            <a:xfrm>
              <a:off x="6752367" y="3057511"/>
              <a:ext cx="413897" cy="553416"/>
            </a:xfrm>
            <a:custGeom>
              <a:avLst/>
              <a:gdLst>
                <a:gd name="connsiteX0" fmla="*/ 223266 w 413897"/>
                <a:gd name="connsiteY0" fmla="*/ 553416 h 553416"/>
                <a:gd name="connsiteX1" fmla="*/ 220599 w 413897"/>
                <a:gd name="connsiteY1" fmla="*/ 551797 h 553416"/>
                <a:gd name="connsiteX2" fmla="*/ 106871 w 413897"/>
                <a:gd name="connsiteY2" fmla="*/ 537700 h 553416"/>
                <a:gd name="connsiteX3" fmla="*/ 104965 w 413897"/>
                <a:gd name="connsiteY3" fmla="*/ 529794 h 553416"/>
                <a:gd name="connsiteX4" fmla="*/ 171640 w 413897"/>
                <a:gd name="connsiteY4" fmla="*/ 498838 h 553416"/>
                <a:gd name="connsiteX5" fmla="*/ 174498 w 413897"/>
                <a:gd name="connsiteY5" fmla="*/ 452070 h 553416"/>
                <a:gd name="connsiteX6" fmla="*/ 82391 w 413897"/>
                <a:gd name="connsiteY6" fmla="*/ 493790 h 553416"/>
                <a:gd name="connsiteX7" fmla="*/ 0 w 413897"/>
                <a:gd name="connsiteY7" fmla="*/ 449879 h 553416"/>
                <a:gd name="connsiteX8" fmla="*/ 44101 w 413897"/>
                <a:gd name="connsiteY8" fmla="*/ 428544 h 553416"/>
                <a:gd name="connsiteX9" fmla="*/ 174593 w 413897"/>
                <a:gd name="connsiteY9" fmla="*/ 376823 h 553416"/>
                <a:gd name="connsiteX10" fmla="*/ 188595 w 413897"/>
                <a:gd name="connsiteY10" fmla="*/ 367964 h 553416"/>
                <a:gd name="connsiteX11" fmla="*/ 234601 w 413897"/>
                <a:gd name="connsiteY11" fmla="*/ 328340 h 553416"/>
                <a:gd name="connsiteX12" fmla="*/ 280225 w 413897"/>
                <a:gd name="connsiteY12" fmla="*/ 301861 h 553416"/>
                <a:gd name="connsiteX13" fmla="*/ 283273 w 413897"/>
                <a:gd name="connsiteY13" fmla="*/ 291860 h 553416"/>
                <a:gd name="connsiteX14" fmla="*/ 148495 w 413897"/>
                <a:gd name="connsiteY14" fmla="*/ 367488 h 553416"/>
                <a:gd name="connsiteX15" fmla="*/ 98393 w 413897"/>
                <a:gd name="connsiteY15" fmla="*/ 363392 h 553416"/>
                <a:gd name="connsiteX16" fmla="*/ 62770 w 413897"/>
                <a:gd name="connsiteY16" fmla="*/ 353201 h 553416"/>
                <a:gd name="connsiteX17" fmla="*/ 106013 w 413897"/>
                <a:gd name="connsiteY17" fmla="*/ 329102 h 553416"/>
                <a:gd name="connsiteX18" fmla="*/ 231553 w 413897"/>
                <a:gd name="connsiteY18" fmla="*/ 256522 h 553416"/>
                <a:gd name="connsiteX19" fmla="*/ 227457 w 413897"/>
                <a:gd name="connsiteY19" fmla="*/ 244806 h 553416"/>
                <a:gd name="connsiteX20" fmla="*/ 231743 w 413897"/>
                <a:gd name="connsiteY20" fmla="*/ 224804 h 553416"/>
                <a:gd name="connsiteX21" fmla="*/ 220218 w 413897"/>
                <a:gd name="connsiteY21" fmla="*/ 232900 h 553416"/>
                <a:gd name="connsiteX22" fmla="*/ 164021 w 413897"/>
                <a:gd name="connsiteY22" fmla="*/ 242425 h 553416"/>
                <a:gd name="connsiteX23" fmla="*/ 121253 w 413897"/>
                <a:gd name="connsiteY23" fmla="*/ 280525 h 553416"/>
                <a:gd name="connsiteX24" fmla="*/ 94583 w 413897"/>
                <a:gd name="connsiteY24" fmla="*/ 214898 h 553416"/>
                <a:gd name="connsiteX25" fmla="*/ 83725 w 413897"/>
                <a:gd name="connsiteY25" fmla="*/ 181751 h 553416"/>
                <a:gd name="connsiteX26" fmla="*/ 67532 w 413897"/>
                <a:gd name="connsiteY26" fmla="*/ 119838 h 553416"/>
                <a:gd name="connsiteX27" fmla="*/ 102965 w 413897"/>
                <a:gd name="connsiteY27" fmla="*/ 127839 h 553416"/>
                <a:gd name="connsiteX28" fmla="*/ 140494 w 413897"/>
                <a:gd name="connsiteY28" fmla="*/ 163748 h 553416"/>
                <a:gd name="connsiteX29" fmla="*/ 143065 w 413897"/>
                <a:gd name="connsiteY29" fmla="*/ 163748 h 553416"/>
                <a:gd name="connsiteX30" fmla="*/ 165449 w 413897"/>
                <a:gd name="connsiteY30" fmla="*/ 231471 h 553416"/>
                <a:gd name="connsiteX31" fmla="*/ 185166 w 413897"/>
                <a:gd name="connsiteY31" fmla="*/ 196419 h 553416"/>
                <a:gd name="connsiteX32" fmla="*/ 190309 w 413897"/>
                <a:gd name="connsiteY32" fmla="*/ 161558 h 553416"/>
                <a:gd name="connsiteX33" fmla="*/ 212026 w 413897"/>
                <a:gd name="connsiteY33" fmla="*/ 160891 h 553416"/>
                <a:gd name="connsiteX34" fmla="*/ 209074 w 413897"/>
                <a:gd name="connsiteY34" fmla="*/ 153461 h 553416"/>
                <a:gd name="connsiteX35" fmla="*/ 200406 w 413897"/>
                <a:gd name="connsiteY35" fmla="*/ 131078 h 553416"/>
                <a:gd name="connsiteX36" fmla="*/ 180651 w 413897"/>
                <a:gd name="connsiteY36" fmla="*/ 93981 h 553416"/>
                <a:gd name="connsiteX37" fmla="*/ 181832 w 413897"/>
                <a:gd name="connsiteY37" fmla="*/ 90787 h 553416"/>
                <a:gd name="connsiteX38" fmla="*/ 261366 w 413897"/>
                <a:gd name="connsiteY38" fmla="*/ 69070 h 553416"/>
                <a:gd name="connsiteX39" fmla="*/ 329470 w 413897"/>
                <a:gd name="connsiteY39" fmla="*/ 1347 h 553416"/>
                <a:gd name="connsiteX40" fmla="*/ 344805 w 413897"/>
                <a:gd name="connsiteY40" fmla="*/ 53830 h 553416"/>
                <a:gd name="connsiteX41" fmla="*/ 333280 w 413897"/>
                <a:gd name="connsiteY41" fmla="*/ 79262 h 553416"/>
                <a:gd name="connsiteX42" fmla="*/ 342805 w 413897"/>
                <a:gd name="connsiteY42" fmla="*/ 79262 h 553416"/>
                <a:gd name="connsiteX43" fmla="*/ 389287 w 413897"/>
                <a:gd name="connsiteY43" fmla="*/ 88310 h 553416"/>
                <a:gd name="connsiteX44" fmla="*/ 410718 w 413897"/>
                <a:gd name="connsiteY44" fmla="*/ 128792 h 553416"/>
                <a:gd name="connsiteX45" fmla="*/ 360045 w 413897"/>
                <a:gd name="connsiteY45" fmla="*/ 226899 h 553416"/>
                <a:gd name="connsiteX46" fmla="*/ 360045 w 413897"/>
                <a:gd name="connsiteY46" fmla="*/ 231281 h 553416"/>
                <a:gd name="connsiteX47" fmla="*/ 372237 w 413897"/>
                <a:gd name="connsiteY47" fmla="*/ 234138 h 553416"/>
                <a:gd name="connsiteX48" fmla="*/ 374618 w 413897"/>
                <a:gd name="connsiteY48" fmla="*/ 283859 h 553416"/>
                <a:gd name="connsiteX49" fmla="*/ 322135 w 413897"/>
                <a:gd name="connsiteY49" fmla="*/ 306719 h 553416"/>
                <a:gd name="connsiteX50" fmla="*/ 243840 w 413897"/>
                <a:gd name="connsiteY50" fmla="*/ 347200 h 553416"/>
                <a:gd name="connsiteX51" fmla="*/ 245650 w 413897"/>
                <a:gd name="connsiteY51" fmla="*/ 364250 h 553416"/>
                <a:gd name="connsiteX52" fmla="*/ 285655 w 413897"/>
                <a:gd name="connsiteY52" fmla="*/ 363583 h 553416"/>
                <a:gd name="connsiteX53" fmla="*/ 290036 w 413897"/>
                <a:gd name="connsiteY53" fmla="*/ 415970 h 553416"/>
                <a:gd name="connsiteX54" fmla="*/ 254222 w 413897"/>
                <a:gd name="connsiteY54" fmla="*/ 426257 h 553416"/>
                <a:gd name="connsiteX55" fmla="*/ 250222 w 413897"/>
                <a:gd name="connsiteY55" fmla="*/ 448641 h 553416"/>
                <a:gd name="connsiteX56" fmla="*/ 223552 w 413897"/>
                <a:gd name="connsiteY56" fmla="*/ 553416 h 553416"/>
                <a:gd name="connsiteX57" fmla="*/ 307943 w 413897"/>
                <a:gd name="connsiteY57" fmla="*/ 200039 h 553416"/>
                <a:gd name="connsiteX58" fmla="*/ 329470 w 413897"/>
                <a:gd name="connsiteY58" fmla="*/ 154700 h 553416"/>
                <a:gd name="connsiteX59" fmla="*/ 287274 w 413897"/>
                <a:gd name="connsiteY59" fmla="*/ 144222 h 553416"/>
                <a:gd name="connsiteX60" fmla="*/ 272415 w 413897"/>
                <a:gd name="connsiteY60" fmla="*/ 174321 h 553416"/>
                <a:gd name="connsiteX61" fmla="*/ 276606 w 413897"/>
                <a:gd name="connsiteY61" fmla="*/ 176226 h 553416"/>
                <a:gd name="connsiteX62" fmla="*/ 272605 w 413897"/>
                <a:gd name="connsiteY62" fmla="*/ 177941 h 553416"/>
                <a:gd name="connsiteX63" fmla="*/ 273558 w 413897"/>
                <a:gd name="connsiteY63" fmla="*/ 180322 h 553416"/>
                <a:gd name="connsiteX64" fmla="*/ 285369 w 413897"/>
                <a:gd name="connsiteY64" fmla="*/ 172416 h 553416"/>
                <a:gd name="connsiteX65" fmla="*/ 305276 w 413897"/>
                <a:gd name="connsiteY65" fmla="*/ 198800 h 553416"/>
                <a:gd name="connsiteX66" fmla="*/ 307943 w 413897"/>
                <a:gd name="connsiteY66" fmla="*/ 200039 h 55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13897" h="553416">
                  <a:moveTo>
                    <a:pt x="223266" y="553416"/>
                  </a:moveTo>
                  <a:cubicBezTo>
                    <a:pt x="222409" y="552821"/>
                    <a:pt x="221523" y="552281"/>
                    <a:pt x="220599" y="551797"/>
                  </a:cubicBezTo>
                  <a:cubicBezTo>
                    <a:pt x="182128" y="554909"/>
                    <a:pt x="143418" y="550111"/>
                    <a:pt x="106871" y="537700"/>
                  </a:cubicBezTo>
                  <a:cubicBezTo>
                    <a:pt x="105404" y="535338"/>
                    <a:pt x="104737" y="532566"/>
                    <a:pt x="104965" y="529794"/>
                  </a:cubicBezTo>
                  <a:cubicBezTo>
                    <a:pt x="126016" y="517602"/>
                    <a:pt x="155638" y="520936"/>
                    <a:pt x="171640" y="498838"/>
                  </a:cubicBezTo>
                  <a:cubicBezTo>
                    <a:pt x="174555" y="483431"/>
                    <a:pt x="175517" y="467718"/>
                    <a:pt x="174498" y="452070"/>
                  </a:cubicBezTo>
                  <a:cubicBezTo>
                    <a:pt x="134969" y="454451"/>
                    <a:pt x="113824" y="482455"/>
                    <a:pt x="82391" y="493790"/>
                  </a:cubicBezTo>
                  <a:cubicBezTo>
                    <a:pt x="55531" y="495504"/>
                    <a:pt x="7810" y="471215"/>
                    <a:pt x="0" y="449879"/>
                  </a:cubicBezTo>
                  <a:cubicBezTo>
                    <a:pt x="0" y="415304"/>
                    <a:pt x="7144" y="430829"/>
                    <a:pt x="44101" y="428544"/>
                  </a:cubicBezTo>
                  <a:cubicBezTo>
                    <a:pt x="88106" y="420733"/>
                    <a:pt x="132017" y="395492"/>
                    <a:pt x="174593" y="376823"/>
                  </a:cubicBezTo>
                  <a:cubicBezTo>
                    <a:pt x="178689" y="373052"/>
                    <a:pt x="183432" y="370051"/>
                    <a:pt x="188595" y="367964"/>
                  </a:cubicBezTo>
                  <a:cubicBezTo>
                    <a:pt x="198120" y="339389"/>
                    <a:pt x="204692" y="334246"/>
                    <a:pt x="234601" y="328340"/>
                  </a:cubicBezTo>
                  <a:cubicBezTo>
                    <a:pt x="250250" y="320290"/>
                    <a:pt x="265471" y="311453"/>
                    <a:pt x="280225" y="301861"/>
                  </a:cubicBezTo>
                  <a:cubicBezTo>
                    <a:pt x="281064" y="298477"/>
                    <a:pt x="282083" y="295138"/>
                    <a:pt x="283273" y="291860"/>
                  </a:cubicBezTo>
                  <a:cubicBezTo>
                    <a:pt x="231553" y="297956"/>
                    <a:pt x="189738" y="339485"/>
                    <a:pt x="148495" y="367488"/>
                  </a:cubicBezTo>
                  <a:cubicBezTo>
                    <a:pt x="131864" y="372418"/>
                    <a:pt x="113995" y="370958"/>
                    <a:pt x="98393" y="363392"/>
                  </a:cubicBezTo>
                  <a:cubicBezTo>
                    <a:pt x="89344" y="364631"/>
                    <a:pt x="37814" y="373679"/>
                    <a:pt x="62770" y="353201"/>
                  </a:cubicBezTo>
                  <a:cubicBezTo>
                    <a:pt x="78105" y="347200"/>
                    <a:pt x="89725" y="336246"/>
                    <a:pt x="106013" y="329102"/>
                  </a:cubicBezTo>
                  <a:cubicBezTo>
                    <a:pt x="144780" y="303004"/>
                    <a:pt x="189643" y="280620"/>
                    <a:pt x="231553" y="256522"/>
                  </a:cubicBezTo>
                  <a:cubicBezTo>
                    <a:pt x="231372" y="252299"/>
                    <a:pt x="229953" y="248222"/>
                    <a:pt x="227457" y="244806"/>
                  </a:cubicBezTo>
                  <a:cubicBezTo>
                    <a:pt x="227571" y="237923"/>
                    <a:pt x="229029" y="231128"/>
                    <a:pt x="231743" y="224804"/>
                  </a:cubicBezTo>
                  <a:cubicBezTo>
                    <a:pt x="223838" y="227566"/>
                    <a:pt x="221647" y="226994"/>
                    <a:pt x="220218" y="232900"/>
                  </a:cubicBezTo>
                  <a:cubicBezTo>
                    <a:pt x="195358" y="243854"/>
                    <a:pt x="184785" y="266333"/>
                    <a:pt x="164021" y="242425"/>
                  </a:cubicBezTo>
                  <a:cubicBezTo>
                    <a:pt x="159849" y="263236"/>
                    <a:pt x="142408" y="278774"/>
                    <a:pt x="121253" y="280525"/>
                  </a:cubicBezTo>
                  <a:cubicBezTo>
                    <a:pt x="99060" y="269190"/>
                    <a:pt x="98488" y="232138"/>
                    <a:pt x="94583" y="214898"/>
                  </a:cubicBezTo>
                  <a:cubicBezTo>
                    <a:pt x="92964" y="212802"/>
                    <a:pt x="89916" y="198515"/>
                    <a:pt x="83725" y="181751"/>
                  </a:cubicBezTo>
                  <a:cubicBezTo>
                    <a:pt x="73723" y="161367"/>
                    <a:pt x="55150" y="138507"/>
                    <a:pt x="67532" y="119838"/>
                  </a:cubicBezTo>
                  <a:cubicBezTo>
                    <a:pt x="83248" y="110313"/>
                    <a:pt x="89630" y="106503"/>
                    <a:pt x="102965" y="127839"/>
                  </a:cubicBezTo>
                  <a:cubicBezTo>
                    <a:pt x="117043" y="138055"/>
                    <a:pt x="129664" y="150135"/>
                    <a:pt x="140494" y="163748"/>
                  </a:cubicBezTo>
                  <a:lnTo>
                    <a:pt x="143065" y="163748"/>
                  </a:lnTo>
                  <a:cubicBezTo>
                    <a:pt x="150019" y="182798"/>
                    <a:pt x="167259" y="207373"/>
                    <a:pt x="165449" y="231471"/>
                  </a:cubicBezTo>
                  <a:cubicBezTo>
                    <a:pt x="177070" y="224518"/>
                    <a:pt x="194024" y="211183"/>
                    <a:pt x="185166" y="196419"/>
                  </a:cubicBezTo>
                  <a:cubicBezTo>
                    <a:pt x="166116" y="185942"/>
                    <a:pt x="176879" y="167844"/>
                    <a:pt x="190309" y="161558"/>
                  </a:cubicBezTo>
                  <a:cubicBezTo>
                    <a:pt x="197548" y="162109"/>
                    <a:pt x="204835" y="161885"/>
                    <a:pt x="212026" y="160891"/>
                  </a:cubicBezTo>
                  <a:cubicBezTo>
                    <a:pt x="212398" y="158070"/>
                    <a:pt x="211283" y="155257"/>
                    <a:pt x="209074" y="153461"/>
                  </a:cubicBezTo>
                  <a:cubicBezTo>
                    <a:pt x="193072" y="147937"/>
                    <a:pt x="196120" y="143936"/>
                    <a:pt x="200406" y="131078"/>
                  </a:cubicBezTo>
                  <a:cubicBezTo>
                    <a:pt x="184709" y="126289"/>
                    <a:pt x="175860" y="109679"/>
                    <a:pt x="180651" y="93981"/>
                  </a:cubicBezTo>
                  <a:cubicBezTo>
                    <a:pt x="180984" y="92895"/>
                    <a:pt x="181375" y="91828"/>
                    <a:pt x="181832" y="90787"/>
                  </a:cubicBezTo>
                  <a:cubicBezTo>
                    <a:pt x="236029" y="77261"/>
                    <a:pt x="236029" y="77261"/>
                    <a:pt x="261366" y="69070"/>
                  </a:cubicBezTo>
                  <a:cubicBezTo>
                    <a:pt x="278416" y="48210"/>
                    <a:pt x="296704" y="-9511"/>
                    <a:pt x="329470" y="1347"/>
                  </a:cubicBezTo>
                  <a:cubicBezTo>
                    <a:pt x="341109" y="16234"/>
                    <a:pt x="346596" y="35018"/>
                    <a:pt x="344805" y="53830"/>
                  </a:cubicBezTo>
                  <a:cubicBezTo>
                    <a:pt x="339719" y="61686"/>
                    <a:pt x="335832" y="70258"/>
                    <a:pt x="333280" y="79262"/>
                  </a:cubicBezTo>
                  <a:cubicBezTo>
                    <a:pt x="336452" y="79082"/>
                    <a:pt x="339633" y="79082"/>
                    <a:pt x="342805" y="79262"/>
                  </a:cubicBezTo>
                  <a:cubicBezTo>
                    <a:pt x="365474" y="68022"/>
                    <a:pt x="375856" y="54592"/>
                    <a:pt x="389287" y="88310"/>
                  </a:cubicBezTo>
                  <a:cubicBezTo>
                    <a:pt x="411099" y="100121"/>
                    <a:pt x="418909" y="97073"/>
                    <a:pt x="410718" y="128792"/>
                  </a:cubicBezTo>
                  <a:cubicBezTo>
                    <a:pt x="394906" y="160700"/>
                    <a:pt x="377666" y="194895"/>
                    <a:pt x="360045" y="226899"/>
                  </a:cubicBezTo>
                  <a:cubicBezTo>
                    <a:pt x="359855" y="228354"/>
                    <a:pt x="359855" y="229826"/>
                    <a:pt x="360045" y="231281"/>
                  </a:cubicBezTo>
                  <a:cubicBezTo>
                    <a:pt x="364141" y="232138"/>
                    <a:pt x="368141" y="232995"/>
                    <a:pt x="372237" y="234138"/>
                  </a:cubicBezTo>
                  <a:cubicBezTo>
                    <a:pt x="374485" y="250610"/>
                    <a:pt x="375285" y="267247"/>
                    <a:pt x="374618" y="283859"/>
                  </a:cubicBezTo>
                  <a:cubicBezTo>
                    <a:pt x="360997" y="303956"/>
                    <a:pt x="343852" y="303861"/>
                    <a:pt x="322135" y="306719"/>
                  </a:cubicBezTo>
                  <a:cubicBezTo>
                    <a:pt x="294608" y="320435"/>
                    <a:pt x="269843" y="331770"/>
                    <a:pt x="243840" y="347200"/>
                  </a:cubicBezTo>
                  <a:cubicBezTo>
                    <a:pt x="243145" y="352947"/>
                    <a:pt x="243754" y="358778"/>
                    <a:pt x="245650" y="364250"/>
                  </a:cubicBezTo>
                  <a:cubicBezTo>
                    <a:pt x="258699" y="364250"/>
                    <a:pt x="272129" y="363678"/>
                    <a:pt x="285655" y="363583"/>
                  </a:cubicBezTo>
                  <a:cubicBezTo>
                    <a:pt x="300418" y="373108"/>
                    <a:pt x="299180" y="400159"/>
                    <a:pt x="290036" y="415970"/>
                  </a:cubicBezTo>
                  <a:cubicBezTo>
                    <a:pt x="277530" y="416957"/>
                    <a:pt x="265347" y="420457"/>
                    <a:pt x="254222" y="426257"/>
                  </a:cubicBezTo>
                  <a:cubicBezTo>
                    <a:pt x="252889" y="433592"/>
                    <a:pt x="251555" y="440926"/>
                    <a:pt x="250222" y="448641"/>
                  </a:cubicBezTo>
                  <a:cubicBezTo>
                    <a:pt x="251174" y="477216"/>
                    <a:pt x="266129" y="546558"/>
                    <a:pt x="223552" y="553416"/>
                  </a:cubicBezTo>
                  <a:moveTo>
                    <a:pt x="307943" y="200039"/>
                  </a:moveTo>
                  <a:cubicBezTo>
                    <a:pt x="321278" y="186513"/>
                    <a:pt x="330613" y="173178"/>
                    <a:pt x="329470" y="154700"/>
                  </a:cubicBezTo>
                  <a:cubicBezTo>
                    <a:pt x="318325" y="145175"/>
                    <a:pt x="298894" y="143555"/>
                    <a:pt x="287274" y="144222"/>
                  </a:cubicBezTo>
                  <a:cubicBezTo>
                    <a:pt x="285845" y="149461"/>
                    <a:pt x="285845" y="149461"/>
                    <a:pt x="272415" y="174321"/>
                  </a:cubicBezTo>
                  <a:cubicBezTo>
                    <a:pt x="273777" y="175028"/>
                    <a:pt x="275177" y="175663"/>
                    <a:pt x="276606" y="176226"/>
                  </a:cubicBezTo>
                  <a:cubicBezTo>
                    <a:pt x="275168" y="176522"/>
                    <a:pt x="273806" y="177105"/>
                    <a:pt x="272605" y="177941"/>
                  </a:cubicBezTo>
                  <a:cubicBezTo>
                    <a:pt x="272805" y="178777"/>
                    <a:pt x="273129" y="179579"/>
                    <a:pt x="273558" y="180322"/>
                  </a:cubicBezTo>
                  <a:cubicBezTo>
                    <a:pt x="279463" y="181179"/>
                    <a:pt x="283083" y="176512"/>
                    <a:pt x="285369" y="172416"/>
                  </a:cubicBezTo>
                  <a:cubicBezTo>
                    <a:pt x="306324" y="168892"/>
                    <a:pt x="306800" y="176512"/>
                    <a:pt x="305276" y="198800"/>
                  </a:cubicBezTo>
                  <a:cubicBezTo>
                    <a:pt x="306200" y="199127"/>
                    <a:pt x="307096" y="199542"/>
                    <a:pt x="307943" y="20003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24C72830-75F2-425D-B8E1-5F077BE071E5}"/>
                </a:ext>
              </a:extLst>
            </p:cNvPr>
            <p:cNvSpPr/>
            <p:nvPr/>
          </p:nvSpPr>
          <p:spPr>
            <a:xfrm>
              <a:off x="5129212" y="3700462"/>
              <a:ext cx="78105" cy="99155"/>
            </a:xfrm>
            <a:custGeom>
              <a:avLst/>
              <a:gdLst>
                <a:gd name="connsiteX0" fmla="*/ 0 w 78105"/>
                <a:gd name="connsiteY0" fmla="*/ 87535 h 99155"/>
                <a:gd name="connsiteX1" fmla="*/ 61246 w 78105"/>
                <a:gd name="connsiteY1" fmla="*/ 11811 h 99155"/>
                <a:gd name="connsiteX2" fmla="*/ 4858 w 78105"/>
                <a:gd name="connsiteY2" fmla="*/ 11811 h 99155"/>
                <a:gd name="connsiteX3" fmla="*/ 4858 w 78105"/>
                <a:gd name="connsiteY3" fmla="*/ 5906 h 99155"/>
                <a:gd name="connsiteX4" fmla="*/ 4858 w 78105"/>
                <a:gd name="connsiteY4" fmla="*/ 0 h 99155"/>
                <a:gd name="connsiteX5" fmla="*/ 78105 w 78105"/>
                <a:gd name="connsiteY5" fmla="*/ 0 h 99155"/>
                <a:gd name="connsiteX6" fmla="*/ 78105 w 78105"/>
                <a:gd name="connsiteY6" fmla="*/ 5810 h 99155"/>
                <a:gd name="connsiteX7" fmla="*/ 78105 w 78105"/>
                <a:gd name="connsiteY7" fmla="*/ 11621 h 99155"/>
                <a:gd name="connsiteX8" fmla="*/ 16859 w 78105"/>
                <a:gd name="connsiteY8" fmla="*/ 87344 h 99155"/>
                <a:gd name="connsiteX9" fmla="*/ 78010 w 78105"/>
                <a:gd name="connsiteY9" fmla="*/ 87344 h 99155"/>
                <a:gd name="connsiteX10" fmla="*/ 78010 w 78105"/>
                <a:gd name="connsiteY10" fmla="*/ 93250 h 99155"/>
                <a:gd name="connsiteX11" fmla="*/ 78010 w 78105"/>
                <a:gd name="connsiteY11" fmla="*/ 99155 h 99155"/>
                <a:gd name="connsiteX12" fmla="*/ 0 w 78105"/>
                <a:gd name="connsiteY12" fmla="*/ 99155 h 99155"/>
                <a:gd name="connsiteX13" fmla="*/ 0 w 78105"/>
                <a:gd name="connsiteY13" fmla="*/ 93345 h 99155"/>
                <a:gd name="connsiteX14" fmla="*/ 0 w 78105"/>
                <a:gd name="connsiteY14" fmla="*/ 8753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105" h="99155">
                  <a:moveTo>
                    <a:pt x="0" y="87535"/>
                  </a:moveTo>
                  <a:lnTo>
                    <a:pt x="61246" y="11811"/>
                  </a:lnTo>
                  <a:lnTo>
                    <a:pt x="4858" y="11811"/>
                  </a:lnTo>
                  <a:lnTo>
                    <a:pt x="4858" y="5906"/>
                  </a:lnTo>
                  <a:lnTo>
                    <a:pt x="4858" y="0"/>
                  </a:lnTo>
                  <a:lnTo>
                    <a:pt x="78105" y="0"/>
                  </a:lnTo>
                  <a:lnTo>
                    <a:pt x="78105" y="5810"/>
                  </a:lnTo>
                  <a:lnTo>
                    <a:pt x="78105" y="11621"/>
                  </a:lnTo>
                  <a:lnTo>
                    <a:pt x="16859" y="87344"/>
                  </a:lnTo>
                  <a:lnTo>
                    <a:pt x="78010" y="87344"/>
                  </a:lnTo>
                  <a:lnTo>
                    <a:pt x="78010" y="93250"/>
                  </a:lnTo>
                  <a:lnTo>
                    <a:pt x="78010" y="99155"/>
                  </a:lnTo>
                  <a:lnTo>
                    <a:pt x="0" y="99155"/>
                  </a:lnTo>
                  <a:lnTo>
                    <a:pt x="0" y="93345"/>
                  </a:lnTo>
                  <a:lnTo>
                    <a:pt x="0" y="875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66131C1E-04D9-4A11-8AB5-DA0AD7826870}"/>
                </a:ext>
              </a:extLst>
            </p:cNvPr>
            <p:cNvSpPr/>
            <p:nvPr/>
          </p:nvSpPr>
          <p:spPr>
            <a:xfrm>
              <a:off x="5237701" y="3700462"/>
              <a:ext cx="78676" cy="99155"/>
            </a:xfrm>
            <a:custGeom>
              <a:avLst/>
              <a:gdLst>
                <a:gd name="connsiteX0" fmla="*/ 0 w 78676"/>
                <a:gd name="connsiteY0" fmla="*/ 0 h 99155"/>
                <a:gd name="connsiteX1" fmla="*/ 6763 w 78676"/>
                <a:gd name="connsiteY1" fmla="*/ 0 h 99155"/>
                <a:gd name="connsiteX2" fmla="*/ 13430 w 78676"/>
                <a:gd name="connsiteY2" fmla="*/ 0 h 99155"/>
                <a:gd name="connsiteX3" fmla="*/ 13430 w 78676"/>
                <a:gd name="connsiteY3" fmla="*/ 40672 h 99155"/>
                <a:gd name="connsiteX4" fmla="*/ 65246 w 78676"/>
                <a:gd name="connsiteY4" fmla="*/ 40672 h 99155"/>
                <a:gd name="connsiteX5" fmla="*/ 65246 w 78676"/>
                <a:gd name="connsiteY5" fmla="*/ 0 h 99155"/>
                <a:gd name="connsiteX6" fmla="*/ 71914 w 78676"/>
                <a:gd name="connsiteY6" fmla="*/ 0 h 99155"/>
                <a:gd name="connsiteX7" fmla="*/ 78677 w 78676"/>
                <a:gd name="connsiteY7" fmla="*/ 0 h 99155"/>
                <a:gd name="connsiteX8" fmla="*/ 78677 w 78676"/>
                <a:gd name="connsiteY8" fmla="*/ 99155 h 99155"/>
                <a:gd name="connsiteX9" fmla="*/ 72009 w 78676"/>
                <a:gd name="connsiteY9" fmla="*/ 99155 h 99155"/>
                <a:gd name="connsiteX10" fmla="*/ 65246 w 78676"/>
                <a:gd name="connsiteY10" fmla="*/ 99155 h 99155"/>
                <a:gd name="connsiteX11" fmla="*/ 65246 w 78676"/>
                <a:gd name="connsiteY11" fmla="*/ 52483 h 99155"/>
                <a:gd name="connsiteX12" fmla="*/ 13430 w 78676"/>
                <a:gd name="connsiteY12" fmla="*/ 52483 h 99155"/>
                <a:gd name="connsiteX13" fmla="*/ 13430 w 78676"/>
                <a:gd name="connsiteY13" fmla="*/ 99155 h 99155"/>
                <a:gd name="connsiteX14" fmla="*/ 6763 w 78676"/>
                <a:gd name="connsiteY14" fmla="*/ 99155 h 99155"/>
                <a:gd name="connsiteX15" fmla="*/ 0 w 78676"/>
                <a:gd name="connsiteY15" fmla="*/ 99155 h 99155"/>
                <a:gd name="connsiteX16" fmla="*/ 0 w 78676"/>
                <a:gd name="connsiteY1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8676" h="99155">
                  <a:moveTo>
                    <a:pt x="0" y="0"/>
                  </a:moveTo>
                  <a:lnTo>
                    <a:pt x="6763" y="0"/>
                  </a:lnTo>
                  <a:lnTo>
                    <a:pt x="13430" y="0"/>
                  </a:lnTo>
                  <a:lnTo>
                    <a:pt x="13430" y="40672"/>
                  </a:lnTo>
                  <a:lnTo>
                    <a:pt x="65246" y="40672"/>
                  </a:lnTo>
                  <a:lnTo>
                    <a:pt x="65246" y="0"/>
                  </a:lnTo>
                  <a:lnTo>
                    <a:pt x="71914" y="0"/>
                  </a:lnTo>
                  <a:lnTo>
                    <a:pt x="78677" y="0"/>
                  </a:lnTo>
                  <a:lnTo>
                    <a:pt x="78677" y="99155"/>
                  </a:lnTo>
                  <a:lnTo>
                    <a:pt x="72009" y="99155"/>
                  </a:lnTo>
                  <a:lnTo>
                    <a:pt x="65246" y="99155"/>
                  </a:lnTo>
                  <a:lnTo>
                    <a:pt x="65246" y="52483"/>
                  </a:lnTo>
                  <a:lnTo>
                    <a:pt x="13430" y="52483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52421CC9-0F59-4CB2-A346-F4CFE9E6D167}"/>
                </a:ext>
              </a:extLst>
            </p:cNvPr>
            <p:cNvSpPr/>
            <p:nvPr/>
          </p:nvSpPr>
          <p:spPr>
            <a:xfrm>
              <a:off x="5352573" y="3700462"/>
              <a:ext cx="73342" cy="99155"/>
            </a:xfrm>
            <a:custGeom>
              <a:avLst/>
              <a:gdLst>
                <a:gd name="connsiteX0" fmla="*/ 0 w 73342"/>
                <a:gd name="connsiteY0" fmla="*/ 99155 h 99155"/>
                <a:gd name="connsiteX1" fmla="*/ 0 w 73342"/>
                <a:gd name="connsiteY1" fmla="*/ 0 h 99155"/>
                <a:gd name="connsiteX2" fmla="*/ 72580 w 73342"/>
                <a:gd name="connsiteY2" fmla="*/ 0 h 99155"/>
                <a:gd name="connsiteX3" fmla="*/ 72580 w 73342"/>
                <a:gd name="connsiteY3" fmla="*/ 5906 h 99155"/>
                <a:gd name="connsiteX4" fmla="*/ 72580 w 73342"/>
                <a:gd name="connsiteY4" fmla="*/ 11811 h 99155"/>
                <a:gd name="connsiteX5" fmla="*/ 13525 w 73342"/>
                <a:gd name="connsiteY5" fmla="*/ 11811 h 99155"/>
                <a:gd name="connsiteX6" fmla="*/ 13525 w 73342"/>
                <a:gd name="connsiteY6" fmla="*/ 42196 h 99155"/>
                <a:gd name="connsiteX7" fmla="*/ 67532 w 73342"/>
                <a:gd name="connsiteY7" fmla="*/ 42196 h 99155"/>
                <a:gd name="connsiteX8" fmla="*/ 67532 w 73342"/>
                <a:gd name="connsiteY8" fmla="*/ 48101 h 99155"/>
                <a:gd name="connsiteX9" fmla="*/ 67532 w 73342"/>
                <a:gd name="connsiteY9" fmla="*/ 54007 h 99155"/>
                <a:gd name="connsiteX10" fmla="*/ 13525 w 73342"/>
                <a:gd name="connsiteY10" fmla="*/ 54007 h 99155"/>
                <a:gd name="connsiteX11" fmla="*/ 13525 w 73342"/>
                <a:gd name="connsiteY11" fmla="*/ 87344 h 99155"/>
                <a:gd name="connsiteX12" fmla="*/ 73343 w 73342"/>
                <a:gd name="connsiteY12" fmla="*/ 87344 h 99155"/>
                <a:gd name="connsiteX13" fmla="*/ 73343 w 73342"/>
                <a:gd name="connsiteY13" fmla="*/ 93250 h 99155"/>
                <a:gd name="connsiteX14" fmla="*/ 73343 w 73342"/>
                <a:gd name="connsiteY14" fmla="*/ 99155 h 99155"/>
                <a:gd name="connsiteX15" fmla="*/ 0 w 73342"/>
                <a:gd name="connsiteY15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342" h="99155">
                  <a:moveTo>
                    <a:pt x="0" y="99155"/>
                  </a:moveTo>
                  <a:lnTo>
                    <a:pt x="0" y="0"/>
                  </a:lnTo>
                  <a:lnTo>
                    <a:pt x="72580" y="0"/>
                  </a:lnTo>
                  <a:lnTo>
                    <a:pt x="72580" y="5906"/>
                  </a:lnTo>
                  <a:lnTo>
                    <a:pt x="72580" y="11811"/>
                  </a:lnTo>
                  <a:lnTo>
                    <a:pt x="13525" y="11811"/>
                  </a:lnTo>
                  <a:lnTo>
                    <a:pt x="13525" y="42196"/>
                  </a:lnTo>
                  <a:lnTo>
                    <a:pt x="67532" y="42196"/>
                  </a:lnTo>
                  <a:lnTo>
                    <a:pt x="67532" y="48101"/>
                  </a:lnTo>
                  <a:lnTo>
                    <a:pt x="67532" y="54007"/>
                  </a:lnTo>
                  <a:lnTo>
                    <a:pt x="13525" y="54007"/>
                  </a:lnTo>
                  <a:lnTo>
                    <a:pt x="13525" y="87344"/>
                  </a:lnTo>
                  <a:lnTo>
                    <a:pt x="73343" y="87344"/>
                  </a:lnTo>
                  <a:lnTo>
                    <a:pt x="73343" y="93250"/>
                  </a:lnTo>
                  <a:lnTo>
                    <a:pt x="73343" y="99155"/>
                  </a:lnTo>
                  <a:lnTo>
                    <a:pt x="0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5879ED03-3301-47CD-B258-FEFF95FA7CB0}"/>
                </a:ext>
              </a:extLst>
            </p:cNvPr>
            <p:cNvSpPr/>
            <p:nvPr/>
          </p:nvSpPr>
          <p:spPr>
            <a:xfrm>
              <a:off x="5451772" y="3700367"/>
              <a:ext cx="57075" cy="102075"/>
            </a:xfrm>
            <a:custGeom>
              <a:avLst/>
              <a:gdLst>
                <a:gd name="connsiteX0" fmla="*/ 43485 w 57075"/>
                <a:gd name="connsiteY0" fmla="*/ 0 h 102075"/>
                <a:gd name="connsiteX1" fmla="*/ 57011 w 57075"/>
                <a:gd name="connsiteY1" fmla="*/ 0 h 102075"/>
                <a:gd name="connsiteX2" fmla="*/ 57011 w 57075"/>
                <a:gd name="connsiteY2" fmla="*/ 71533 h 102075"/>
                <a:gd name="connsiteX3" fmla="*/ 49581 w 57075"/>
                <a:gd name="connsiteY3" fmla="*/ 94107 h 102075"/>
                <a:gd name="connsiteX4" fmla="*/ 28531 w 57075"/>
                <a:gd name="connsiteY4" fmla="*/ 102013 h 102075"/>
                <a:gd name="connsiteX5" fmla="*/ 7100 w 57075"/>
                <a:gd name="connsiteY5" fmla="*/ 94679 h 102075"/>
                <a:gd name="connsiteX6" fmla="*/ 146 w 57075"/>
                <a:gd name="connsiteY6" fmla="*/ 74200 h 102075"/>
                <a:gd name="connsiteX7" fmla="*/ 146 w 57075"/>
                <a:gd name="connsiteY7" fmla="*/ 67342 h 102075"/>
                <a:gd name="connsiteX8" fmla="*/ 12719 w 57075"/>
                <a:gd name="connsiteY8" fmla="*/ 67342 h 102075"/>
                <a:gd name="connsiteX9" fmla="*/ 12719 w 57075"/>
                <a:gd name="connsiteY9" fmla="*/ 74200 h 102075"/>
                <a:gd name="connsiteX10" fmla="*/ 16625 w 57075"/>
                <a:gd name="connsiteY10" fmla="*/ 86392 h 102075"/>
                <a:gd name="connsiteX11" fmla="*/ 39241 w 57075"/>
                <a:gd name="connsiteY11" fmla="*/ 85600 h 102075"/>
                <a:gd name="connsiteX12" fmla="*/ 39389 w 57075"/>
                <a:gd name="connsiteY12" fmla="*/ 85439 h 102075"/>
                <a:gd name="connsiteX13" fmla="*/ 43485 w 57075"/>
                <a:gd name="connsiteY13" fmla="*/ 71533 h 10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075" h="102075">
                  <a:moveTo>
                    <a:pt x="43485" y="0"/>
                  </a:moveTo>
                  <a:lnTo>
                    <a:pt x="57011" y="0"/>
                  </a:lnTo>
                  <a:lnTo>
                    <a:pt x="57011" y="71533"/>
                  </a:lnTo>
                  <a:cubicBezTo>
                    <a:pt x="57533" y="79734"/>
                    <a:pt x="54872" y="87820"/>
                    <a:pt x="49581" y="94107"/>
                  </a:cubicBezTo>
                  <a:cubicBezTo>
                    <a:pt x="44037" y="99661"/>
                    <a:pt x="36360" y="102544"/>
                    <a:pt x="28531" y="102013"/>
                  </a:cubicBezTo>
                  <a:cubicBezTo>
                    <a:pt x="20696" y="102515"/>
                    <a:pt x="12984" y="99875"/>
                    <a:pt x="7100" y="94679"/>
                  </a:cubicBezTo>
                  <a:cubicBezTo>
                    <a:pt x="1885" y="89206"/>
                    <a:pt x="-659" y="81716"/>
                    <a:pt x="146" y="74200"/>
                  </a:cubicBezTo>
                  <a:lnTo>
                    <a:pt x="146" y="67342"/>
                  </a:lnTo>
                  <a:lnTo>
                    <a:pt x="12719" y="67342"/>
                  </a:lnTo>
                  <a:lnTo>
                    <a:pt x="12719" y="74200"/>
                  </a:lnTo>
                  <a:cubicBezTo>
                    <a:pt x="12408" y="78615"/>
                    <a:pt x="13806" y="82980"/>
                    <a:pt x="16625" y="86392"/>
                  </a:cubicBezTo>
                  <a:cubicBezTo>
                    <a:pt x="23088" y="92418"/>
                    <a:pt x="33214" y="92064"/>
                    <a:pt x="39241" y="85600"/>
                  </a:cubicBezTo>
                  <a:cubicBezTo>
                    <a:pt x="39291" y="85547"/>
                    <a:pt x="39341" y="85494"/>
                    <a:pt x="39389" y="85439"/>
                  </a:cubicBezTo>
                  <a:cubicBezTo>
                    <a:pt x="42335" y="81424"/>
                    <a:pt x="43785" y="76504"/>
                    <a:pt x="43485" y="715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FE6C119D-3DEF-420D-879F-C1B7357C8739}"/>
                </a:ext>
              </a:extLst>
            </p:cNvPr>
            <p:cNvSpPr/>
            <p:nvPr/>
          </p:nvSpPr>
          <p:spPr>
            <a:xfrm>
              <a:off x="5545073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668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668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73D064A8-D2A8-4F70-A9B1-6F8F950CC705}"/>
                </a:ext>
              </a:extLst>
            </p:cNvPr>
            <p:cNvSpPr/>
            <p:nvPr/>
          </p:nvSpPr>
          <p:spPr>
            <a:xfrm>
              <a:off x="5586412" y="3700367"/>
              <a:ext cx="89058" cy="99250"/>
            </a:xfrm>
            <a:custGeom>
              <a:avLst/>
              <a:gdLst>
                <a:gd name="connsiteX0" fmla="*/ 38100 w 89058"/>
                <a:gd name="connsiteY0" fmla="*/ 0 h 99250"/>
                <a:gd name="connsiteX1" fmla="*/ 53435 w 89058"/>
                <a:gd name="connsiteY1" fmla="*/ 0 h 99250"/>
                <a:gd name="connsiteX2" fmla="*/ 89059 w 89058"/>
                <a:gd name="connsiteY2" fmla="*/ 99251 h 99250"/>
                <a:gd name="connsiteX3" fmla="*/ 74295 w 89058"/>
                <a:gd name="connsiteY3" fmla="*/ 99251 h 99250"/>
                <a:gd name="connsiteX4" fmla="*/ 64198 w 89058"/>
                <a:gd name="connsiteY4" fmla="*/ 70676 h 99250"/>
                <a:gd name="connsiteX5" fmla="*/ 24479 w 89058"/>
                <a:gd name="connsiteY5" fmla="*/ 70676 h 99250"/>
                <a:gd name="connsiteX6" fmla="*/ 14097 w 89058"/>
                <a:gd name="connsiteY6" fmla="*/ 99251 h 99250"/>
                <a:gd name="connsiteX7" fmla="*/ 0 w 89058"/>
                <a:gd name="connsiteY7" fmla="*/ 99251 h 99250"/>
                <a:gd name="connsiteX8" fmla="*/ 28575 w 89058"/>
                <a:gd name="connsiteY8" fmla="*/ 58674 h 99250"/>
                <a:gd name="connsiteX9" fmla="*/ 60008 w 89058"/>
                <a:gd name="connsiteY9" fmla="*/ 58674 h 99250"/>
                <a:gd name="connsiteX10" fmla="*/ 44672 w 89058"/>
                <a:gd name="connsiteY10" fmla="*/ 14383 h 99250"/>
                <a:gd name="connsiteX11" fmla="*/ 44672 w 89058"/>
                <a:gd name="connsiteY11" fmla="*/ 14383 h 9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058" h="99250">
                  <a:moveTo>
                    <a:pt x="38100" y="0"/>
                  </a:moveTo>
                  <a:lnTo>
                    <a:pt x="53435" y="0"/>
                  </a:lnTo>
                  <a:lnTo>
                    <a:pt x="89059" y="99251"/>
                  </a:lnTo>
                  <a:lnTo>
                    <a:pt x="74295" y="99251"/>
                  </a:lnTo>
                  <a:lnTo>
                    <a:pt x="64198" y="70676"/>
                  </a:lnTo>
                  <a:lnTo>
                    <a:pt x="24479" y="70676"/>
                  </a:lnTo>
                  <a:lnTo>
                    <a:pt x="14097" y="99251"/>
                  </a:lnTo>
                  <a:lnTo>
                    <a:pt x="0" y="99251"/>
                  </a:lnTo>
                  <a:close/>
                  <a:moveTo>
                    <a:pt x="28575" y="58674"/>
                  </a:moveTo>
                  <a:lnTo>
                    <a:pt x="60008" y="58674"/>
                  </a:lnTo>
                  <a:lnTo>
                    <a:pt x="44672" y="14383"/>
                  </a:lnTo>
                  <a:lnTo>
                    <a:pt x="44672" y="14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4C74DD63-42B6-47AD-A21F-939022C04B4D}"/>
                </a:ext>
              </a:extLst>
            </p:cNvPr>
            <p:cNvSpPr/>
            <p:nvPr/>
          </p:nvSpPr>
          <p:spPr>
            <a:xfrm>
              <a:off x="5701283" y="3700462"/>
              <a:ext cx="78771" cy="99155"/>
            </a:xfrm>
            <a:custGeom>
              <a:avLst/>
              <a:gdLst>
                <a:gd name="connsiteX0" fmla="*/ 12954 w 78771"/>
                <a:gd name="connsiteY0" fmla="*/ 99155 h 99155"/>
                <a:gd name="connsiteX1" fmla="*/ 6477 w 78771"/>
                <a:gd name="connsiteY1" fmla="*/ 99155 h 99155"/>
                <a:gd name="connsiteX2" fmla="*/ 0 w 78771"/>
                <a:gd name="connsiteY2" fmla="*/ 99155 h 99155"/>
                <a:gd name="connsiteX3" fmla="*/ 0 w 78771"/>
                <a:gd name="connsiteY3" fmla="*/ 0 h 99155"/>
                <a:gd name="connsiteX4" fmla="*/ 8001 w 78771"/>
                <a:gd name="connsiteY4" fmla="*/ 0 h 99155"/>
                <a:gd name="connsiteX5" fmla="*/ 16097 w 78771"/>
                <a:gd name="connsiteY5" fmla="*/ 0 h 99155"/>
                <a:gd name="connsiteX6" fmla="*/ 65818 w 78771"/>
                <a:gd name="connsiteY6" fmla="*/ 80581 h 99155"/>
                <a:gd name="connsiteX7" fmla="*/ 65818 w 78771"/>
                <a:gd name="connsiteY7" fmla="*/ 0 h 99155"/>
                <a:gd name="connsiteX8" fmla="*/ 72295 w 78771"/>
                <a:gd name="connsiteY8" fmla="*/ 0 h 99155"/>
                <a:gd name="connsiteX9" fmla="*/ 78772 w 78771"/>
                <a:gd name="connsiteY9" fmla="*/ 0 h 99155"/>
                <a:gd name="connsiteX10" fmla="*/ 78772 w 78771"/>
                <a:gd name="connsiteY10" fmla="*/ 99155 h 99155"/>
                <a:gd name="connsiteX11" fmla="*/ 71438 w 78771"/>
                <a:gd name="connsiteY11" fmla="*/ 99155 h 99155"/>
                <a:gd name="connsiteX12" fmla="*/ 64103 w 78771"/>
                <a:gd name="connsiteY12" fmla="*/ 99155 h 99155"/>
                <a:gd name="connsiteX13" fmla="*/ 12954 w 78771"/>
                <a:gd name="connsiteY13" fmla="*/ 18193 h 99155"/>
                <a:gd name="connsiteX14" fmla="*/ 12954 w 78771"/>
                <a:gd name="connsiteY14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771" h="99155">
                  <a:moveTo>
                    <a:pt x="12954" y="99155"/>
                  </a:moveTo>
                  <a:lnTo>
                    <a:pt x="6477" y="99155"/>
                  </a:lnTo>
                  <a:lnTo>
                    <a:pt x="0" y="99155"/>
                  </a:lnTo>
                  <a:lnTo>
                    <a:pt x="0" y="0"/>
                  </a:lnTo>
                  <a:lnTo>
                    <a:pt x="8001" y="0"/>
                  </a:lnTo>
                  <a:lnTo>
                    <a:pt x="16097" y="0"/>
                  </a:lnTo>
                  <a:lnTo>
                    <a:pt x="65818" y="80581"/>
                  </a:lnTo>
                  <a:lnTo>
                    <a:pt x="65818" y="0"/>
                  </a:lnTo>
                  <a:lnTo>
                    <a:pt x="72295" y="0"/>
                  </a:lnTo>
                  <a:lnTo>
                    <a:pt x="78772" y="0"/>
                  </a:lnTo>
                  <a:lnTo>
                    <a:pt x="78772" y="99155"/>
                  </a:lnTo>
                  <a:lnTo>
                    <a:pt x="71438" y="99155"/>
                  </a:lnTo>
                  <a:lnTo>
                    <a:pt x="64103" y="99155"/>
                  </a:lnTo>
                  <a:lnTo>
                    <a:pt x="12954" y="18193"/>
                  </a:lnTo>
                  <a:lnTo>
                    <a:pt x="12954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34021BE4-F548-42C7-AF69-219ECBB67425}"/>
                </a:ext>
              </a:extLst>
            </p:cNvPr>
            <p:cNvSpPr/>
            <p:nvPr/>
          </p:nvSpPr>
          <p:spPr>
            <a:xfrm>
              <a:off x="5816118" y="3697606"/>
              <a:ext cx="91000" cy="104707"/>
            </a:xfrm>
            <a:custGeom>
              <a:avLst/>
              <a:gdLst>
                <a:gd name="connsiteX0" fmla="*/ 46519 w 91000"/>
                <a:gd name="connsiteY0" fmla="*/ 104678 h 104707"/>
                <a:gd name="connsiteX1" fmla="*/ 13086 w 91000"/>
                <a:gd name="connsiteY1" fmla="*/ 90295 h 104707"/>
                <a:gd name="connsiteX2" fmla="*/ 13086 w 91000"/>
                <a:gd name="connsiteY2" fmla="*/ 14095 h 104707"/>
                <a:gd name="connsiteX3" fmla="*/ 75094 w 91000"/>
                <a:gd name="connsiteY3" fmla="*/ 9238 h 104707"/>
                <a:gd name="connsiteX4" fmla="*/ 88810 w 91000"/>
                <a:gd name="connsiteY4" fmla="*/ 32574 h 104707"/>
                <a:gd name="connsiteX5" fmla="*/ 76237 w 91000"/>
                <a:gd name="connsiteY5" fmla="*/ 32574 h 104707"/>
                <a:gd name="connsiteX6" fmla="*/ 66712 w 91000"/>
                <a:gd name="connsiteY6" fmla="*/ 17334 h 104707"/>
                <a:gd name="connsiteX7" fmla="*/ 46709 w 91000"/>
                <a:gd name="connsiteY7" fmla="*/ 12000 h 104707"/>
                <a:gd name="connsiteX8" fmla="*/ 23278 w 91000"/>
                <a:gd name="connsiteY8" fmla="*/ 23239 h 104707"/>
                <a:gd name="connsiteX9" fmla="*/ 13753 w 91000"/>
                <a:gd name="connsiteY9" fmla="*/ 52672 h 104707"/>
                <a:gd name="connsiteX10" fmla="*/ 22420 w 91000"/>
                <a:gd name="connsiteY10" fmla="*/ 82675 h 104707"/>
                <a:gd name="connsiteX11" fmla="*/ 47376 w 91000"/>
                <a:gd name="connsiteY11" fmla="*/ 93343 h 104707"/>
                <a:gd name="connsiteX12" fmla="*/ 72141 w 91000"/>
                <a:gd name="connsiteY12" fmla="*/ 82104 h 104707"/>
                <a:gd name="connsiteX13" fmla="*/ 74903 w 91000"/>
                <a:gd name="connsiteY13" fmla="*/ 78389 h 104707"/>
                <a:gd name="connsiteX14" fmla="*/ 77570 w 91000"/>
                <a:gd name="connsiteY14" fmla="*/ 71055 h 104707"/>
                <a:gd name="connsiteX15" fmla="*/ 78713 w 91000"/>
                <a:gd name="connsiteY15" fmla="*/ 62101 h 104707"/>
                <a:gd name="connsiteX16" fmla="*/ 78713 w 91000"/>
                <a:gd name="connsiteY16" fmla="*/ 60863 h 104707"/>
                <a:gd name="connsiteX17" fmla="*/ 47662 w 91000"/>
                <a:gd name="connsiteY17" fmla="*/ 60863 h 104707"/>
                <a:gd name="connsiteX18" fmla="*/ 47662 w 91000"/>
                <a:gd name="connsiteY18" fmla="*/ 49433 h 104707"/>
                <a:gd name="connsiteX19" fmla="*/ 91000 w 91000"/>
                <a:gd name="connsiteY19" fmla="*/ 49433 h 104707"/>
                <a:gd name="connsiteX20" fmla="*/ 91000 w 91000"/>
                <a:gd name="connsiteY20" fmla="*/ 101916 h 104707"/>
                <a:gd name="connsiteX21" fmla="*/ 82714 w 91000"/>
                <a:gd name="connsiteY21" fmla="*/ 101916 h 104707"/>
                <a:gd name="connsiteX22" fmla="*/ 79380 w 91000"/>
                <a:gd name="connsiteY22" fmla="*/ 89438 h 104707"/>
                <a:gd name="connsiteX23" fmla="*/ 78713 w 91000"/>
                <a:gd name="connsiteY23" fmla="*/ 90295 h 104707"/>
                <a:gd name="connsiteX24" fmla="*/ 46519 w 91000"/>
                <a:gd name="connsiteY24" fmla="*/ 104678 h 10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000" h="104707">
                  <a:moveTo>
                    <a:pt x="46519" y="104678"/>
                  </a:moveTo>
                  <a:cubicBezTo>
                    <a:pt x="33779" y="105156"/>
                    <a:pt x="21500" y="99874"/>
                    <a:pt x="13086" y="90295"/>
                  </a:cubicBezTo>
                  <a:cubicBezTo>
                    <a:pt x="-4362" y="67892"/>
                    <a:pt x="-4362" y="36499"/>
                    <a:pt x="13086" y="14095"/>
                  </a:cubicBezTo>
                  <a:cubicBezTo>
                    <a:pt x="29698" y="-2661"/>
                    <a:pt x="56075" y="-4727"/>
                    <a:pt x="75094" y="9238"/>
                  </a:cubicBezTo>
                  <a:cubicBezTo>
                    <a:pt x="82664" y="14813"/>
                    <a:pt x="87621" y="23247"/>
                    <a:pt x="88810" y="32574"/>
                  </a:cubicBezTo>
                  <a:lnTo>
                    <a:pt x="76237" y="32574"/>
                  </a:lnTo>
                  <a:cubicBezTo>
                    <a:pt x="75265" y="26410"/>
                    <a:pt x="71826" y="20909"/>
                    <a:pt x="66712" y="17334"/>
                  </a:cubicBezTo>
                  <a:cubicBezTo>
                    <a:pt x="60743" y="13560"/>
                    <a:pt x="53764" y="11700"/>
                    <a:pt x="46709" y="12000"/>
                  </a:cubicBezTo>
                  <a:cubicBezTo>
                    <a:pt x="37548" y="11772"/>
                    <a:pt x="28835" y="15953"/>
                    <a:pt x="23278" y="23239"/>
                  </a:cubicBezTo>
                  <a:cubicBezTo>
                    <a:pt x="16786" y="31649"/>
                    <a:pt x="13419" y="42053"/>
                    <a:pt x="13753" y="52672"/>
                  </a:cubicBezTo>
                  <a:cubicBezTo>
                    <a:pt x="13095" y="63373"/>
                    <a:pt x="16158" y="73973"/>
                    <a:pt x="22420" y="82675"/>
                  </a:cubicBezTo>
                  <a:cubicBezTo>
                    <a:pt x="28563" y="90006"/>
                    <a:pt x="37833" y="93968"/>
                    <a:pt x="47376" y="93343"/>
                  </a:cubicBezTo>
                  <a:cubicBezTo>
                    <a:pt x="56934" y="93677"/>
                    <a:pt x="66098" y="89518"/>
                    <a:pt x="72141" y="82104"/>
                  </a:cubicBezTo>
                  <a:cubicBezTo>
                    <a:pt x="73167" y="80947"/>
                    <a:pt x="74091" y="79704"/>
                    <a:pt x="74903" y="78389"/>
                  </a:cubicBezTo>
                  <a:cubicBezTo>
                    <a:pt x="76190" y="76108"/>
                    <a:pt x="77091" y="73629"/>
                    <a:pt x="77570" y="71055"/>
                  </a:cubicBezTo>
                  <a:cubicBezTo>
                    <a:pt x="78305" y="68126"/>
                    <a:pt x="78688" y="65121"/>
                    <a:pt x="78713" y="62101"/>
                  </a:cubicBezTo>
                  <a:lnTo>
                    <a:pt x="78713" y="60863"/>
                  </a:lnTo>
                  <a:lnTo>
                    <a:pt x="47662" y="60863"/>
                  </a:lnTo>
                  <a:lnTo>
                    <a:pt x="47662" y="49433"/>
                  </a:lnTo>
                  <a:lnTo>
                    <a:pt x="91000" y="49433"/>
                  </a:lnTo>
                  <a:lnTo>
                    <a:pt x="91000" y="101916"/>
                  </a:lnTo>
                  <a:lnTo>
                    <a:pt x="82714" y="101916"/>
                  </a:lnTo>
                  <a:lnTo>
                    <a:pt x="79380" y="89438"/>
                  </a:lnTo>
                  <a:lnTo>
                    <a:pt x="78713" y="90295"/>
                  </a:lnTo>
                  <a:cubicBezTo>
                    <a:pt x="70796" y="99827"/>
                    <a:pt x="58901" y="105142"/>
                    <a:pt x="46519" y="10467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163F6460-0548-4BE0-9EF8-9A357A23E5C4}"/>
                </a:ext>
              </a:extLst>
            </p:cNvPr>
            <p:cNvSpPr/>
            <p:nvPr/>
          </p:nvSpPr>
          <p:spPr>
            <a:xfrm>
              <a:off x="6000329" y="3700367"/>
              <a:ext cx="78048" cy="101926"/>
            </a:xfrm>
            <a:custGeom>
              <a:avLst/>
              <a:gdLst>
                <a:gd name="connsiteX0" fmla="*/ 77668 w 78048"/>
                <a:gd name="connsiteY0" fmla="*/ 62865 h 101926"/>
                <a:gd name="connsiteX1" fmla="*/ 34300 w 78048"/>
                <a:gd name="connsiteY1" fmla="*/ 101868 h 101926"/>
                <a:gd name="connsiteX2" fmla="*/ 9659 w 78048"/>
                <a:gd name="connsiteY2" fmla="*/ 92012 h 101926"/>
                <a:gd name="connsiteX3" fmla="*/ 134 w 78048"/>
                <a:gd name="connsiteY3" fmla="*/ 62865 h 101926"/>
                <a:gd name="connsiteX4" fmla="*/ 134 w 78048"/>
                <a:gd name="connsiteY4" fmla="*/ 0 h 101926"/>
                <a:gd name="connsiteX5" fmla="*/ 13565 w 78048"/>
                <a:gd name="connsiteY5" fmla="*/ 0 h 101926"/>
                <a:gd name="connsiteX6" fmla="*/ 13565 w 78048"/>
                <a:gd name="connsiteY6" fmla="*/ 62008 h 101926"/>
                <a:gd name="connsiteX7" fmla="*/ 20137 w 78048"/>
                <a:gd name="connsiteY7" fmla="*/ 82963 h 101926"/>
                <a:gd name="connsiteX8" fmla="*/ 39187 w 78048"/>
                <a:gd name="connsiteY8" fmla="*/ 90202 h 101926"/>
                <a:gd name="connsiteX9" fmla="*/ 58237 w 78048"/>
                <a:gd name="connsiteY9" fmla="*/ 82963 h 101926"/>
                <a:gd name="connsiteX10" fmla="*/ 64714 w 78048"/>
                <a:gd name="connsiteY10" fmla="*/ 62008 h 101926"/>
                <a:gd name="connsiteX11" fmla="*/ 64714 w 78048"/>
                <a:gd name="connsiteY11" fmla="*/ 95 h 101926"/>
                <a:gd name="connsiteX12" fmla="*/ 78049 w 78048"/>
                <a:gd name="connsiteY12" fmla="*/ 95 h 10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48" h="101926">
                  <a:moveTo>
                    <a:pt x="77668" y="62865"/>
                  </a:moveTo>
                  <a:cubicBezTo>
                    <a:pt x="76458" y="85611"/>
                    <a:pt x="57046" y="103073"/>
                    <a:pt x="34300" y="101868"/>
                  </a:cubicBezTo>
                  <a:cubicBezTo>
                    <a:pt x="25223" y="101387"/>
                    <a:pt x="16565" y="97922"/>
                    <a:pt x="9659" y="92012"/>
                  </a:cubicBezTo>
                  <a:cubicBezTo>
                    <a:pt x="2697" y="83973"/>
                    <a:pt x="-742" y="73466"/>
                    <a:pt x="134" y="62865"/>
                  </a:cubicBezTo>
                  <a:lnTo>
                    <a:pt x="134" y="0"/>
                  </a:lnTo>
                  <a:lnTo>
                    <a:pt x="13565" y="0"/>
                  </a:lnTo>
                  <a:lnTo>
                    <a:pt x="13565" y="62008"/>
                  </a:lnTo>
                  <a:cubicBezTo>
                    <a:pt x="13022" y="69573"/>
                    <a:pt x="15365" y="77064"/>
                    <a:pt x="20137" y="82963"/>
                  </a:cubicBezTo>
                  <a:cubicBezTo>
                    <a:pt x="25099" y="88074"/>
                    <a:pt x="32081" y="90725"/>
                    <a:pt x="39187" y="90202"/>
                  </a:cubicBezTo>
                  <a:cubicBezTo>
                    <a:pt x="46283" y="90672"/>
                    <a:pt x="53236" y="88030"/>
                    <a:pt x="58237" y="82963"/>
                  </a:cubicBezTo>
                  <a:cubicBezTo>
                    <a:pt x="62942" y="77033"/>
                    <a:pt x="65247" y="69556"/>
                    <a:pt x="64714" y="62008"/>
                  </a:cubicBezTo>
                  <a:lnTo>
                    <a:pt x="64714" y="95"/>
                  </a:lnTo>
                  <a:lnTo>
                    <a:pt x="78049" y="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E84A44E7-70D7-432C-BA95-C777625BC169}"/>
                </a:ext>
              </a:extLst>
            </p:cNvPr>
            <p:cNvSpPr/>
            <p:nvPr/>
          </p:nvSpPr>
          <p:spPr>
            <a:xfrm>
              <a:off x="6116001" y="3700462"/>
              <a:ext cx="78771" cy="99155"/>
            </a:xfrm>
            <a:custGeom>
              <a:avLst/>
              <a:gdLst>
                <a:gd name="connsiteX0" fmla="*/ 12954 w 78771"/>
                <a:gd name="connsiteY0" fmla="*/ 99155 h 99155"/>
                <a:gd name="connsiteX1" fmla="*/ 6477 w 78771"/>
                <a:gd name="connsiteY1" fmla="*/ 99155 h 99155"/>
                <a:gd name="connsiteX2" fmla="*/ 0 w 78771"/>
                <a:gd name="connsiteY2" fmla="*/ 99155 h 99155"/>
                <a:gd name="connsiteX3" fmla="*/ 0 w 78771"/>
                <a:gd name="connsiteY3" fmla="*/ 0 h 99155"/>
                <a:gd name="connsiteX4" fmla="*/ 8001 w 78771"/>
                <a:gd name="connsiteY4" fmla="*/ 0 h 99155"/>
                <a:gd name="connsiteX5" fmla="*/ 16097 w 78771"/>
                <a:gd name="connsiteY5" fmla="*/ 0 h 99155"/>
                <a:gd name="connsiteX6" fmla="*/ 65818 w 78771"/>
                <a:gd name="connsiteY6" fmla="*/ 80581 h 99155"/>
                <a:gd name="connsiteX7" fmla="*/ 65818 w 78771"/>
                <a:gd name="connsiteY7" fmla="*/ 0 h 99155"/>
                <a:gd name="connsiteX8" fmla="*/ 72295 w 78771"/>
                <a:gd name="connsiteY8" fmla="*/ 0 h 99155"/>
                <a:gd name="connsiteX9" fmla="*/ 78772 w 78771"/>
                <a:gd name="connsiteY9" fmla="*/ 0 h 99155"/>
                <a:gd name="connsiteX10" fmla="*/ 78772 w 78771"/>
                <a:gd name="connsiteY10" fmla="*/ 99155 h 99155"/>
                <a:gd name="connsiteX11" fmla="*/ 71438 w 78771"/>
                <a:gd name="connsiteY11" fmla="*/ 99155 h 99155"/>
                <a:gd name="connsiteX12" fmla="*/ 64008 w 78771"/>
                <a:gd name="connsiteY12" fmla="*/ 99155 h 99155"/>
                <a:gd name="connsiteX13" fmla="*/ 12954 w 78771"/>
                <a:gd name="connsiteY13" fmla="*/ 18193 h 99155"/>
                <a:gd name="connsiteX14" fmla="*/ 12954 w 78771"/>
                <a:gd name="connsiteY14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771" h="99155">
                  <a:moveTo>
                    <a:pt x="12954" y="99155"/>
                  </a:moveTo>
                  <a:lnTo>
                    <a:pt x="6477" y="99155"/>
                  </a:lnTo>
                  <a:lnTo>
                    <a:pt x="0" y="99155"/>
                  </a:lnTo>
                  <a:lnTo>
                    <a:pt x="0" y="0"/>
                  </a:lnTo>
                  <a:lnTo>
                    <a:pt x="8001" y="0"/>
                  </a:lnTo>
                  <a:lnTo>
                    <a:pt x="16097" y="0"/>
                  </a:lnTo>
                  <a:lnTo>
                    <a:pt x="65818" y="80581"/>
                  </a:lnTo>
                  <a:lnTo>
                    <a:pt x="65818" y="0"/>
                  </a:lnTo>
                  <a:lnTo>
                    <a:pt x="72295" y="0"/>
                  </a:lnTo>
                  <a:lnTo>
                    <a:pt x="78772" y="0"/>
                  </a:lnTo>
                  <a:lnTo>
                    <a:pt x="78772" y="99155"/>
                  </a:lnTo>
                  <a:lnTo>
                    <a:pt x="71438" y="99155"/>
                  </a:lnTo>
                  <a:lnTo>
                    <a:pt x="64008" y="99155"/>
                  </a:lnTo>
                  <a:lnTo>
                    <a:pt x="12954" y="18193"/>
                  </a:lnTo>
                  <a:lnTo>
                    <a:pt x="12954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3680C120-00EB-43B7-81D8-FFAC2C3C3D79}"/>
                </a:ext>
              </a:extLst>
            </p:cNvPr>
            <p:cNvSpPr/>
            <p:nvPr/>
          </p:nvSpPr>
          <p:spPr>
            <a:xfrm>
              <a:off x="6231635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668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668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7D811158-A4FA-421C-A89D-BA25D566F328}"/>
                </a:ext>
              </a:extLst>
            </p:cNvPr>
            <p:cNvSpPr/>
            <p:nvPr/>
          </p:nvSpPr>
          <p:spPr>
            <a:xfrm>
              <a:off x="6271354" y="3700462"/>
              <a:ext cx="86677" cy="99155"/>
            </a:xfrm>
            <a:custGeom>
              <a:avLst/>
              <a:gdLst>
                <a:gd name="connsiteX0" fmla="*/ 0 w 86677"/>
                <a:gd name="connsiteY0" fmla="*/ 0 h 99155"/>
                <a:gd name="connsiteX1" fmla="*/ 7429 w 86677"/>
                <a:gd name="connsiteY1" fmla="*/ 0 h 99155"/>
                <a:gd name="connsiteX2" fmla="*/ 14954 w 86677"/>
                <a:gd name="connsiteY2" fmla="*/ 0 h 99155"/>
                <a:gd name="connsiteX3" fmla="*/ 43339 w 86677"/>
                <a:gd name="connsiteY3" fmla="*/ 84773 h 99155"/>
                <a:gd name="connsiteX4" fmla="*/ 43434 w 86677"/>
                <a:gd name="connsiteY4" fmla="*/ 84773 h 99155"/>
                <a:gd name="connsiteX5" fmla="*/ 71818 w 86677"/>
                <a:gd name="connsiteY5" fmla="*/ 0 h 99155"/>
                <a:gd name="connsiteX6" fmla="*/ 79248 w 86677"/>
                <a:gd name="connsiteY6" fmla="*/ 0 h 99155"/>
                <a:gd name="connsiteX7" fmla="*/ 86677 w 86677"/>
                <a:gd name="connsiteY7" fmla="*/ 0 h 99155"/>
                <a:gd name="connsiteX8" fmla="*/ 50578 w 86677"/>
                <a:gd name="connsiteY8" fmla="*/ 99155 h 99155"/>
                <a:gd name="connsiteX9" fmla="*/ 43339 w 86677"/>
                <a:gd name="connsiteY9" fmla="*/ 99155 h 99155"/>
                <a:gd name="connsiteX10" fmla="*/ 36100 w 86677"/>
                <a:gd name="connsiteY10" fmla="*/ 99155 h 99155"/>
                <a:gd name="connsiteX11" fmla="*/ 0 w 86677"/>
                <a:gd name="connsiteY11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677" h="99155">
                  <a:moveTo>
                    <a:pt x="0" y="0"/>
                  </a:moveTo>
                  <a:lnTo>
                    <a:pt x="7429" y="0"/>
                  </a:lnTo>
                  <a:lnTo>
                    <a:pt x="14954" y="0"/>
                  </a:lnTo>
                  <a:lnTo>
                    <a:pt x="43339" y="84773"/>
                  </a:lnTo>
                  <a:lnTo>
                    <a:pt x="43434" y="84773"/>
                  </a:lnTo>
                  <a:lnTo>
                    <a:pt x="71818" y="0"/>
                  </a:lnTo>
                  <a:lnTo>
                    <a:pt x="79248" y="0"/>
                  </a:lnTo>
                  <a:lnTo>
                    <a:pt x="86677" y="0"/>
                  </a:lnTo>
                  <a:lnTo>
                    <a:pt x="50578" y="99155"/>
                  </a:lnTo>
                  <a:lnTo>
                    <a:pt x="43339" y="99155"/>
                  </a:lnTo>
                  <a:lnTo>
                    <a:pt x="3610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4C59C916-24EA-43B6-AB03-B9F8C0CF4671}"/>
                </a:ext>
              </a:extLst>
            </p:cNvPr>
            <p:cNvSpPr/>
            <p:nvPr/>
          </p:nvSpPr>
          <p:spPr>
            <a:xfrm>
              <a:off x="6383749" y="3700462"/>
              <a:ext cx="73342" cy="99155"/>
            </a:xfrm>
            <a:custGeom>
              <a:avLst/>
              <a:gdLst>
                <a:gd name="connsiteX0" fmla="*/ 0 w 73342"/>
                <a:gd name="connsiteY0" fmla="*/ 99155 h 99155"/>
                <a:gd name="connsiteX1" fmla="*/ 0 w 73342"/>
                <a:gd name="connsiteY1" fmla="*/ 0 h 99155"/>
                <a:gd name="connsiteX2" fmla="*/ 72485 w 73342"/>
                <a:gd name="connsiteY2" fmla="*/ 0 h 99155"/>
                <a:gd name="connsiteX3" fmla="*/ 72485 w 73342"/>
                <a:gd name="connsiteY3" fmla="*/ 5906 h 99155"/>
                <a:gd name="connsiteX4" fmla="*/ 72485 w 73342"/>
                <a:gd name="connsiteY4" fmla="*/ 11811 h 99155"/>
                <a:gd name="connsiteX5" fmla="*/ 13430 w 73342"/>
                <a:gd name="connsiteY5" fmla="*/ 11811 h 99155"/>
                <a:gd name="connsiteX6" fmla="*/ 13430 w 73342"/>
                <a:gd name="connsiteY6" fmla="*/ 42196 h 99155"/>
                <a:gd name="connsiteX7" fmla="*/ 67342 w 73342"/>
                <a:gd name="connsiteY7" fmla="*/ 42196 h 99155"/>
                <a:gd name="connsiteX8" fmla="*/ 67342 w 73342"/>
                <a:gd name="connsiteY8" fmla="*/ 48101 h 99155"/>
                <a:gd name="connsiteX9" fmla="*/ 67342 w 73342"/>
                <a:gd name="connsiteY9" fmla="*/ 54007 h 99155"/>
                <a:gd name="connsiteX10" fmla="*/ 13430 w 73342"/>
                <a:gd name="connsiteY10" fmla="*/ 54007 h 99155"/>
                <a:gd name="connsiteX11" fmla="*/ 13430 w 73342"/>
                <a:gd name="connsiteY11" fmla="*/ 87344 h 99155"/>
                <a:gd name="connsiteX12" fmla="*/ 73342 w 73342"/>
                <a:gd name="connsiteY12" fmla="*/ 87344 h 99155"/>
                <a:gd name="connsiteX13" fmla="*/ 73342 w 73342"/>
                <a:gd name="connsiteY13" fmla="*/ 93250 h 99155"/>
                <a:gd name="connsiteX14" fmla="*/ 73342 w 73342"/>
                <a:gd name="connsiteY14" fmla="*/ 99155 h 99155"/>
                <a:gd name="connsiteX15" fmla="*/ 0 w 73342"/>
                <a:gd name="connsiteY15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342" h="99155">
                  <a:moveTo>
                    <a:pt x="0" y="99155"/>
                  </a:moveTo>
                  <a:lnTo>
                    <a:pt x="0" y="0"/>
                  </a:lnTo>
                  <a:lnTo>
                    <a:pt x="72485" y="0"/>
                  </a:lnTo>
                  <a:lnTo>
                    <a:pt x="72485" y="5906"/>
                  </a:lnTo>
                  <a:lnTo>
                    <a:pt x="72485" y="11811"/>
                  </a:lnTo>
                  <a:lnTo>
                    <a:pt x="13430" y="11811"/>
                  </a:lnTo>
                  <a:lnTo>
                    <a:pt x="13430" y="42196"/>
                  </a:lnTo>
                  <a:lnTo>
                    <a:pt x="67342" y="42196"/>
                  </a:lnTo>
                  <a:lnTo>
                    <a:pt x="67342" y="48101"/>
                  </a:lnTo>
                  <a:lnTo>
                    <a:pt x="67342" y="54007"/>
                  </a:lnTo>
                  <a:lnTo>
                    <a:pt x="13430" y="54007"/>
                  </a:lnTo>
                  <a:lnTo>
                    <a:pt x="13430" y="87344"/>
                  </a:lnTo>
                  <a:lnTo>
                    <a:pt x="73342" y="87344"/>
                  </a:lnTo>
                  <a:lnTo>
                    <a:pt x="73342" y="93250"/>
                  </a:lnTo>
                  <a:lnTo>
                    <a:pt x="73342" y="99155"/>
                  </a:lnTo>
                  <a:lnTo>
                    <a:pt x="0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DA175735-1646-4461-9E13-7CBD42475581}"/>
                </a:ext>
              </a:extLst>
            </p:cNvPr>
            <p:cNvSpPr/>
            <p:nvPr/>
          </p:nvSpPr>
          <p:spPr>
            <a:xfrm>
              <a:off x="6492811" y="3700289"/>
              <a:ext cx="82486" cy="99327"/>
            </a:xfrm>
            <a:custGeom>
              <a:avLst/>
              <a:gdLst>
                <a:gd name="connsiteX0" fmla="*/ 0 w 82486"/>
                <a:gd name="connsiteY0" fmla="*/ 77 h 99327"/>
                <a:gd name="connsiteX1" fmla="*/ 46101 w 82486"/>
                <a:gd name="connsiteY1" fmla="*/ 77 h 99327"/>
                <a:gd name="connsiteX2" fmla="*/ 70104 w 82486"/>
                <a:gd name="connsiteY2" fmla="*/ 7031 h 99327"/>
                <a:gd name="connsiteX3" fmla="*/ 78296 w 82486"/>
                <a:gd name="connsiteY3" fmla="*/ 27033 h 99327"/>
                <a:gd name="connsiteX4" fmla="*/ 69723 w 82486"/>
                <a:gd name="connsiteY4" fmla="*/ 47417 h 99327"/>
                <a:gd name="connsiteX5" fmla="*/ 65151 w 82486"/>
                <a:gd name="connsiteY5" fmla="*/ 50750 h 99327"/>
                <a:gd name="connsiteX6" fmla="*/ 67342 w 82486"/>
                <a:gd name="connsiteY6" fmla="*/ 51703 h 99327"/>
                <a:gd name="connsiteX7" fmla="*/ 76867 w 82486"/>
                <a:gd name="connsiteY7" fmla="*/ 69229 h 99327"/>
                <a:gd name="connsiteX8" fmla="*/ 77438 w 82486"/>
                <a:gd name="connsiteY8" fmla="*/ 87326 h 99327"/>
                <a:gd name="connsiteX9" fmla="*/ 78581 w 82486"/>
                <a:gd name="connsiteY9" fmla="*/ 93708 h 99327"/>
                <a:gd name="connsiteX10" fmla="*/ 82487 w 82486"/>
                <a:gd name="connsiteY10" fmla="*/ 97137 h 99327"/>
                <a:gd name="connsiteX11" fmla="*/ 82487 w 82486"/>
                <a:gd name="connsiteY11" fmla="*/ 99233 h 99327"/>
                <a:gd name="connsiteX12" fmla="*/ 66008 w 82486"/>
                <a:gd name="connsiteY12" fmla="*/ 99233 h 99327"/>
                <a:gd name="connsiteX13" fmla="*/ 64865 w 82486"/>
                <a:gd name="connsiteY13" fmla="*/ 92946 h 99327"/>
                <a:gd name="connsiteX14" fmla="*/ 64103 w 82486"/>
                <a:gd name="connsiteY14" fmla="*/ 81516 h 99327"/>
                <a:gd name="connsiteX15" fmla="*/ 64103 w 82486"/>
                <a:gd name="connsiteY15" fmla="*/ 73706 h 99327"/>
                <a:gd name="connsiteX16" fmla="*/ 59531 w 82486"/>
                <a:gd name="connsiteY16" fmla="*/ 60561 h 99327"/>
                <a:gd name="connsiteX17" fmla="*/ 45625 w 82486"/>
                <a:gd name="connsiteY17" fmla="*/ 56561 h 99327"/>
                <a:gd name="connsiteX18" fmla="*/ 13811 w 82486"/>
                <a:gd name="connsiteY18" fmla="*/ 56561 h 99327"/>
                <a:gd name="connsiteX19" fmla="*/ 13811 w 82486"/>
                <a:gd name="connsiteY19" fmla="*/ 99328 h 99327"/>
                <a:gd name="connsiteX20" fmla="*/ 381 w 82486"/>
                <a:gd name="connsiteY20" fmla="*/ 99328 h 99327"/>
                <a:gd name="connsiteX21" fmla="*/ 13430 w 82486"/>
                <a:gd name="connsiteY21" fmla="*/ 44940 h 99327"/>
                <a:gd name="connsiteX22" fmla="*/ 46577 w 82486"/>
                <a:gd name="connsiteY22" fmla="*/ 44940 h 99327"/>
                <a:gd name="connsiteX23" fmla="*/ 60293 w 82486"/>
                <a:gd name="connsiteY23" fmla="*/ 40844 h 99327"/>
                <a:gd name="connsiteX24" fmla="*/ 64579 w 82486"/>
                <a:gd name="connsiteY24" fmla="*/ 27986 h 99327"/>
                <a:gd name="connsiteX25" fmla="*/ 60008 w 82486"/>
                <a:gd name="connsiteY25" fmla="*/ 15413 h 99327"/>
                <a:gd name="connsiteX26" fmla="*/ 45625 w 82486"/>
                <a:gd name="connsiteY26" fmla="*/ 11412 h 99327"/>
                <a:gd name="connsiteX27" fmla="*/ 13430 w 82486"/>
                <a:gd name="connsiteY27" fmla="*/ 11412 h 9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486" h="99327">
                  <a:moveTo>
                    <a:pt x="0" y="77"/>
                  </a:moveTo>
                  <a:lnTo>
                    <a:pt x="46101" y="77"/>
                  </a:lnTo>
                  <a:cubicBezTo>
                    <a:pt x="54664" y="-479"/>
                    <a:pt x="63160" y="1981"/>
                    <a:pt x="70104" y="7031"/>
                  </a:cubicBezTo>
                  <a:cubicBezTo>
                    <a:pt x="75762" y="12084"/>
                    <a:pt x="78791" y="19461"/>
                    <a:pt x="78296" y="27033"/>
                  </a:cubicBezTo>
                  <a:cubicBezTo>
                    <a:pt x="78724" y="34784"/>
                    <a:pt x="75562" y="42302"/>
                    <a:pt x="69723" y="47417"/>
                  </a:cubicBezTo>
                  <a:cubicBezTo>
                    <a:pt x="68304" y="48664"/>
                    <a:pt x="66770" y="49780"/>
                    <a:pt x="65151" y="50750"/>
                  </a:cubicBezTo>
                  <a:lnTo>
                    <a:pt x="67342" y="51703"/>
                  </a:lnTo>
                  <a:cubicBezTo>
                    <a:pt x="73562" y="55283"/>
                    <a:pt x="77248" y="62058"/>
                    <a:pt x="76867" y="69229"/>
                  </a:cubicBezTo>
                  <a:lnTo>
                    <a:pt x="77438" y="87326"/>
                  </a:lnTo>
                  <a:cubicBezTo>
                    <a:pt x="77324" y="89513"/>
                    <a:pt x="77714" y="91696"/>
                    <a:pt x="78581" y="93708"/>
                  </a:cubicBezTo>
                  <a:cubicBezTo>
                    <a:pt x="79486" y="95241"/>
                    <a:pt x="80848" y="96443"/>
                    <a:pt x="82487" y="97137"/>
                  </a:cubicBezTo>
                  <a:lnTo>
                    <a:pt x="82487" y="99233"/>
                  </a:lnTo>
                  <a:lnTo>
                    <a:pt x="66008" y="99233"/>
                  </a:lnTo>
                  <a:cubicBezTo>
                    <a:pt x="65370" y="97192"/>
                    <a:pt x="64989" y="95081"/>
                    <a:pt x="64865" y="92946"/>
                  </a:cubicBezTo>
                  <a:cubicBezTo>
                    <a:pt x="64865" y="89517"/>
                    <a:pt x="64198" y="85707"/>
                    <a:pt x="64103" y="81516"/>
                  </a:cubicBezTo>
                  <a:lnTo>
                    <a:pt x="64103" y="73706"/>
                  </a:lnTo>
                  <a:cubicBezTo>
                    <a:pt x="64427" y="68885"/>
                    <a:pt x="62779" y="64141"/>
                    <a:pt x="59531" y="60561"/>
                  </a:cubicBezTo>
                  <a:cubicBezTo>
                    <a:pt x="55559" y="57530"/>
                    <a:pt x="50597" y="56102"/>
                    <a:pt x="45625" y="56561"/>
                  </a:cubicBezTo>
                  <a:lnTo>
                    <a:pt x="13811" y="56561"/>
                  </a:lnTo>
                  <a:lnTo>
                    <a:pt x="13811" y="99328"/>
                  </a:lnTo>
                  <a:lnTo>
                    <a:pt x="381" y="99328"/>
                  </a:lnTo>
                  <a:close/>
                  <a:moveTo>
                    <a:pt x="13430" y="44940"/>
                  </a:moveTo>
                  <a:lnTo>
                    <a:pt x="46577" y="44940"/>
                  </a:lnTo>
                  <a:cubicBezTo>
                    <a:pt x="51502" y="45331"/>
                    <a:pt x="56388" y="43871"/>
                    <a:pt x="60293" y="40844"/>
                  </a:cubicBezTo>
                  <a:cubicBezTo>
                    <a:pt x="63456" y="37347"/>
                    <a:pt x="65008" y="32682"/>
                    <a:pt x="64579" y="27986"/>
                  </a:cubicBezTo>
                  <a:cubicBezTo>
                    <a:pt x="65018" y="23321"/>
                    <a:pt x="63341" y="18706"/>
                    <a:pt x="60008" y="15413"/>
                  </a:cubicBezTo>
                  <a:cubicBezTo>
                    <a:pt x="55845" y="12398"/>
                    <a:pt x="50740" y="10979"/>
                    <a:pt x="45625" y="11412"/>
                  </a:cubicBezTo>
                  <a:lnTo>
                    <a:pt x="13430" y="114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D3B2CD99-DFBB-475D-9B8C-36AB79BCF712}"/>
                </a:ext>
              </a:extLst>
            </p:cNvPr>
            <p:cNvSpPr/>
            <p:nvPr/>
          </p:nvSpPr>
          <p:spPr>
            <a:xfrm>
              <a:off x="6603458" y="3698017"/>
              <a:ext cx="79332" cy="104333"/>
            </a:xfrm>
            <a:custGeom>
              <a:avLst/>
              <a:gdLst>
                <a:gd name="connsiteX0" fmla="*/ 64613 w 79332"/>
                <a:gd name="connsiteY0" fmla="*/ 31211 h 104333"/>
                <a:gd name="connsiteX1" fmla="*/ 57183 w 79332"/>
                <a:gd name="connsiteY1" fmla="*/ 16638 h 104333"/>
                <a:gd name="connsiteX2" fmla="*/ 39657 w 79332"/>
                <a:gd name="connsiteY2" fmla="*/ 11589 h 104333"/>
                <a:gd name="connsiteX3" fmla="*/ 22417 w 79332"/>
                <a:gd name="connsiteY3" fmla="*/ 15971 h 104333"/>
                <a:gd name="connsiteX4" fmla="*/ 16607 w 79332"/>
                <a:gd name="connsiteY4" fmla="*/ 28830 h 104333"/>
                <a:gd name="connsiteX5" fmla="*/ 20512 w 79332"/>
                <a:gd name="connsiteY5" fmla="*/ 37402 h 104333"/>
                <a:gd name="connsiteX6" fmla="*/ 36228 w 79332"/>
                <a:gd name="connsiteY6" fmla="*/ 42927 h 104333"/>
                <a:gd name="connsiteX7" fmla="*/ 53564 w 79332"/>
                <a:gd name="connsiteY7" fmla="*/ 47118 h 104333"/>
                <a:gd name="connsiteX8" fmla="*/ 73280 w 79332"/>
                <a:gd name="connsiteY8" fmla="*/ 56643 h 104333"/>
                <a:gd name="connsiteX9" fmla="*/ 79281 w 79332"/>
                <a:gd name="connsiteY9" fmla="*/ 74835 h 104333"/>
                <a:gd name="connsiteX10" fmla="*/ 68804 w 79332"/>
                <a:gd name="connsiteY10" fmla="*/ 96457 h 104333"/>
                <a:gd name="connsiteX11" fmla="*/ 41086 w 79332"/>
                <a:gd name="connsiteY11" fmla="*/ 104268 h 104333"/>
                <a:gd name="connsiteX12" fmla="*/ 10701 w 79332"/>
                <a:gd name="connsiteY12" fmla="*/ 94743 h 104333"/>
                <a:gd name="connsiteX13" fmla="*/ 33 w 79332"/>
                <a:gd name="connsiteY13" fmla="*/ 70168 h 104333"/>
                <a:gd name="connsiteX14" fmla="*/ 33 w 79332"/>
                <a:gd name="connsiteY14" fmla="*/ 69406 h 104333"/>
                <a:gd name="connsiteX15" fmla="*/ 12416 w 79332"/>
                <a:gd name="connsiteY15" fmla="*/ 69406 h 104333"/>
                <a:gd name="connsiteX16" fmla="*/ 20226 w 79332"/>
                <a:gd name="connsiteY16" fmla="*/ 86075 h 104333"/>
                <a:gd name="connsiteX17" fmla="*/ 41086 w 79332"/>
                <a:gd name="connsiteY17" fmla="*/ 91980 h 104333"/>
                <a:gd name="connsiteX18" fmla="*/ 60136 w 79332"/>
                <a:gd name="connsiteY18" fmla="*/ 87694 h 104333"/>
                <a:gd name="connsiteX19" fmla="*/ 66613 w 79332"/>
                <a:gd name="connsiteY19" fmla="*/ 75216 h 104333"/>
                <a:gd name="connsiteX20" fmla="*/ 62327 w 79332"/>
                <a:gd name="connsiteY20" fmla="*/ 64644 h 104333"/>
                <a:gd name="connsiteX21" fmla="*/ 45467 w 79332"/>
                <a:gd name="connsiteY21" fmla="*/ 58167 h 104333"/>
                <a:gd name="connsiteX22" fmla="*/ 28132 w 79332"/>
                <a:gd name="connsiteY22" fmla="*/ 54833 h 104333"/>
                <a:gd name="connsiteX23" fmla="*/ 9082 w 79332"/>
                <a:gd name="connsiteY23" fmla="*/ 46260 h 104333"/>
                <a:gd name="connsiteX24" fmla="*/ 3557 w 79332"/>
                <a:gd name="connsiteY24" fmla="*/ 30925 h 104333"/>
                <a:gd name="connsiteX25" fmla="*/ 13082 w 79332"/>
                <a:gd name="connsiteY25" fmla="*/ 8351 h 104333"/>
                <a:gd name="connsiteX26" fmla="*/ 39276 w 79332"/>
                <a:gd name="connsiteY26" fmla="*/ 64 h 104333"/>
                <a:gd name="connsiteX27" fmla="*/ 65946 w 79332"/>
                <a:gd name="connsiteY27" fmla="*/ 8351 h 104333"/>
                <a:gd name="connsiteX28" fmla="*/ 76519 w 79332"/>
                <a:gd name="connsiteY28" fmla="*/ 31497 h 10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9332" h="104333">
                  <a:moveTo>
                    <a:pt x="64613" y="31211"/>
                  </a:moveTo>
                  <a:cubicBezTo>
                    <a:pt x="64298" y="25523"/>
                    <a:pt x="61603" y="20230"/>
                    <a:pt x="57183" y="16638"/>
                  </a:cubicBezTo>
                  <a:cubicBezTo>
                    <a:pt x="52049" y="13086"/>
                    <a:pt x="45896" y="11312"/>
                    <a:pt x="39657" y="11589"/>
                  </a:cubicBezTo>
                  <a:cubicBezTo>
                    <a:pt x="33590" y="11179"/>
                    <a:pt x="27551" y="12713"/>
                    <a:pt x="22417" y="15971"/>
                  </a:cubicBezTo>
                  <a:cubicBezTo>
                    <a:pt x="18454" y="19016"/>
                    <a:pt x="16273" y="23841"/>
                    <a:pt x="16607" y="28830"/>
                  </a:cubicBezTo>
                  <a:cubicBezTo>
                    <a:pt x="16397" y="32160"/>
                    <a:pt x="17864" y="35375"/>
                    <a:pt x="20512" y="37402"/>
                  </a:cubicBezTo>
                  <a:cubicBezTo>
                    <a:pt x="25398" y="40135"/>
                    <a:pt x="30713" y="42004"/>
                    <a:pt x="36228" y="42927"/>
                  </a:cubicBezTo>
                  <a:lnTo>
                    <a:pt x="53564" y="47118"/>
                  </a:lnTo>
                  <a:cubicBezTo>
                    <a:pt x="60926" y="48295"/>
                    <a:pt x="67784" y="51607"/>
                    <a:pt x="73280" y="56643"/>
                  </a:cubicBezTo>
                  <a:cubicBezTo>
                    <a:pt x="77548" y="61708"/>
                    <a:pt x="79700" y="68225"/>
                    <a:pt x="79281" y="74835"/>
                  </a:cubicBezTo>
                  <a:cubicBezTo>
                    <a:pt x="79624" y="83342"/>
                    <a:pt x="75700" y="91458"/>
                    <a:pt x="68804" y="96457"/>
                  </a:cubicBezTo>
                  <a:cubicBezTo>
                    <a:pt x="60679" y="102055"/>
                    <a:pt x="50935" y="104802"/>
                    <a:pt x="41086" y="104268"/>
                  </a:cubicBezTo>
                  <a:cubicBezTo>
                    <a:pt x="30142" y="104819"/>
                    <a:pt x="19369" y="101441"/>
                    <a:pt x="10701" y="94743"/>
                  </a:cubicBezTo>
                  <a:cubicBezTo>
                    <a:pt x="3529" y="88646"/>
                    <a:pt x="-405" y="79570"/>
                    <a:pt x="33" y="70168"/>
                  </a:cubicBezTo>
                  <a:lnTo>
                    <a:pt x="33" y="69406"/>
                  </a:lnTo>
                  <a:lnTo>
                    <a:pt x="12416" y="69406"/>
                  </a:lnTo>
                  <a:cubicBezTo>
                    <a:pt x="12282" y="75876"/>
                    <a:pt x="15168" y="82039"/>
                    <a:pt x="20226" y="86075"/>
                  </a:cubicBezTo>
                  <a:cubicBezTo>
                    <a:pt x="26322" y="90326"/>
                    <a:pt x="33666" y="92405"/>
                    <a:pt x="41086" y="91980"/>
                  </a:cubicBezTo>
                  <a:cubicBezTo>
                    <a:pt x="47715" y="92445"/>
                    <a:pt x="54345" y="90955"/>
                    <a:pt x="60136" y="87694"/>
                  </a:cubicBezTo>
                  <a:cubicBezTo>
                    <a:pt x="64394" y="85013"/>
                    <a:pt x="66870" y="80241"/>
                    <a:pt x="66613" y="75216"/>
                  </a:cubicBezTo>
                  <a:cubicBezTo>
                    <a:pt x="66880" y="71222"/>
                    <a:pt x="65298" y="67324"/>
                    <a:pt x="62327" y="64644"/>
                  </a:cubicBezTo>
                  <a:cubicBezTo>
                    <a:pt x="57183" y="61414"/>
                    <a:pt x="51449" y="59214"/>
                    <a:pt x="45467" y="58167"/>
                  </a:cubicBezTo>
                  <a:lnTo>
                    <a:pt x="28132" y="54833"/>
                  </a:lnTo>
                  <a:cubicBezTo>
                    <a:pt x="21160" y="53645"/>
                    <a:pt x="14597" y="50694"/>
                    <a:pt x="9082" y="46260"/>
                  </a:cubicBezTo>
                  <a:cubicBezTo>
                    <a:pt x="5262" y="42092"/>
                    <a:pt x="3272" y="36570"/>
                    <a:pt x="3557" y="30925"/>
                  </a:cubicBezTo>
                  <a:cubicBezTo>
                    <a:pt x="3186" y="22352"/>
                    <a:pt x="6682" y="14064"/>
                    <a:pt x="13082" y="8351"/>
                  </a:cubicBezTo>
                  <a:cubicBezTo>
                    <a:pt x="20502" y="2467"/>
                    <a:pt x="29827" y="-482"/>
                    <a:pt x="39276" y="64"/>
                  </a:cubicBezTo>
                  <a:cubicBezTo>
                    <a:pt x="48868" y="-442"/>
                    <a:pt x="58326" y="2497"/>
                    <a:pt x="65946" y="8351"/>
                  </a:cubicBezTo>
                  <a:cubicBezTo>
                    <a:pt x="72680" y="14155"/>
                    <a:pt x="76538" y="22609"/>
                    <a:pt x="76519" y="314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A80AB682-12DA-4756-A5B7-8302BEB69E6F}"/>
                </a:ext>
              </a:extLst>
            </p:cNvPr>
            <p:cNvSpPr/>
            <p:nvPr/>
          </p:nvSpPr>
          <p:spPr>
            <a:xfrm>
              <a:off x="6715600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763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763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4DD3027D-DE86-43C4-A0C4-2EC31F6C81CD}"/>
                </a:ext>
              </a:extLst>
            </p:cNvPr>
            <p:cNvSpPr/>
            <p:nvPr/>
          </p:nvSpPr>
          <p:spPr>
            <a:xfrm>
              <a:off x="6757320" y="3700462"/>
              <a:ext cx="80486" cy="99250"/>
            </a:xfrm>
            <a:custGeom>
              <a:avLst/>
              <a:gdLst>
                <a:gd name="connsiteX0" fmla="*/ 33528 w 80486"/>
                <a:gd name="connsiteY0" fmla="*/ 11811 h 99250"/>
                <a:gd name="connsiteX1" fmla="*/ 0 w 80486"/>
                <a:gd name="connsiteY1" fmla="*/ 11811 h 99250"/>
                <a:gd name="connsiteX2" fmla="*/ 0 w 80486"/>
                <a:gd name="connsiteY2" fmla="*/ 5906 h 99250"/>
                <a:gd name="connsiteX3" fmla="*/ 0 w 80486"/>
                <a:gd name="connsiteY3" fmla="*/ 0 h 99250"/>
                <a:gd name="connsiteX4" fmla="*/ 80486 w 80486"/>
                <a:gd name="connsiteY4" fmla="*/ 0 h 99250"/>
                <a:gd name="connsiteX5" fmla="*/ 80486 w 80486"/>
                <a:gd name="connsiteY5" fmla="*/ 5906 h 99250"/>
                <a:gd name="connsiteX6" fmla="*/ 80486 w 80486"/>
                <a:gd name="connsiteY6" fmla="*/ 11811 h 99250"/>
                <a:gd name="connsiteX7" fmla="*/ 46958 w 80486"/>
                <a:gd name="connsiteY7" fmla="*/ 11811 h 99250"/>
                <a:gd name="connsiteX8" fmla="*/ 46958 w 80486"/>
                <a:gd name="connsiteY8" fmla="*/ 99250 h 99250"/>
                <a:gd name="connsiteX9" fmla="*/ 40291 w 80486"/>
                <a:gd name="connsiteY9" fmla="*/ 99250 h 99250"/>
                <a:gd name="connsiteX10" fmla="*/ 33528 w 80486"/>
                <a:gd name="connsiteY10" fmla="*/ 99250 h 99250"/>
                <a:gd name="connsiteX11" fmla="*/ 33528 w 80486"/>
                <a:gd name="connsiteY11" fmla="*/ 11811 h 9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86" h="99250">
                  <a:moveTo>
                    <a:pt x="33528" y="11811"/>
                  </a:moveTo>
                  <a:lnTo>
                    <a:pt x="0" y="11811"/>
                  </a:lnTo>
                  <a:lnTo>
                    <a:pt x="0" y="5906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5906"/>
                  </a:lnTo>
                  <a:lnTo>
                    <a:pt x="80486" y="11811"/>
                  </a:lnTo>
                  <a:lnTo>
                    <a:pt x="46958" y="11811"/>
                  </a:lnTo>
                  <a:lnTo>
                    <a:pt x="46958" y="99250"/>
                  </a:lnTo>
                  <a:lnTo>
                    <a:pt x="40291" y="99250"/>
                  </a:lnTo>
                  <a:lnTo>
                    <a:pt x="33528" y="99250"/>
                  </a:lnTo>
                  <a:lnTo>
                    <a:pt x="33528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346955E0-F030-4A7C-9D9C-827E11D96C3F}"/>
                </a:ext>
              </a:extLst>
            </p:cNvPr>
            <p:cNvSpPr/>
            <p:nvPr/>
          </p:nvSpPr>
          <p:spPr>
            <a:xfrm>
              <a:off x="6861047" y="3700462"/>
              <a:ext cx="88296" cy="99155"/>
            </a:xfrm>
            <a:custGeom>
              <a:avLst/>
              <a:gdLst>
                <a:gd name="connsiteX0" fmla="*/ 37433 w 88296"/>
                <a:gd name="connsiteY0" fmla="*/ 59531 h 99155"/>
                <a:gd name="connsiteX1" fmla="*/ 0 w 88296"/>
                <a:gd name="connsiteY1" fmla="*/ 0 h 99155"/>
                <a:gd name="connsiteX2" fmla="*/ 7810 w 88296"/>
                <a:gd name="connsiteY2" fmla="*/ 0 h 99155"/>
                <a:gd name="connsiteX3" fmla="*/ 15716 w 88296"/>
                <a:gd name="connsiteY3" fmla="*/ 0 h 99155"/>
                <a:gd name="connsiteX4" fmla="*/ 44196 w 88296"/>
                <a:gd name="connsiteY4" fmla="*/ 48101 h 99155"/>
                <a:gd name="connsiteX5" fmla="*/ 44196 w 88296"/>
                <a:gd name="connsiteY5" fmla="*/ 48101 h 99155"/>
                <a:gd name="connsiteX6" fmla="*/ 72771 w 88296"/>
                <a:gd name="connsiteY6" fmla="*/ 0 h 99155"/>
                <a:gd name="connsiteX7" fmla="*/ 80581 w 88296"/>
                <a:gd name="connsiteY7" fmla="*/ 0 h 99155"/>
                <a:gd name="connsiteX8" fmla="*/ 88297 w 88296"/>
                <a:gd name="connsiteY8" fmla="*/ 0 h 99155"/>
                <a:gd name="connsiteX9" fmla="*/ 50863 w 88296"/>
                <a:gd name="connsiteY9" fmla="*/ 59722 h 99155"/>
                <a:gd name="connsiteX10" fmla="*/ 50863 w 88296"/>
                <a:gd name="connsiteY10" fmla="*/ 99155 h 99155"/>
                <a:gd name="connsiteX11" fmla="*/ 44196 w 88296"/>
                <a:gd name="connsiteY11" fmla="*/ 99155 h 99155"/>
                <a:gd name="connsiteX12" fmla="*/ 37433 w 88296"/>
                <a:gd name="connsiteY12" fmla="*/ 99155 h 99155"/>
                <a:gd name="connsiteX13" fmla="*/ 37433 w 88296"/>
                <a:gd name="connsiteY13" fmla="*/ 59531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96" h="99155">
                  <a:moveTo>
                    <a:pt x="37433" y="59531"/>
                  </a:moveTo>
                  <a:lnTo>
                    <a:pt x="0" y="0"/>
                  </a:lnTo>
                  <a:lnTo>
                    <a:pt x="7810" y="0"/>
                  </a:lnTo>
                  <a:lnTo>
                    <a:pt x="15716" y="0"/>
                  </a:lnTo>
                  <a:lnTo>
                    <a:pt x="44196" y="48101"/>
                  </a:lnTo>
                  <a:lnTo>
                    <a:pt x="44196" y="48101"/>
                  </a:lnTo>
                  <a:lnTo>
                    <a:pt x="72771" y="0"/>
                  </a:lnTo>
                  <a:lnTo>
                    <a:pt x="80581" y="0"/>
                  </a:lnTo>
                  <a:lnTo>
                    <a:pt x="88297" y="0"/>
                  </a:lnTo>
                  <a:lnTo>
                    <a:pt x="50863" y="59722"/>
                  </a:lnTo>
                  <a:lnTo>
                    <a:pt x="50863" y="99155"/>
                  </a:lnTo>
                  <a:lnTo>
                    <a:pt x="44196" y="99155"/>
                  </a:lnTo>
                  <a:lnTo>
                    <a:pt x="37433" y="99155"/>
                  </a:lnTo>
                  <a:lnTo>
                    <a:pt x="37433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2B390924-F0F6-4690-8FF2-BB32CA3BA340}"/>
              </a:ext>
            </a:extLst>
          </p:cNvPr>
          <p:cNvCxnSpPr>
            <a:cxnSpLocks/>
            <a:endCxn id="120" idx="5"/>
          </p:cNvCxnSpPr>
          <p:nvPr userDrawn="1"/>
        </p:nvCxnSpPr>
        <p:spPr>
          <a:xfrm>
            <a:off x="660400" y="6235700"/>
            <a:ext cx="10894216" cy="0"/>
          </a:xfrm>
          <a:prstGeom prst="line">
            <a:avLst/>
          </a:prstGeom>
          <a:noFill/>
          <a:ln>
            <a:gradFill>
              <a:gsLst>
                <a:gs pos="0">
                  <a:schemeClr val="accent5">
                    <a:lumMod val="20000"/>
                    <a:lumOff val="80000"/>
                    <a:alpha val="0"/>
                  </a:schemeClr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8C7FB8AF-C1F6-4285-A82B-CD5D65F72808}"/>
              </a:ext>
            </a:extLst>
          </p:cNvPr>
          <p:cNvGrpSpPr/>
          <p:nvPr userDrawn="1"/>
        </p:nvGrpSpPr>
        <p:grpSpPr>
          <a:xfrm>
            <a:off x="11518900" y="6175518"/>
            <a:ext cx="255020" cy="120364"/>
            <a:chOff x="11531600" y="6153108"/>
            <a:chExt cx="403792" cy="190584"/>
          </a:xfrm>
        </p:grpSpPr>
        <p:sp>
          <p:nvSpPr>
            <p:cNvPr id="120" name="平行四边形 119">
              <a:extLst>
                <a:ext uri="{FF2B5EF4-FFF2-40B4-BE49-F238E27FC236}">
                  <a16:creationId xmlns:a16="http://schemas.microsoft.com/office/drawing/2014/main" id="{96112B82-B2BE-4196-B339-345FBE4D8CEF}"/>
                </a:ext>
              </a:extLst>
            </p:cNvPr>
            <p:cNvSpPr/>
            <p:nvPr/>
          </p:nvSpPr>
          <p:spPr>
            <a:xfrm>
              <a:off x="11531600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1" name="平行四边形 120">
              <a:extLst>
                <a:ext uri="{FF2B5EF4-FFF2-40B4-BE49-F238E27FC236}">
                  <a16:creationId xmlns:a16="http://schemas.microsoft.com/office/drawing/2014/main" id="{B2AEE8E7-E77C-4028-AAFD-994D1849E9D4}"/>
                </a:ext>
              </a:extLst>
            </p:cNvPr>
            <p:cNvSpPr/>
            <p:nvPr/>
          </p:nvSpPr>
          <p:spPr>
            <a:xfrm>
              <a:off x="11638898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2" name="平行四边形 121">
              <a:extLst>
                <a:ext uri="{FF2B5EF4-FFF2-40B4-BE49-F238E27FC236}">
                  <a16:creationId xmlns:a16="http://schemas.microsoft.com/office/drawing/2014/main" id="{4E0AB20C-45D8-48FC-94E1-4A178C60BB07}"/>
                </a:ext>
              </a:extLst>
            </p:cNvPr>
            <p:cNvSpPr/>
            <p:nvPr/>
          </p:nvSpPr>
          <p:spPr>
            <a:xfrm>
              <a:off x="11746196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83D88382-29AB-476C-8B1B-4B6050B8460C}"/>
              </a:ext>
            </a:extLst>
          </p:cNvPr>
          <p:cNvSpPr/>
          <p:nvPr userDrawn="1"/>
        </p:nvSpPr>
        <p:spPr>
          <a:xfrm>
            <a:off x="11989998" y="278602"/>
            <a:ext cx="202003" cy="745074"/>
          </a:xfrm>
          <a:custGeom>
            <a:avLst/>
            <a:gdLst>
              <a:gd name="connsiteX0" fmla="*/ 0 w 202003"/>
              <a:gd name="connsiteY0" fmla="*/ 0 h 745074"/>
              <a:gd name="connsiteX1" fmla="*/ 202003 w 202003"/>
              <a:gd name="connsiteY1" fmla="*/ 48 h 745074"/>
              <a:gd name="connsiteX2" fmla="*/ 202003 w 202003"/>
              <a:gd name="connsiteY2" fmla="*/ 745070 h 745074"/>
              <a:gd name="connsiteX3" fmla="*/ 0 w 202003"/>
              <a:gd name="connsiteY3" fmla="*/ 745074 h 74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03" h="745074">
                <a:moveTo>
                  <a:pt x="0" y="0"/>
                </a:moveTo>
                <a:lnTo>
                  <a:pt x="202003" y="48"/>
                </a:lnTo>
                <a:lnTo>
                  <a:pt x="202003" y="745070"/>
                </a:lnTo>
                <a:lnTo>
                  <a:pt x="0" y="745074"/>
                </a:lnTo>
                <a:close/>
              </a:path>
            </a:pathLst>
          </a:custGeom>
          <a:blipFill dpi="0" rotWithShape="1">
            <a:blip r:embed="rId3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/>
            <a:tile tx="0" ty="-196850" sx="30000" sy="3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7" name="等腰三角形 72">
            <a:extLst>
              <a:ext uri="{FF2B5EF4-FFF2-40B4-BE49-F238E27FC236}">
                <a16:creationId xmlns:a16="http://schemas.microsoft.com/office/drawing/2014/main" id="{6BBC5B14-3E11-4D92-9D7F-F528ADFCE5CF}"/>
              </a:ext>
            </a:extLst>
          </p:cNvPr>
          <p:cNvSpPr/>
          <p:nvPr userDrawn="1"/>
        </p:nvSpPr>
        <p:spPr>
          <a:xfrm rot="3112222">
            <a:off x="16882230" y="5735848"/>
            <a:ext cx="270190" cy="220337"/>
          </a:xfrm>
          <a:custGeom>
            <a:avLst/>
            <a:gdLst>
              <a:gd name="connsiteX0" fmla="*/ 0 w 3295328"/>
              <a:gd name="connsiteY0" fmla="*/ 2687308 h 2687308"/>
              <a:gd name="connsiteX1" fmla="*/ 1647664 w 3295328"/>
              <a:gd name="connsiteY1" fmla="*/ 0 h 2687308"/>
              <a:gd name="connsiteX2" fmla="*/ 3295328 w 3295328"/>
              <a:gd name="connsiteY2" fmla="*/ 2687308 h 2687308"/>
              <a:gd name="connsiteX3" fmla="*/ 0 w 3295328"/>
              <a:gd name="connsiteY3" fmla="*/ 2687308 h 2687308"/>
              <a:gd name="connsiteX0" fmla="*/ 667491 w 3962819"/>
              <a:gd name="connsiteY0" fmla="*/ 5036646 h 5036646"/>
              <a:gd name="connsiteX1" fmla="*/ 0 w 3962819"/>
              <a:gd name="connsiteY1" fmla="*/ 0 h 5036646"/>
              <a:gd name="connsiteX2" fmla="*/ 2315155 w 3962819"/>
              <a:gd name="connsiteY2" fmla="*/ 2349338 h 5036646"/>
              <a:gd name="connsiteX3" fmla="*/ 3962819 w 3962819"/>
              <a:gd name="connsiteY3" fmla="*/ 5036646 h 5036646"/>
              <a:gd name="connsiteX4" fmla="*/ 667491 w 3962819"/>
              <a:gd name="connsiteY4" fmla="*/ 5036646 h 5036646"/>
              <a:gd name="connsiteX0" fmla="*/ 0 w 3295328"/>
              <a:gd name="connsiteY0" fmla="*/ 2687308 h 2687308"/>
              <a:gd name="connsiteX1" fmla="*/ 1647664 w 3295328"/>
              <a:gd name="connsiteY1" fmla="*/ 0 h 2687308"/>
              <a:gd name="connsiteX2" fmla="*/ 3295328 w 3295328"/>
              <a:gd name="connsiteY2" fmla="*/ 2687308 h 2687308"/>
              <a:gd name="connsiteX3" fmla="*/ 0 w 3295328"/>
              <a:gd name="connsiteY3" fmla="*/ 2687308 h 268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5328" h="2687308">
                <a:moveTo>
                  <a:pt x="0" y="2687308"/>
                </a:moveTo>
                <a:lnTo>
                  <a:pt x="1647664" y="0"/>
                </a:lnTo>
                <a:lnTo>
                  <a:pt x="3295328" y="2687308"/>
                </a:lnTo>
                <a:lnTo>
                  <a:pt x="0" y="2687308"/>
                </a:lnTo>
                <a:close/>
              </a:path>
            </a:pathLst>
          </a:custGeom>
          <a:solidFill>
            <a:schemeClr val="accent2"/>
          </a:solidFill>
          <a:ln w="15875" cap="rnd">
            <a:noFill/>
            <a:prstDash val="sysDash"/>
            <a:round/>
          </a:ln>
          <a:effectLst>
            <a:softEdge rad="63500"/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任意多边形: 形状 158">
            <a:extLst>
              <a:ext uri="{FF2B5EF4-FFF2-40B4-BE49-F238E27FC236}">
                <a16:creationId xmlns:a16="http://schemas.microsoft.com/office/drawing/2014/main" id="{3A7B9A59-72EF-4BA8-9E71-90F461FFA6E3}"/>
              </a:ext>
            </a:extLst>
          </p:cNvPr>
          <p:cNvSpPr/>
          <p:nvPr userDrawn="1"/>
        </p:nvSpPr>
        <p:spPr>
          <a:xfrm flipH="1">
            <a:off x="9834894" y="1883412"/>
            <a:ext cx="4619787" cy="3818891"/>
          </a:xfrm>
          <a:custGeom>
            <a:avLst/>
            <a:gdLst>
              <a:gd name="connsiteX0" fmla="*/ 1549536 w 1549535"/>
              <a:gd name="connsiteY0" fmla="*/ 37222 h 1280905"/>
              <a:gd name="connsiteX1" fmla="*/ 1147854 w 1549535"/>
              <a:gd name="connsiteY1" fmla="*/ 37222 h 1280905"/>
              <a:gd name="connsiteX2" fmla="*/ 926355 w 1549535"/>
              <a:gd name="connsiteY2" fmla="*/ 256043 h 1280905"/>
              <a:gd name="connsiteX3" fmla="*/ 858643 w 1549535"/>
              <a:gd name="connsiteY3" fmla="*/ 103021 h 1280905"/>
              <a:gd name="connsiteX4" fmla="*/ 972262 w 1549535"/>
              <a:gd name="connsiteY4" fmla="*/ 61131 h 1280905"/>
              <a:gd name="connsiteX5" fmla="*/ 671383 w 1549535"/>
              <a:gd name="connsiteY5" fmla="*/ 58645 h 1280905"/>
              <a:gd name="connsiteX6" fmla="*/ 622990 w 1549535"/>
              <a:gd name="connsiteY6" fmla="*/ 255278 h 1280905"/>
              <a:gd name="connsiteX7" fmla="*/ 407229 w 1549535"/>
              <a:gd name="connsiteY7" fmla="*/ 37222 h 1280905"/>
              <a:gd name="connsiteX8" fmla="*/ 0 w 1549535"/>
              <a:gd name="connsiteY8" fmla="*/ 37222 h 1280905"/>
              <a:gd name="connsiteX9" fmla="*/ 290741 w 1549535"/>
              <a:gd name="connsiteY9" fmla="*/ 156579 h 1280905"/>
              <a:gd name="connsiteX10" fmla="*/ 315416 w 1549535"/>
              <a:gd name="connsiteY10" fmla="*/ 221039 h 1280905"/>
              <a:gd name="connsiteX11" fmla="*/ 109984 w 1549535"/>
              <a:gd name="connsiteY11" fmla="*/ 221995 h 1280905"/>
              <a:gd name="connsiteX12" fmla="*/ 370886 w 1549535"/>
              <a:gd name="connsiteY12" fmla="*/ 333893 h 1280905"/>
              <a:gd name="connsiteX13" fmla="*/ 405890 w 1549535"/>
              <a:gd name="connsiteY13" fmla="*/ 410403 h 1280905"/>
              <a:gd name="connsiteX14" fmla="*/ 244452 w 1549535"/>
              <a:gd name="connsiteY14" fmla="*/ 416333 h 1280905"/>
              <a:gd name="connsiteX15" fmla="*/ 454857 w 1549535"/>
              <a:gd name="connsiteY15" fmla="*/ 522874 h 1280905"/>
              <a:gd name="connsiteX16" fmla="*/ 481827 w 1549535"/>
              <a:gd name="connsiteY16" fmla="*/ 591352 h 1280905"/>
              <a:gd name="connsiteX17" fmla="*/ 353289 w 1549535"/>
              <a:gd name="connsiteY17" fmla="*/ 591352 h 1280905"/>
              <a:gd name="connsiteX18" fmla="*/ 527351 w 1549535"/>
              <a:gd name="connsiteY18" fmla="*/ 698658 h 1280905"/>
              <a:gd name="connsiteX19" fmla="*/ 554704 w 1549535"/>
              <a:gd name="connsiteY19" fmla="*/ 773065 h 1280905"/>
              <a:gd name="connsiteX20" fmla="*/ 464995 w 1549535"/>
              <a:gd name="connsiteY20" fmla="*/ 773065 h 1280905"/>
              <a:gd name="connsiteX21" fmla="*/ 603097 w 1549535"/>
              <a:gd name="connsiteY21" fmla="*/ 871190 h 1280905"/>
              <a:gd name="connsiteX22" fmla="*/ 601949 w 1549535"/>
              <a:gd name="connsiteY22" fmla="*/ 1000493 h 1280905"/>
              <a:gd name="connsiteX23" fmla="*/ 774099 w 1549535"/>
              <a:gd name="connsiteY23" fmla="*/ 1280905 h 1280905"/>
              <a:gd name="connsiteX24" fmla="*/ 946248 w 1549535"/>
              <a:gd name="connsiteY24" fmla="*/ 1000493 h 1280905"/>
              <a:gd name="connsiteX25" fmla="*/ 945100 w 1549535"/>
              <a:gd name="connsiteY25" fmla="*/ 871190 h 1280905"/>
              <a:gd name="connsiteX26" fmla="*/ 1083011 w 1549535"/>
              <a:gd name="connsiteY26" fmla="*/ 773065 h 1280905"/>
              <a:gd name="connsiteX27" fmla="*/ 995406 w 1549535"/>
              <a:gd name="connsiteY27" fmla="*/ 773065 h 1280905"/>
              <a:gd name="connsiteX28" fmla="*/ 1022759 w 1549535"/>
              <a:gd name="connsiteY28" fmla="*/ 698467 h 1280905"/>
              <a:gd name="connsiteX29" fmla="*/ 1196630 w 1549535"/>
              <a:gd name="connsiteY29" fmla="*/ 591352 h 1280905"/>
              <a:gd name="connsiteX30" fmla="*/ 1068092 w 1549535"/>
              <a:gd name="connsiteY30" fmla="*/ 591352 h 1280905"/>
              <a:gd name="connsiteX31" fmla="*/ 1094488 w 1549535"/>
              <a:gd name="connsiteY31" fmla="*/ 523257 h 1280905"/>
              <a:gd name="connsiteX32" fmla="*/ 1304893 w 1549535"/>
              <a:gd name="connsiteY32" fmla="*/ 416716 h 1280905"/>
              <a:gd name="connsiteX33" fmla="*/ 1143455 w 1549535"/>
              <a:gd name="connsiteY33" fmla="*/ 410977 h 1280905"/>
              <a:gd name="connsiteX34" fmla="*/ 1178458 w 1549535"/>
              <a:gd name="connsiteY34" fmla="*/ 334466 h 1280905"/>
              <a:gd name="connsiteX35" fmla="*/ 1439552 w 1549535"/>
              <a:gd name="connsiteY35" fmla="*/ 222378 h 1280905"/>
              <a:gd name="connsiteX36" fmla="*/ 1234120 w 1549535"/>
              <a:gd name="connsiteY36" fmla="*/ 222378 h 1280905"/>
              <a:gd name="connsiteX37" fmla="*/ 1258604 w 1549535"/>
              <a:gd name="connsiteY37" fmla="*/ 157726 h 1280905"/>
              <a:gd name="connsiteX38" fmla="*/ 1549536 w 1549535"/>
              <a:gd name="connsiteY38" fmla="*/ 38561 h 128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549535" h="1280905">
                <a:moveTo>
                  <a:pt x="1549536" y="37222"/>
                </a:moveTo>
                <a:lnTo>
                  <a:pt x="1147854" y="37222"/>
                </a:lnTo>
                <a:cubicBezTo>
                  <a:pt x="1030792" y="37222"/>
                  <a:pt x="970731" y="151988"/>
                  <a:pt x="926355" y="256043"/>
                </a:cubicBezTo>
                <a:lnTo>
                  <a:pt x="858643" y="103021"/>
                </a:lnTo>
                <a:lnTo>
                  <a:pt x="972262" y="61131"/>
                </a:lnTo>
                <a:cubicBezTo>
                  <a:pt x="905888" y="-1799"/>
                  <a:pt x="698735" y="-36037"/>
                  <a:pt x="671383" y="58645"/>
                </a:cubicBezTo>
                <a:lnTo>
                  <a:pt x="622990" y="255278"/>
                </a:lnTo>
                <a:cubicBezTo>
                  <a:pt x="584734" y="166716"/>
                  <a:pt x="529838" y="37222"/>
                  <a:pt x="407229" y="37222"/>
                </a:cubicBezTo>
                <a:lnTo>
                  <a:pt x="0" y="37222"/>
                </a:lnTo>
                <a:cubicBezTo>
                  <a:pt x="52984" y="130948"/>
                  <a:pt x="103481" y="164612"/>
                  <a:pt x="290741" y="156579"/>
                </a:cubicBezTo>
                <a:lnTo>
                  <a:pt x="315416" y="221039"/>
                </a:lnTo>
                <a:lnTo>
                  <a:pt x="109984" y="221995"/>
                </a:lnTo>
                <a:cubicBezTo>
                  <a:pt x="170619" y="333893"/>
                  <a:pt x="205623" y="338483"/>
                  <a:pt x="370886" y="333893"/>
                </a:cubicBezTo>
                <a:lnTo>
                  <a:pt x="405890" y="410403"/>
                </a:lnTo>
                <a:lnTo>
                  <a:pt x="244452" y="416333"/>
                </a:lnTo>
                <a:cubicBezTo>
                  <a:pt x="279265" y="495330"/>
                  <a:pt x="315607" y="529186"/>
                  <a:pt x="454857" y="522874"/>
                </a:cubicBezTo>
                <a:lnTo>
                  <a:pt x="481827" y="591352"/>
                </a:lnTo>
                <a:lnTo>
                  <a:pt x="353289" y="591352"/>
                </a:lnTo>
                <a:cubicBezTo>
                  <a:pt x="401682" y="671114"/>
                  <a:pt x="425400" y="707457"/>
                  <a:pt x="527351" y="698658"/>
                </a:cubicBezTo>
                <a:lnTo>
                  <a:pt x="554704" y="773065"/>
                </a:lnTo>
                <a:lnTo>
                  <a:pt x="464995" y="773065"/>
                </a:lnTo>
                <a:cubicBezTo>
                  <a:pt x="503250" y="859140"/>
                  <a:pt x="548391" y="862582"/>
                  <a:pt x="603097" y="871190"/>
                </a:cubicBezTo>
                <a:cubicBezTo>
                  <a:pt x="652255" y="878841"/>
                  <a:pt x="659141" y="971037"/>
                  <a:pt x="601949" y="1000493"/>
                </a:cubicBezTo>
                <a:lnTo>
                  <a:pt x="774099" y="1280905"/>
                </a:lnTo>
                <a:lnTo>
                  <a:pt x="946248" y="1000493"/>
                </a:lnTo>
                <a:cubicBezTo>
                  <a:pt x="888865" y="970845"/>
                  <a:pt x="895942" y="878841"/>
                  <a:pt x="945100" y="871190"/>
                </a:cubicBezTo>
                <a:cubicBezTo>
                  <a:pt x="999806" y="862582"/>
                  <a:pt x="1044564" y="859140"/>
                  <a:pt x="1083011" y="773065"/>
                </a:cubicBezTo>
                <a:lnTo>
                  <a:pt x="995406" y="773065"/>
                </a:lnTo>
                <a:lnTo>
                  <a:pt x="1022759" y="698467"/>
                </a:lnTo>
                <a:cubicBezTo>
                  <a:pt x="1124518" y="707457"/>
                  <a:pt x="1148237" y="670923"/>
                  <a:pt x="1196630" y="591352"/>
                </a:cubicBezTo>
                <a:lnTo>
                  <a:pt x="1068092" y="591352"/>
                </a:lnTo>
                <a:lnTo>
                  <a:pt x="1094488" y="523257"/>
                </a:lnTo>
                <a:cubicBezTo>
                  <a:pt x="1233164" y="529760"/>
                  <a:pt x="1269698" y="495713"/>
                  <a:pt x="1304893" y="416716"/>
                </a:cubicBezTo>
                <a:lnTo>
                  <a:pt x="1143455" y="410977"/>
                </a:lnTo>
                <a:lnTo>
                  <a:pt x="1178458" y="334466"/>
                </a:lnTo>
                <a:cubicBezTo>
                  <a:pt x="1343722" y="339057"/>
                  <a:pt x="1378726" y="334466"/>
                  <a:pt x="1439552" y="222378"/>
                </a:cubicBezTo>
                <a:lnTo>
                  <a:pt x="1234120" y="222378"/>
                </a:lnTo>
                <a:lnTo>
                  <a:pt x="1258604" y="157726"/>
                </a:lnTo>
                <a:cubicBezTo>
                  <a:pt x="1445864" y="165760"/>
                  <a:pt x="1496361" y="132095"/>
                  <a:pt x="1549536" y="38561"/>
                </a:cubicBezTo>
              </a:path>
            </a:pathLst>
          </a:custGeom>
          <a:gradFill>
            <a:gsLst>
              <a:gs pos="0">
                <a:schemeClr val="accent1">
                  <a:alpha val="60000"/>
                </a:schemeClr>
              </a:gs>
              <a:gs pos="100000">
                <a:schemeClr val="accent3">
                  <a:alpha val="0"/>
                </a:schemeClr>
              </a:gs>
            </a:gsLst>
            <a:lin ang="5400000" scaled="1"/>
          </a:gradFill>
          <a:ln w="1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69098C5B-C350-4DDC-AC4D-D3501C1B4B24}"/>
              </a:ext>
            </a:extLst>
          </p:cNvPr>
          <p:cNvGrpSpPr/>
          <p:nvPr userDrawn="1"/>
        </p:nvGrpSpPr>
        <p:grpSpPr>
          <a:xfrm>
            <a:off x="669262" y="2554347"/>
            <a:ext cx="7642393" cy="165100"/>
            <a:chOff x="-949493" y="3489466"/>
            <a:chExt cx="7642393" cy="165100"/>
          </a:xfrm>
        </p:grpSpPr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F43B9D0A-DB08-4F11-AEE4-F231688C8A7A}"/>
                </a:ext>
              </a:extLst>
            </p:cNvPr>
            <p:cNvSpPr/>
            <p:nvPr/>
          </p:nvSpPr>
          <p:spPr>
            <a:xfrm>
              <a:off x="6339840" y="3489466"/>
              <a:ext cx="353060" cy="165100"/>
            </a:xfrm>
            <a:custGeom>
              <a:avLst/>
              <a:gdLst>
                <a:gd name="connsiteX0" fmla="*/ 0 w 353060"/>
                <a:gd name="connsiteY0" fmla="*/ 0 h 165100"/>
                <a:gd name="connsiteX1" fmla="*/ 353060 w 353060"/>
                <a:gd name="connsiteY1" fmla="*/ 0 h 165100"/>
                <a:gd name="connsiteX2" fmla="*/ 253555 w 353060"/>
                <a:gd name="connsiteY2" fmla="*/ 165100 h 165100"/>
                <a:gd name="connsiteX3" fmla="*/ 0 w 353060"/>
                <a:gd name="connsiteY3" fmla="*/ 158044 h 165100"/>
                <a:gd name="connsiteX4" fmla="*/ 0 w 353060"/>
                <a:gd name="connsiteY4" fmla="*/ 0 h 165100"/>
                <a:gd name="connsiteX0" fmla="*/ 0 w 353060"/>
                <a:gd name="connsiteY0" fmla="*/ 158044 h 249484"/>
                <a:gd name="connsiteX1" fmla="*/ 0 w 353060"/>
                <a:gd name="connsiteY1" fmla="*/ 0 h 249484"/>
                <a:gd name="connsiteX2" fmla="*/ 353060 w 353060"/>
                <a:gd name="connsiteY2" fmla="*/ 0 h 249484"/>
                <a:gd name="connsiteX3" fmla="*/ 253555 w 353060"/>
                <a:gd name="connsiteY3" fmla="*/ 165100 h 249484"/>
                <a:gd name="connsiteX4" fmla="*/ 91440 w 353060"/>
                <a:gd name="connsiteY4" fmla="*/ 249484 h 249484"/>
                <a:gd name="connsiteX0" fmla="*/ 0 w 353060"/>
                <a:gd name="connsiteY0" fmla="*/ 158044 h 165100"/>
                <a:gd name="connsiteX1" fmla="*/ 0 w 353060"/>
                <a:gd name="connsiteY1" fmla="*/ 0 h 165100"/>
                <a:gd name="connsiteX2" fmla="*/ 353060 w 353060"/>
                <a:gd name="connsiteY2" fmla="*/ 0 h 165100"/>
                <a:gd name="connsiteX3" fmla="*/ 253555 w 353060"/>
                <a:gd name="connsiteY3" fmla="*/ 165100 h 165100"/>
                <a:gd name="connsiteX0" fmla="*/ 0 w 353060"/>
                <a:gd name="connsiteY0" fmla="*/ 0 h 165100"/>
                <a:gd name="connsiteX1" fmla="*/ 353060 w 353060"/>
                <a:gd name="connsiteY1" fmla="*/ 0 h 165100"/>
                <a:gd name="connsiteX2" fmla="*/ 253555 w 353060"/>
                <a:gd name="connsiteY2" fmla="*/ 16510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3060" h="165100">
                  <a:moveTo>
                    <a:pt x="0" y="0"/>
                  </a:moveTo>
                  <a:lnTo>
                    <a:pt x="353060" y="0"/>
                  </a:lnTo>
                  <a:lnTo>
                    <a:pt x="253555" y="165100"/>
                  </a:ln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FE6ED761-57E2-4675-AFB7-60A944CAEF70}"/>
                </a:ext>
              </a:extLst>
            </p:cNvPr>
            <p:cNvCxnSpPr>
              <a:cxnSpLocks/>
            </p:cNvCxnSpPr>
            <p:nvPr/>
          </p:nvCxnSpPr>
          <p:spPr>
            <a:xfrm>
              <a:off x="-949493" y="3489466"/>
              <a:ext cx="7289333" cy="0"/>
            </a:xfrm>
            <a:prstGeom prst="lin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" name="答辩人占位符">
            <a:extLst>
              <a:ext uri="{FF2B5EF4-FFF2-40B4-BE49-F238E27FC236}">
                <a16:creationId xmlns:a16="http://schemas.microsoft.com/office/drawing/2014/main" id="{C6BE9921-46FC-4166-9CAF-3C252FB349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7810" y="4648597"/>
            <a:ext cx="3469616" cy="341632"/>
          </a:xfrm>
          <a:prstGeom prst="rect">
            <a:avLst/>
          </a:prstGeom>
          <a:noFill/>
        </p:spPr>
        <p:txBody>
          <a:bodyPr wrap="square" lIns="0" rtlCol="0" anchor="ctr">
            <a:normAutofit/>
          </a:bodyPr>
          <a:lstStyle>
            <a:lvl1pPr marL="0" indent="0">
              <a:buNone/>
              <a:defRPr lang="zh-CN" altLang="en-US" sz="1800" dirty="0" smtClean="0">
                <a:latin typeface="+mn-lt"/>
                <a:ea typeface="+mn-ea"/>
                <a:cs typeface="+mn-cs"/>
              </a:defRPr>
            </a:lvl1pPr>
            <a:lvl2pPr>
              <a:defRPr lang="zh-CN" altLang="en-US" sz="1800" dirty="0" smtClean="0">
                <a:latin typeface="+mn-lt"/>
                <a:ea typeface="+mn-ea"/>
                <a:cs typeface="+mn-cs"/>
              </a:defRPr>
            </a:lvl2pPr>
            <a:lvl3pPr>
              <a:defRPr lang="zh-CN" altLang="en-US" sz="1800" dirty="0" smtClean="0">
                <a:latin typeface="+mn-lt"/>
                <a:ea typeface="+mn-ea"/>
                <a:cs typeface="+mn-cs"/>
              </a:defRPr>
            </a:lvl3pPr>
            <a:lvl4pPr>
              <a:defRPr lang="zh-CN" altLang="en-US" dirty="0" smtClean="0">
                <a:latin typeface="+mn-lt"/>
                <a:ea typeface="+mn-ea"/>
                <a:cs typeface="+mn-cs"/>
              </a:defRPr>
            </a:lvl4pPr>
            <a:lvl5pPr>
              <a:defRPr lang="zh-CN" altLang="en-US" dirty="0">
                <a:latin typeface="+mn-lt"/>
                <a:ea typeface="+mn-ea"/>
                <a:cs typeface="+mn-cs"/>
              </a:defRPr>
            </a:lvl5pPr>
          </a:lstStyle>
          <a:p>
            <a:pPr marL="0" lvl="0"/>
            <a:r>
              <a:rPr lang="zh-CN" altLang="en-US" dirty="0"/>
              <a:t>答辩人：单击输入</a:t>
            </a:r>
          </a:p>
        </p:txBody>
      </p:sp>
      <p:sp>
        <p:nvSpPr>
          <p:cNvPr id="163" name="联系方式占位符">
            <a:extLst>
              <a:ext uri="{FF2B5EF4-FFF2-40B4-BE49-F238E27FC236}">
                <a16:creationId xmlns:a16="http://schemas.microsoft.com/office/drawing/2014/main" id="{E5D58C44-6106-4287-939E-15DE43E27E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810" y="5109410"/>
            <a:ext cx="4237677" cy="726609"/>
          </a:xfrm>
          <a:prstGeom prst="rect">
            <a:avLst/>
          </a:prstGeom>
        </p:spPr>
        <p:txBody>
          <a:bodyPr wrap="square" lIns="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zh-CN" altLang="en-US" sz="18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altLang="zh-CN" dirty="0"/>
              <a:t>Tel:188XXXXXX</a:t>
            </a:r>
          </a:p>
          <a:p>
            <a:pPr marL="0" lvl="0"/>
            <a:r>
              <a:rPr lang="en-US" altLang="zh-CN" dirty="0" err="1"/>
              <a:t>Email:ph-awesome@zju.edu.cn</a:t>
            </a:r>
            <a:endParaRPr lang="zh-CN" altLang="en-US" dirty="0"/>
          </a:p>
        </p:txBody>
      </p:sp>
      <p:sp>
        <p:nvSpPr>
          <p:cNvPr id="5" name="感谢">
            <a:extLst>
              <a:ext uri="{FF2B5EF4-FFF2-40B4-BE49-F238E27FC236}">
                <a16:creationId xmlns:a16="http://schemas.microsoft.com/office/drawing/2014/main" id="{671DCB5B-FFC0-4748-AC96-2C71E0006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7810" y="1962071"/>
            <a:ext cx="277876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思源宋体 CN SemiBold"/>
                <a:ea typeface="思源宋体 CN SemiBold"/>
                <a:cs typeface="+mn-cs"/>
              </a:defRPr>
            </a:lvl1pPr>
            <a:lvl2pPr>
              <a:defRPr lang="zh-CN" altLang="en-US" sz="1800" dirty="0" smtClean="0">
                <a:latin typeface="+mn-lt"/>
                <a:ea typeface="+mn-ea"/>
                <a:cs typeface="+mn-cs"/>
              </a:defRPr>
            </a:lvl2pPr>
            <a:lvl3pPr>
              <a:defRPr lang="zh-CN" altLang="en-US" sz="1800" dirty="0" smtClean="0">
                <a:latin typeface="+mn-lt"/>
                <a:ea typeface="+mn-ea"/>
                <a:cs typeface="+mn-cs"/>
              </a:defRPr>
            </a:lvl3pPr>
            <a:lvl4pPr>
              <a:defRPr lang="zh-CN" altLang="en-US" dirty="0" smtClean="0">
                <a:latin typeface="+mn-lt"/>
                <a:ea typeface="+mn-ea"/>
                <a:cs typeface="+mn-cs"/>
              </a:defRPr>
            </a:lvl4pPr>
            <a:lvl5pPr>
              <a:defRPr lang="zh-CN" altLang="en-US" dirty="0">
                <a:latin typeface="+mn-lt"/>
                <a:ea typeface="+mn-ea"/>
                <a:cs typeface="+mn-cs"/>
              </a:defRPr>
            </a:lvl5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感谢倾听</a:t>
            </a:r>
          </a:p>
        </p:txBody>
      </p:sp>
      <p:sp>
        <p:nvSpPr>
          <p:cNvPr id="7" name="指正">
            <a:extLst>
              <a:ext uri="{FF2B5EF4-FFF2-40B4-BE49-F238E27FC236}">
                <a16:creationId xmlns:a16="http://schemas.microsoft.com/office/drawing/2014/main" id="{7709D3C7-B484-4C73-B325-ACD30E6D12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810" y="2713869"/>
            <a:ext cx="825919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zh-CN" altLang="en-US" sz="4800" dirty="0" smtClean="0">
                <a:solidFill>
                  <a:srgbClr val="26262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defRPr>
            </a:lvl1pPr>
            <a:lvl2pPr>
              <a:defRPr lang="zh-CN" altLang="en-US" sz="1800" dirty="0" smtClean="0">
                <a:latin typeface="+mn-lt"/>
                <a:ea typeface="+mn-ea"/>
                <a:cs typeface="+mn-cs"/>
              </a:defRPr>
            </a:lvl2pPr>
            <a:lvl3pPr>
              <a:defRPr lang="zh-CN" altLang="en-US" sz="1800" dirty="0" smtClean="0">
                <a:latin typeface="+mn-lt"/>
                <a:ea typeface="+mn-ea"/>
                <a:cs typeface="+mn-cs"/>
              </a:defRPr>
            </a:lvl3pPr>
            <a:lvl4pPr>
              <a:defRPr lang="zh-CN" altLang="en-US" dirty="0" smtClean="0">
                <a:latin typeface="+mn-lt"/>
                <a:ea typeface="+mn-ea"/>
                <a:cs typeface="+mn-cs"/>
              </a:defRPr>
            </a:lvl4pPr>
            <a:lvl5pPr>
              <a:defRPr lang="zh-CN" altLang="en-US" dirty="0">
                <a:latin typeface="+mn-lt"/>
                <a:ea typeface="+mn-ea"/>
                <a:cs typeface="+mn-cs"/>
              </a:defRPr>
            </a:lvl5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敬 请 各 位 老 师 批 评 指 正</a:t>
            </a:r>
          </a:p>
        </p:txBody>
      </p:sp>
      <p:sp>
        <p:nvSpPr>
          <p:cNvPr id="54" name="页脚占位符 43">
            <a:extLst>
              <a:ext uri="{FF2B5EF4-FFF2-40B4-BE49-F238E27FC236}">
                <a16:creationId xmlns:a16="http://schemas.microsoft.com/office/drawing/2014/main" id="{968DAD58-5664-4B74-96E6-B95F07C1B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537136" y="6338794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zh-CN" altLang="en-US" sz="1200" smtClean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defRPr>
            </a:lvl1pPr>
          </a:lstStyle>
          <a:p>
            <a:r>
              <a:rPr lang="en-US" altLang="zh-CN" dirty="0"/>
              <a:t>【G23】Not Only Film</a:t>
            </a:r>
            <a:r>
              <a:rPr lang="zh-CN" altLang="en-US" dirty="0"/>
              <a:t>电影垂直搜索引擎</a:t>
            </a:r>
          </a:p>
        </p:txBody>
      </p:sp>
    </p:spTree>
    <p:extLst>
      <p:ext uri="{BB962C8B-B14F-4D97-AF65-F5344CB8AC3E}">
        <p14:creationId xmlns:p14="http://schemas.microsoft.com/office/powerpoint/2010/main" val="1373574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团队介绍页-三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矩形 5">
            <a:extLst>
              <a:ext uri="{FF2B5EF4-FFF2-40B4-BE49-F238E27FC236}">
                <a16:creationId xmlns:a16="http://schemas.microsoft.com/office/drawing/2014/main" id="{8FE64580-13E1-40BA-BC4E-6441452CB6D4}"/>
              </a:ext>
            </a:extLst>
          </p:cNvPr>
          <p:cNvSpPr/>
          <p:nvPr userDrawn="1"/>
        </p:nvSpPr>
        <p:spPr>
          <a:xfrm rot="20700000">
            <a:off x="-2315670" y="-1761610"/>
            <a:ext cx="17826229" cy="10027254"/>
          </a:xfrm>
          <a:custGeom>
            <a:avLst/>
            <a:gdLst>
              <a:gd name="connsiteX0" fmla="*/ 0 w 17826229"/>
              <a:gd name="connsiteY0" fmla="*/ 0 h 10027254"/>
              <a:gd name="connsiteX1" fmla="*/ 17826229 w 17826229"/>
              <a:gd name="connsiteY1" fmla="*/ 0 h 10027254"/>
              <a:gd name="connsiteX2" fmla="*/ 17826229 w 17826229"/>
              <a:gd name="connsiteY2" fmla="*/ 10027254 h 10027254"/>
              <a:gd name="connsiteX3" fmla="*/ 0 w 17826229"/>
              <a:gd name="connsiteY3" fmla="*/ 10027254 h 10027254"/>
              <a:gd name="connsiteX4" fmla="*/ 0 w 17826229"/>
              <a:gd name="connsiteY4" fmla="*/ 0 h 10027254"/>
              <a:gd name="connsiteX0" fmla="*/ 0 w 17826229"/>
              <a:gd name="connsiteY0" fmla="*/ 0 h 10027254"/>
              <a:gd name="connsiteX1" fmla="*/ 2315670 w 17826229"/>
              <a:gd name="connsiteY1" fmla="*/ 1761610 h 10027254"/>
              <a:gd name="connsiteX2" fmla="*/ 17826229 w 17826229"/>
              <a:gd name="connsiteY2" fmla="*/ 0 h 10027254"/>
              <a:gd name="connsiteX3" fmla="*/ 17826229 w 17826229"/>
              <a:gd name="connsiteY3" fmla="*/ 10027254 h 10027254"/>
              <a:gd name="connsiteX4" fmla="*/ 0 w 17826229"/>
              <a:gd name="connsiteY4" fmla="*/ 10027254 h 10027254"/>
              <a:gd name="connsiteX5" fmla="*/ 0 w 17826229"/>
              <a:gd name="connsiteY5" fmla="*/ 0 h 10027254"/>
              <a:gd name="connsiteX0" fmla="*/ 0 w 17826229"/>
              <a:gd name="connsiteY0" fmla="*/ 0 h 10027254"/>
              <a:gd name="connsiteX1" fmla="*/ 17826229 w 17826229"/>
              <a:gd name="connsiteY1" fmla="*/ 0 h 10027254"/>
              <a:gd name="connsiteX2" fmla="*/ 17826229 w 17826229"/>
              <a:gd name="connsiteY2" fmla="*/ 10027254 h 10027254"/>
              <a:gd name="connsiteX3" fmla="*/ 0 w 17826229"/>
              <a:gd name="connsiteY3" fmla="*/ 10027254 h 10027254"/>
              <a:gd name="connsiteX4" fmla="*/ 0 w 17826229"/>
              <a:gd name="connsiteY4" fmla="*/ 0 h 1002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26229" h="10027254">
                <a:moveTo>
                  <a:pt x="0" y="0"/>
                </a:moveTo>
                <a:lnTo>
                  <a:pt x="17826229" y="0"/>
                </a:lnTo>
                <a:lnTo>
                  <a:pt x="17826229" y="10027254"/>
                </a:lnTo>
                <a:lnTo>
                  <a:pt x="0" y="1002725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alphaModFix amt="5000"/>
            </a:blip>
            <a:srcRect/>
            <a:tile tx="0" ty="0" sx="50000" sy="50000" flip="none" algn="tl"/>
          </a:blip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E5E99BBC-D7CC-4681-B4E0-8C457C865E11}"/>
              </a:ext>
            </a:extLst>
          </p:cNvPr>
          <p:cNvSpPr/>
          <p:nvPr userDrawn="1"/>
        </p:nvSpPr>
        <p:spPr>
          <a:xfrm>
            <a:off x="7950762" y="278602"/>
            <a:ext cx="4241240" cy="745074"/>
          </a:xfrm>
          <a:custGeom>
            <a:avLst/>
            <a:gdLst>
              <a:gd name="connsiteX0" fmla="*/ 0 w 202003"/>
              <a:gd name="connsiteY0" fmla="*/ 0 h 745074"/>
              <a:gd name="connsiteX1" fmla="*/ 202003 w 202003"/>
              <a:gd name="connsiteY1" fmla="*/ 48 h 745074"/>
              <a:gd name="connsiteX2" fmla="*/ 202003 w 202003"/>
              <a:gd name="connsiteY2" fmla="*/ 745070 h 745074"/>
              <a:gd name="connsiteX3" fmla="*/ 0 w 202003"/>
              <a:gd name="connsiteY3" fmla="*/ 745074 h 74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03" h="745074">
                <a:moveTo>
                  <a:pt x="0" y="0"/>
                </a:moveTo>
                <a:lnTo>
                  <a:pt x="202003" y="48"/>
                </a:lnTo>
                <a:lnTo>
                  <a:pt x="202003" y="745070"/>
                </a:lnTo>
                <a:lnTo>
                  <a:pt x="0" y="745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CD136CA-A284-4D80-8F66-0FB7BE77D4B8}"/>
              </a:ext>
            </a:extLst>
          </p:cNvPr>
          <p:cNvSpPr/>
          <p:nvPr userDrawn="1"/>
        </p:nvSpPr>
        <p:spPr>
          <a:xfrm>
            <a:off x="-1853966" y="279914"/>
            <a:ext cx="11531601" cy="743660"/>
          </a:xfrm>
          <a:custGeom>
            <a:avLst/>
            <a:gdLst>
              <a:gd name="connsiteX0" fmla="*/ 0 w 11531601"/>
              <a:gd name="connsiteY0" fmla="*/ 0 h 743660"/>
              <a:gd name="connsiteX1" fmla="*/ 11531601 w 11531601"/>
              <a:gd name="connsiteY1" fmla="*/ 2710 h 743660"/>
              <a:gd name="connsiteX2" fmla="*/ 10318557 w 11531601"/>
              <a:gd name="connsiteY2" fmla="*/ 743472 h 743660"/>
              <a:gd name="connsiteX3" fmla="*/ 0 w 11531601"/>
              <a:gd name="connsiteY3" fmla="*/ 743660 h 7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31601" h="743660">
                <a:moveTo>
                  <a:pt x="0" y="0"/>
                </a:moveTo>
                <a:lnTo>
                  <a:pt x="11531601" y="2710"/>
                </a:lnTo>
                <a:cubicBezTo>
                  <a:pt x="11358471" y="401859"/>
                  <a:pt x="10892214" y="745861"/>
                  <a:pt x="10318557" y="743472"/>
                </a:cubicBezTo>
                <a:lnTo>
                  <a:pt x="0" y="7436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34B471C8-D952-403D-8E07-8F30611430D4}"/>
              </a:ext>
            </a:extLst>
          </p:cNvPr>
          <p:cNvSpPr/>
          <p:nvPr userDrawn="1"/>
        </p:nvSpPr>
        <p:spPr>
          <a:xfrm>
            <a:off x="-1853966" y="279914"/>
            <a:ext cx="11531601" cy="743660"/>
          </a:xfrm>
          <a:custGeom>
            <a:avLst/>
            <a:gdLst>
              <a:gd name="connsiteX0" fmla="*/ 0 w 11531601"/>
              <a:gd name="connsiteY0" fmla="*/ 0 h 743660"/>
              <a:gd name="connsiteX1" fmla="*/ 11531601 w 11531601"/>
              <a:gd name="connsiteY1" fmla="*/ 2710 h 743660"/>
              <a:gd name="connsiteX2" fmla="*/ 10318557 w 11531601"/>
              <a:gd name="connsiteY2" fmla="*/ 743472 h 743660"/>
              <a:gd name="connsiteX3" fmla="*/ 0 w 11531601"/>
              <a:gd name="connsiteY3" fmla="*/ 743660 h 7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31601" h="743660">
                <a:moveTo>
                  <a:pt x="0" y="0"/>
                </a:moveTo>
                <a:lnTo>
                  <a:pt x="11531601" y="2710"/>
                </a:lnTo>
                <a:cubicBezTo>
                  <a:pt x="11358471" y="401859"/>
                  <a:pt x="10892214" y="745861"/>
                  <a:pt x="10318557" y="743472"/>
                </a:cubicBezTo>
                <a:lnTo>
                  <a:pt x="0" y="743660"/>
                </a:lnTo>
                <a:close/>
              </a:path>
            </a:pathLst>
          </a:custGeom>
          <a:blipFill dpi="0" rotWithShape="1">
            <a:blip r:embed="rId3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/>
            <a:tile tx="0" ty="-196850" sx="30000" sy="3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D0300D4-4691-4AFD-A033-C81A886E8C82}"/>
              </a:ext>
            </a:extLst>
          </p:cNvPr>
          <p:cNvSpPr/>
          <p:nvPr userDrawn="1"/>
        </p:nvSpPr>
        <p:spPr>
          <a:xfrm>
            <a:off x="11989998" y="278602"/>
            <a:ext cx="202003" cy="745074"/>
          </a:xfrm>
          <a:custGeom>
            <a:avLst/>
            <a:gdLst>
              <a:gd name="connsiteX0" fmla="*/ 0 w 202003"/>
              <a:gd name="connsiteY0" fmla="*/ 0 h 745074"/>
              <a:gd name="connsiteX1" fmla="*/ 202003 w 202003"/>
              <a:gd name="connsiteY1" fmla="*/ 48 h 745074"/>
              <a:gd name="connsiteX2" fmla="*/ 202003 w 202003"/>
              <a:gd name="connsiteY2" fmla="*/ 745070 h 745074"/>
              <a:gd name="connsiteX3" fmla="*/ 0 w 202003"/>
              <a:gd name="connsiteY3" fmla="*/ 745074 h 74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03" h="745074">
                <a:moveTo>
                  <a:pt x="0" y="0"/>
                </a:moveTo>
                <a:lnTo>
                  <a:pt x="202003" y="48"/>
                </a:lnTo>
                <a:lnTo>
                  <a:pt x="202003" y="745070"/>
                </a:lnTo>
                <a:lnTo>
                  <a:pt x="0" y="7450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图形 11">
            <a:extLst>
              <a:ext uri="{FF2B5EF4-FFF2-40B4-BE49-F238E27FC236}">
                <a16:creationId xmlns:a16="http://schemas.microsoft.com/office/drawing/2014/main" id="{98F988FC-B777-4CBE-A16A-88480C283A40}"/>
              </a:ext>
            </a:extLst>
          </p:cNvPr>
          <p:cNvGrpSpPr/>
          <p:nvPr userDrawn="1"/>
        </p:nvGrpSpPr>
        <p:grpSpPr>
          <a:xfrm>
            <a:off x="10028370" y="405184"/>
            <a:ext cx="1414330" cy="491910"/>
            <a:chOff x="5024453" y="3057511"/>
            <a:chExt cx="2141810" cy="744931"/>
          </a:xfrm>
          <a:solidFill>
            <a:schemeClr val="accent1"/>
          </a:solidFill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545D382-5F89-40CA-A7A1-EB0A419FD422}"/>
                </a:ext>
              </a:extLst>
            </p:cNvPr>
            <p:cNvSpPr/>
            <p:nvPr/>
          </p:nvSpPr>
          <p:spPr>
            <a:xfrm>
              <a:off x="6527855" y="3456065"/>
              <a:ext cx="102121" cy="106068"/>
            </a:xfrm>
            <a:custGeom>
              <a:avLst/>
              <a:gdLst>
                <a:gd name="connsiteX0" fmla="*/ 30868 w 102121"/>
                <a:gd name="connsiteY0" fmla="*/ 105332 h 106068"/>
                <a:gd name="connsiteX1" fmla="*/ 17914 w 102121"/>
                <a:gd name="connsiteY1" fmla="*/ 73614 h 106068"/>
                <a:gd name="connsiteX2" fmla="*/ 7 w 102121"/>
                <a:gd name="connsiteY2" fmla="*/ 27798 h 106068"/>
                <a:gd name="connsiteX3" fmla="*/ 70683 w 102121"/>
                <a:gd name="connsiteY3" fmla="*/ 7034 h 106068"/>
                <a:gd name="connsiteX4" fmla="*/ 85637 w 102121"/>
                <a:gd name="connsiteY4" fmla="*/ 22941 h 106068"/>
                <a:gd name="connsiteX5" fmla="*/ 93066 w 102121"/>
                <a:gd name="connsiteY5" fmla="*/ 84377 h 106068"/>
                <a:gd name="connsiteX6" fmla="*/ 30868 w 102121"/>
                <a:gd name="connsiteY6" fmla="*/ 105332 h 10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1" h="106068">
                  <a:moveTo>
                    <a:pt x="30868" y="105332"/>
                  </a:moveTo>
                  <a:cubicBezTo>
                    <a:pt x="8008" y="100379"/>
                    <a:pt x="21343" y="93235"/>
                    <a:pt x="17914" y="73614"/>
                  </a:cubicBezTo>
                  <a:cubicBezTo>
                    <a:pt x="14866" y="56754"/>
                    <a:pt x="-374" y="40276"/>
                    <a:pt x="7" y="27798"/>
                  </a:cubicBezTo>
                  <a:cubicBezTo>
                    <a:pt x="1341" y="-5825"/>
                    <a:pt x="44489" y="-3729"/>
                    <a:pt x="70683" y="7034"/>
                  </a:cubicBezTo>
                  <a:cubicBezTo>
                    <a:pt x="76855" y="11082"/>
                    <a:pt x="81979" y="16533"/>
                    <a:pt x="85637" y="22941"/>
                  </a:cubicBezTo>
                  <a:cubicBezTo>
                    <a:pt x="97638" y="40181"/>
                    <a:pt x="111735" y="65327"/>
                    <a:pt x="93066" y="84377"/>
                  </a:cubicBezTo>
                  <a:cubicBezTo>
                    <a:pt x="76836" y="100832"/>
                    <a:pt x="53747" y="108608"/>
                    <a:pt x="30868" y="10533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F7429E2-6D10-49E8-8E1D-C69839AE65E0}"/>
                </a:ext>
              </a:extLst>
            </p:cNvPr>
            <p:cNvSpPr/>
            <p:nvPr/>
          </p:nvSpPr>
          <p:spPr>
            <a:xfrm>
              <a:off x="6202134" y="3132322"/>
              <a:ext cx="392472" cy="393927"/>
            </a:xfrm>
            <a:custGeom>
              <a:avLst/>
              <a:gdLst>
                <a:gd name="connsiteX0" fmla="*/ 96461 w 392472"/>
                <a:gd name="connsiteY0" fmla="*/ 393928 h 393927"/>
                <a:gd name="connsiteX1" fmla="*/ 94175 w 392472"/>
                <a:gd name="connsiteY1" fmla="*/ 393071 h 393927"/>
                <a:gd name="connsiteX2" fmla="*/ 94747 w 392472"/>
                <a:gd name="connsiteY2" fmla="*/ 385736 h 393927"/>
                <a:gd name="connsiteX3" fmla="*/ 163994 w 392472"/>
                <a:gd name="connsiteY3" fmla="*/ 340683 h 393927"/>
                <a:gd name="connsiteX4" fmla="*/ 203522 w 392472"/>
                <a:gd name="connsiteY4" fmla="*/ 286962 h 393927"/>
                <a:gd name="connsiteX5" fmla="*/ 70172 w 392472"/>
                <a:gd name="connsiteY5" fmla="*/ 337540 h 393927"/>
                <a:gd name="connsiteX6" fmla="*/ 19118 w 392472"/>
                <a:gd name="connsiteY6" fmla="*/ 314109 h 393927"/>
                <a:gd name="connsiteX7" fmla="*/ 19118 w 392472"/>
                <a:gd name="connsiteY7" fmla="*/ 311537 h 393927"/>
                <a:gd name="connsiteX8" fmla="*/ 19118 w 392472"/>
                <a:gd name="connsiteY8" fmla="*/ 266198 h 393927"/>
                <a:gd name="connsiteX9" fmla="*/ 180472 w 392472"/>
                <a:gd name="connsiteY9" fmla="*/ 226669 h 393927"/>
                <a:gd name="connsiteX10" fmla="*/ 226287 w 392472"/>
                <a:gd name="connsiteY10" fmla="*/ 203333 h 393927"/>
                <a:gd name="connsiteX11" fmla="*/ 233431 w 392472"/>
                <a:gd name="connsiteY11" fmla="*/ 21786 h 393927"/>
                <a:gd name="connsiteX12" fmla="*/ 301154 w 392472"/>
                <a:gd name="connsiteY12" fmla="*/ 29501 h 393927"/>
                <a:gd name="connsiteX13" fmla="*/ 314203 w 392472"/>
                <a:gd name="connsiteY13" fmla="*/ 44837 h 393927"/>
                <a:gd name="connsiteX14" fmla="*/ 316775 w 392472"/>
                <a:gd name="connsiteY14" fmla="*/ 44837 h 393927"/>
                <a:gd name="connsiteX15" fmla="*/ 313727 w 392472"/>
                <a:gd name="connsiteY15" fmla="*/ 87128 h 393927"/>
                <a:gd name="connsiteX16" fmla="*/ 298677 w 392472"/>
                <a:gd name="connsiteY16" fmla="*/ 180949 h 393927"/>
                <a:gd name="connsiteX17" fmla="*/ 386879 w 392472"/>
                <a:gd name="connsiteY17" fmla="*/ 147992 h 393927"/>
                <a:gd name="connsiteX18" fmla="*/ 378306 w 392472"/>
                <a:gd name="connsiteY18" fmla="*/ 193903 h 393927"/>
                <a:gd name="connsiteX19" fmla="*/ 291533 w 392472"/>
                <a:gd name="connsiteY19" fmla="*/ 232003 h 393927"/>
                <a:gd name="connsiteX20" fmla="*/ 250290 w 392472"/>
                <a:gd name="connsiteY20" fmla="*/ 326015 h 393927"/>
                <a:gd name="connsiteX21" fmla="*/ 227525 w 392472"/>
                <a:gd name="connsiteY21" fmla="*/ 346684 h 393927"/>
                <a:gd name="connsiteX22" fmla="*/ 168280 w 392472"/>
                <a:gd name="connsiteY22" fmla="*/ 378212 h 393927"/>
                <a:gd name="connsiteX23" fmla="*/ 96842 w 392472"/>
                <a:gd name="connsiteY23" fmla="*/ 393642 h 39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472" h="393927">
                  <a:moveTo>
                    <a:pt x="96461" y="393928"/>
                  </a:moveTo>
                  <a:lnTo>
                    <a:pt x="94175" y="393071"/>
                  </a:lnTo>
                  <a:cubicBezTo>
                    <a:pt x="94175" y="390499"/>
                    <a:pt x="94175" y="387927"/>
                    <a:pt x="94747" y="385736"/>
                  </a:cubicBezTo>
                  <a:cubicBezTo>
                    <a:pt x="118655" y="372021"/>
                    <a:pt x="141772" y="356981"/>
                    <a:pt x="163994" y="340683"/>
                  </a:cubicBezTo>
                  <a:cubicBezTo>
                    <a:pt x="182091" y="326301"/>
                    <a:pt x="198284" y="310203"/>
                    <a:pt x="203522" y="286962"/>
                  </a:cubicBezTo>
                  <a:cubicBezTo>
                    <a:pt x="158850" y="301631"/>
                    <a:pt x="116654" y="334016"/>
                    <a:pt x="70172" y="337540"/>
                  </a:cubicBezTo>
                  <a:cubicBezTo>
                    <a:pt x="48836" y="332206"/>
                    <a:pt x="34168" y="320585"/>
                    <a:pt x="19118" y="314109"/>
                  </a:cubicBezTo>
                  <a:cubicBezTo>
                    <a:pt x="19118" y="312965"/>
                    <a:pt x="19118" y="312299"/>
                    <a:pt x="19118" y="311537"/>
                  </a:cubicBezTo>
                  <a:cubicBezTo>
                    <a:pt x="-5266" y="295630"/>
                    <a:pt x="-7456" y="275056"/>
                    <a:pt x="19118" y="266198"/>
                  </a:cubicBezTo>
                  <a:cubicBezTo>
                    <a:pt x="65600" y="276485"/>
                    <a:pt x="136752" y="243338"/>
                    <a:pt x="180472" y="226669"/>
                  </a:cubicBezTo>
                  <a:cubicBezTo>
                    <a:pt x="189997" y="222287"/>
                    <a:pt x="218572" y="212286"/>
                    <a:pt x="226287" y="203333"/>
                  </a:cubicBezTo>
                  <a:cubicBezTo>
                    <a:pt x="236574" y="141992"/>
                    <a:pt x="229811" y="80460"/>
                    <a:pt x="233431" y="21786"/>
                  </a:cubicBezTo>
                  <a:cubicBezTo>
                    <a:pt x="248480" y="-20600"/>
                    <a:pt x="274865" y="8261"/>
                    <a:pt x="301154" y="29501"/>
                  </a:cubicBezTo>
                  <a:cubicBezTo>
                    <a:pt x="302868" y="33026"/>
                    <a:pt x="308869" y="36931"/>
                    <a:pt x="314203" y="44837"/>
                  </a:cubicBezTo>
                  <a:lnTo>
                    <a:pt x="316775" y="44837"/>
                  </a:lnTo>
                  <a:cubicBezTo>
                    <a:pt x="327824" y="62553"/>
                    <a:pt x="330967" y="70649"/>
                    <a:pt x="313727" y="87128"/>
                  </a:cubicBezTo>
                  <a:cubicBezTo>
                    <a:pt x="302087" y="116974"/>
                    <a:pt x="296963" y="148960"/>
                    <a:pt x="298677" y="180949"/>
                  </a:cubicBezTo>
                  <a:cubicBezTo>
                    <a:pt x="330586" y="176472"/>
                    <a:pt x="349826" y="148469"/>
                    <a:pt x="386879" y="147992"/>
                  </a:cubicBezTo>
                  <a:cubicBezTo>
                    <a:pt x="396899" y="163097"/>
                    <a:pt x="393108" y="183433"/>
                    <a:pt x="378306" y="193903"/>
                  </a:cubicBezTo>
                  <a:cubicBezTo>
                    <a:pt x="351350" y="206762"/>
                    <a:pt x="322109" y="218382"/>
                    <a:pt x="291533" y="232003"/>
                  </a:cubicBezTo>
                  <a:cubicBezTo>
                    <a:pt x="284390" y="262959"/>
                    <a:pt x="272483" y="300869"/>
                    <a:pt x="250290" y="326015"/>
                  </a:cubicBezTo>
                  <a:cubicBezTo>
                    <a:pt x="243194" y="333429"/>
                    <a:pt x="235593" y="340336"/>
                    <a:pt x="227525" y="346684"/>
                  </a:cubicBezTo>
                  <a:cubicBezTo>
                    <a:pt x="207713" y="358114"/>
                    <a:pt x="189425" y="372211"/>
                    <a:pt x="168280" y="378212"/>
                  </a:cubicBezTo>
                  <a:cubicBezTo>
                    <a:pt x="108272" y="394976"/>
                    <a:pt x="107606" y="392118"/>
                    <a:pt x="96842" y="39364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65558B5-87BF-449D-AF13-201A775275B4}"/>
                </a:ext>
              </a:extLst>
            </p:cNvPr>
            <p:cNvSpPr/>
            <p:nvPr/>
          </p:nvSpPr>
          <p:spPr>
            <a:xfrm>
              <a:off x="5671565" y="3360367"/>
              <a:ext cx="237574" cy="270562"/>
            </a:xfrm>
            <a:custGeom>
              <a:avLst/>
              <a:gdLst>
                <a:gd name="connsiteX0" fmla="*/ 54007 w 237574"/>
                <a:gd name="connsiteY0" fmla="*/ 270562 h 270562"/>
                <a:gd name="connsiteX1" fmla="*/ 0 w 237574"/>
                <a:gd name="connsiteY1" fmla="*/ 217127 h 270562"/>
                <a:gd name="connsiteX2" fmla="*/ 6382 w 237574"/>
                <a:gd name="connsiteY2" fmla="*/ 199791 h 270562"/>
                <a:gd name="connsiteX3" fmla="*/ 156972 w 237574"/>
                <a:gd name="connsiteY3" fmla="*/ 78157 h 270562"/>
                <a:gd name="connsiteX4" fmla="*/ 204597 w 237574"/>
                <a:gd name="connsiteY4" fmla="*/ 11482 h 270562"/>
                <a:gd name="connsiteX5" fmla="*/ 207359 w 237574"/>
                <a:gd name="connsiteY5" fmla="*/ 10625 h 270562"/>
                <a:gd name="connsiteX6" fmla="*/ 207359 w 237574"/>
                <a:gd name="connsiteY6" fmla="*/ 8339 h 270562"/>
                <a:gd name="connsiteX7" fmla="*/ 237553 w 237574"/>
                <a:gd name="connsiteY7" fmla="*/ 12244 h 270562"/>
                <a:gd name="connsiteX8" fmla="*/ 204788 w 237574"/>
                <a:gd name="connsiteY8" fmla="*/ 55011 h 270562"/>
                <a:gd name="connsiteX9" fmla="*/ 170593 w 237574"/>
                <a:gd name="connsiteY9" fmla="*/ 132164 h 270562"/>
                <a:gd name="connsiteX10" fmla="*/ 149828 w 237574"/>
                <a:gd name="connsiteY10" fmla="*/ 164073 h 270562"/>
                <a:gd name="connsiteX11" fmla="*/ 109442 w 237574"/>
                <a:gd name="connsiteY11" fmla="*/ 220175 h 270562"/>
                <a:gd name="connsiteX12" fmla="*/ 66199 w 237574"/>
                <a:gd name="connsiteY12" fmla="*/ 268848 h 270562"/>
                <a:gd name="connsiteX13" fmla="*/ 53721 w 237574"/>
                <a:gd name="connsiteY13" fmla="*/ 270276 h 27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7574" h="270562">
                  <a:moveTo>
                    <a:pt x="54007" y="270562"/>
                  </a:moveTo>
                  <a:cubicBezTo>
                    <a:pt x="32004" y="260275"/>
                    <a:pt x="11906" y="233796"/>
                    <a:pt x="0" y="217127"/>
                  </a:cubicBezTo>
                  <a:cubicBezTo>
                    <a:pt x="2000" y="211221"/>
                    <a:pt x="4096" y="205316"/>
                    <a:pt x="6382" y="199791"/>
                  </a:cubicBezTo>
                  <a:cubicBezTo>
                    <a:pt x="58388" y="160834"/>
                    <a:pt x="109823" y="124734"/>
                    <a:pt x="156972" y="78157"/>
                  </a:cubicBezTo>
                  <a:cubicBezTo>
                    <a:pt x="171164" y="56154"/>
                    <a:pt x="189833" y="33294"/>
                    <a:pt x="204597" y="11482"/>
                  </a:cubicBezTo>
                  <a:cubicBezTo>
                    <a:pt x="205473" y="11070"/>
                    <a:pt x="206403" y="10781"/>
                    <a:pt x="207359" y="10625"/>
                  </a:cubicBezTo>
                  <a:cubicBezTo>
                    <a:pt x="207359" y="9672"/>
                    <a:pt x="207359" y="9006"/>
                    <a:pt x="207359" y="8339"/>
                  </a:cubicBezTo>
                  <a:cubicBezTo>
                    <a:pt x="220694" y="-2043"/>
                    <a:pt x="226409" y="-4806"/>
                    <a:pt x="237553" y="12244"/>
                  </a:cubicBezTo>
                  <a:cubicBezTo>
                    <a:pt x="238411" y="26436"/>
                    <a:pt x="212884" y="41581"/>
                    <a:pt x="204788" y="55011"/>
                  </a:cubicBezTo>
                  <a:cubicBezTo>
                    <a:pt x="195263" y="80443"/>
                    <a:pt x="183547" y="106256"/>
                    <a:pt x="170593" y="132164"/>
                  </a:cubicBezTo>
                  <a:cubicBezTo>
                    <a:pt x="166402" y="136831"/>
                    <a:pt x="166402" y="136831"/>
                    <a:pt x="149828" y="164073"/>
                  </a:cubicBezTo>
                  <a:cubicBezTo>
                    <a:pt x="132956" y="180065"/>
                    <a:pt x="119253" y="199099"/>
                    <a:pt x="109442" y="220175"/>
                  </a:cubicBezTo>
                  <a:cubicBezTo>
                    <a:pt x="93059" y="229700"/>
                    <a:pt x="86011" y="258751"/>
                    <a:pt x="66199" y="268848"/>
                  </a:cubicBezTo>
                  <a:cubicBezTo>
                    <a:pt x="62014" y="269072"/>
                    <a:pt x="57847" y="269550"/>
                    <a:pt x="53721" y="27027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12899A1-90E6-45A3-A888-3D18D73D0228}"/>
                </a:ext>
              </a:extLst>
            </p:cNvPr>
            <p:cNvSpPr/>
            <p:nvPr/>
          </p:nvSpPr>
          <p:spPr>
            <a:xfrm>
              <a:off x="5973793" y="3356081"/>
              <a:ext cx="132684" cy="92920"/>
            </a:xfrm>
            <a:custGeom>
              <a:avLst/>
              <a:gdLst>
                <a:gd name="connsiteX0" fmla="*/ 58674 w 132684"/>
                <a:gd name="connsiteY0" fmla="*/ 92635 h 92920"/>
                <a:gd name="connsiteX1" fmla="*/ 0 w 132684"/>
                <a:gd name="connsiteY1" fmla="*/ 52154 h 92920"/>
                <a:gd name="connsiteX2" fmla="*/ 5239 w 132684"/>
                <a:gd name="connsiteY2" fmla="*/ 33104 h 92920"/>
                <a:gd name="connsiteX3" fmla="*/ 18193 w 132684"/>
                <a:gd name="connsiteY3" fmla="*/ 28246 h 92920"/>
                <a:gd name="connsiteX4" fmla="*/ 51054 w 132684"/>
                <a:gd name="connsiteY4" fmla="*/ 26151 h 92920"/>
                <a:gd name="connsiteX5" fmla="*/ 132588 w 132684"/>
                <a:gd name="connsiteY5" fmla="*/ 3481 h 92920"/>
                <a:gd name="connsiteX6" fmla="*/ 58674 w 132684"/>
                <a:gd name="connsiteY6" fmla="*/ 92921 h 9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684" h="92920">
                  <a:moveTo>
                    <a:pt x="58674" y="92635"/>
                  </a:moveTo>
                  <a:cubicBezTo>
                    <a:pt x="26575" y="91302"/>
                    <a:pt x="17526" y="70728"/>
                    <a:pt x="0" y="52154"/>
                  </a:cubicBezTo>
                  <a:cubicBezTo>
                    <a:pt x="0" y="43677"/>
                    <a:pt x="4572" y="38628"/>
                    <a:pt x="5239" y="33104"/>
                  </a:cubicBezTo>
                  <a:cubicBezTo>
                    <a:pt x="9868" y="32483"/>
                    <a:pt x="14297" y="30822"/>
                    <a:pt x="18193" y="28246"/>
                  </a:cubicBezTo>
                  <a:cubicBezTo>
                    <a:pt x="31718" y="26341"/>
                    <a:pt x="36481" y="27103"/>
                    <a:pt x="51054" y="26151"/>
                  </a:cubicBezTo>
                  <a:cubicBezTo>
                    <a:pt x="69533" y="21960"/>
                    <a:pt x="116777" y="-10521"/>
                    <a:pt x="132588" y="3481"/>
                  </a:cubicBezTo>
                  <a:cubicBezTo>
                    <a:pt x="134969" y="42343"/>
                    <a:pt x="92583" y="81681"/>
                    <a:pt x="58674" y="9292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C2171AB8-3050-4019-92D4-D812B77F6C3A}"/>
                </a:ext>
              </a:extLst>
            </p:cNvPr>
            <p:cNvSpPr/>
            <p:nvPr/>
          </p:nvSpPr>
          <p:spPr>
            <a:xfrm>
              <a:off x="5770816" y="3288345"/>
              <a:ext cx="81605" cy="98935"/>
            </a:xfrm>
            <a:custGeom>
              <a:avLst/>
              <a:gdLst>
                <a:gd name="connsiteX0" fmla="*/ 15621 w 81605"/>
                <a:gd name="connsiteY0" fmla="*/ 98935 h 98935"/>
                <a:gd name="connsiteX1" fmla="*/ 0 w 81605"/>
                <a:gd name="connsiteY1" fmla="*/ 22735 h 98935"/>
                <a:gd name="connsiteX2" fmla="*/ 60198 w 81605"/>
                <a:gd name="connsiteY2" fmla="*/ 11972 h 98935"/>
                <a:gd name="connsiteX3" fmla="*/ 71914 w 81605"/>
                <a:gd name="connsiteY3" fmla="*/ 74647 h 98935"/>
                <a:gd name="connsiteX4" fmla="*/ 15621 w 81605"/>
                <a:gd name="connsiteY4" fmla="*/ 98554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05" h="98935">
                  <a:moveTo>
                    <a:pt x="15621" y="98935"/>
                  </a:moveTo>
                  <a:cubicBezTo>
                    <a:pt x="3334" y="88172"/>
                    <a:pt x="952" y="38737"/>
                    <a:pt x="0" y="22735"/>
                  </a:cubicBezTo>
                  <a:cubicBezTo>
                    <a:pt x="9525" y="-4982"/>
                    <a:pt x="36957" y="-5840"/>
                    <a:pt x="60198" y="11972"/>
                  </a:cubicBezTo>
                  <a:cubicBezTo>
                    <a:pt x="78677" y="36166"/>
                    <a:pt x="91250" y="46357"/>
                    <a:pt x="71914" y="74647"/>
                  </a:cubicBezTo>
                  <a:cubicBezTo>
                    <a:pt x="49911" y="93697"/>
                    <a:pt x="40196" y="95030"/>
                    <a:pt x="15621" y="9855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F084E56-81D8-4CD1-B4E9-780FBE3F0F32}"/>
                </a:ext>
              </a:extLst>
            </p:cNvPr>
            <p:cNvSpPr/>
            <p:nvPr/>
          </p:nvSpPr>
          <p:spPr>
            <a:xfrm>
              <a:off x="5977032" y="3219369"/>
              <a:ext cx="151257" cy="144003"/>
            </a:xfrm>
            <a:custGeom>
              <a:avLst/>
              <a:gdLst>
                <a:gd name="connsiteX0" fmla="*/ 46673 w 151257"/>
                <a:gd name="connsiteY0" fmla="*/ 144004 h 144003"/>
                <a:gd name="connsiteX1" fmla="*/ 58198 w 151257"/>
                <a:gd name="connsiteY1" fmla="*/ 88949 h 144003"/>
                <a:gd name="connsiteX2" fmla="*/ 34290 w 151257"/>
                <a:gd name="connsiteY2" fmla="*/ 93426 h 144003"/>
                <a:gd name="connsiteX3" fmla="*/ 1619 w 151257"/>
                <a:gd name="connsiteY3" fmla="*/ 42562 h 144003"/>
                <a:gd name="connsiteX4" fmla="*/ 32671 w 151257"/>
                <a:gd name="connsiteY4" fmla="*/ 29037 h 144003"/>
                <a:gd name="connsiteX5" fmla="*/ 96584 w 151257"/>
                <a:gd name="connsiteY5" fmla="*/ 1319 h 144003"/>
                <a:gd name="connsiteX6" fmla="*/ 151257 w 151257"/>
                <a:gd name="connsiteY6" fmla="*/ 49516 h 144003"/>
                <a:gd name="connsiteX7" fmla="*/ 114776 w 151257"/>
                <a:gd name="connsiteY7" fmla="*/ 108190 h 144003"/>
                <a:gd name="connsiteX8" fmla="*/ 61151 w 151257"/>
                <a:gd name="connsiteY8" fmla="*/ 141432 h 144003"/>
                <a:gd name="connsiteX9" fmla="*/ 46673 w 151257"/>
                <a:gd name="connsiteY9" fmla="*/ 144004 h 14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257" h="144003">
                  <a:moveTo>
                    <a:pt x="46673" y="144004"/>
                  </a:moveTo>
                  <a:cubicBezTo>
                    <a:pt x="43339" y="128859"/>
                    <a:pt x="64103" y="96379"/>
                    <a:pt x="58198" y="88949"/>
                  </a:cubicBezTo>
                  <a:cubicBezTo>
                    <a:pt x="50483" y="90092"/>
                    <a:pt x="42482" y="92950"/>
                    <a:pt x="34290" y="93426"/>
                  </a:cubicBezTo>
                  <a:cubicBezTo>
                    <a:pt x="15240" y="83901"/>
                    <a:pt x="-6096" y="60660"/>
                    <a:pt x="1619" y="42562"/>
                  </a:cubicBezTo>
                  <a:cubicBezTo>
                    <a:pt x="15907" y="26370"/>
                    <a:pt x="10382" y="30466"/>
                    <a:pt x="32671" y="29037"/>
                  </a:cubicBezTo>
                  <a:cubicBezTo>
                    <a:pt x="53912" y="19512"/>
                    <a:pt x="75057" y="10463"/>
                    <a:pt x="96584" y="1319"/>
                  </a:cubicBezTo>
                  <a:cubicBezTo>
                    <a:pt x="132588" y="-5444"/>
                    <a:pt x="149066" y="14273"/>
                    <a:pt x="151257" y="49516"/>
                  </a:cubicBezTo>
                  <a:cubicBezTo>
                    <a:pt x="144875" y="72280"/>
                    <a:pt x="129635" y="90283"/>
                    <a:pt x="114776" y="108190"/>
                  </a:cubicBezTo>
                  <a:cubicBezTo>
                    <a:pt x="95726" y="118572"/>
                    <a:pt x="78391" y="130097"/>
                    <a:pt x="61151" y="141432"/>
                  </a:cubicBezTo>
                  <a:cubicBezTo>
                    <a:pt x="56283" y="142025"/>
                    <a:pt x="51445" y="142884"/>
                    <a:pt x="46673" y="14400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7DD421FA-59EE-4638-889E-5312EAFE1127}"/>
                </a:ext>
              </a:extLst>
            </p:cNvPr>
            <p:cNvSpPr/>
            <p:nvPr/>
          </p:nvSpPr>
          <p:spPr>
            <a:xfrm>
              <a:off x="5815869" y="3155156"/>
              <a:ext cx="85078" cy="106298"/>
            </a:xfrm>
            <a:custGeom>
              <a:avLst/>
              <a:gdLst>
                <a:gd name="connsiteX0" fmla="*/ 11144 w 85078"/>
                <a:gd name="connsiteY0" fmla="*/ 106299 h 106298"/>
                <a:gd name="connsiteX1" fmla="*/ 10668 w 85078"/>
                <a:gd name="connsiteY1" fmla="*/ 89344 h 106298"/>
                <a:gd name="connsiteX2" fmla="*/ 0 w 85078"/>
                <a:gd name="connsiteY2" fmla="*/ 48292 h 106298"/>
                <a:gd name="connsiteX3" fmla="*/ 21527 w 85078"/>
                <a:gd name="connsiteY3" fmla="*/ 0 h 106298"/>
                <a:gd name="connsiteX4" fmla="*/ 82963 w 85078"/>
                <a:gd name="connsiteY4" fmla="*/ 70199 h 106298"/>
                <a:gd name="connsiteX5" fmla="*/ 11144 w 85078"/>
                <a:gd name="connsiteY5" fmla="*/ 106299 h 106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078" h="106298">
                  <a:moveTo>
                    <a:pt x="11144" y="106299"/>
                  </a:moveTo>
                  <a:cubicBezTo>
                    <a:pt x="3524" y="99631"/>
                    <a:pt x="6763" y="96012"/>
                    <a:pt x="10668" y="89344"/>
                  </a:cubicBezTo>
                  <a:cubicBezTo>
                    <a:pt x="9811" y="74486"/>
                    <a:pt x="1143" y="62484"/>
                    <a:pt x="0" y="48292"/>
                  </a:cubicBezTo>
                  <a:cubicBezTo>
                    <a:pt x="4858" y="22193"/>
                    <a:pt x="0" y="12573"/>
                    <a:pt x="21527" y="0"/>
                  </a:cubicBezTo>
                  <a:cubicBezTo>
                    <a:pt x="38291" y="7525"/>
                    <a:pt x="96869" y="37433"/>
                    <a:pt x="82963" y="70199"/>
                  </a:cubicBezTo>
                  <a:cubicBezTo>
                    <a:pt x="66866" y="90583"/>
                    <a:pt x="34385" y="103537"/>
                    <a:pt x="11144" y="10629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7FC2DF5-299D-4BCE-B5DC-093CDE0ED9B4}"/>
                </a:ext>
              </a:extLst>
            </p:cNvPr>
            <p:cNvSpPr/>
            <p:nvPr/>
          </p:nvSpPr>
          <p:spPr>
            <a:xfrm>
              <a:off x="5024453" y="3195126"/>
              <a:ext cx="583507" cy="460092"/>
            </a:xfrm>
            <a:custGeom>
              <a:avLst/>
              <a:gdLst>
                <a:gd name="connsiteX0" fmla="*/ 43608 w 583507"/>
                <a:gd name="connsiteY0" fmla="*/ 460093 h 460092"/>
                <a:gd name="connsiteX1" fmla="*/ 20462 w 583507"/>
                <a:gd name="connsiteY1" fmla="*/ 360747 h 460092"/>
                <a:gd name="connsiteX2" fmla="*/ 31797 w 583507"/>
                <a:gd name="connsiteY2" fmla="*/ 346745 h 460092"/>
                <a:gd name="connsiteX3" fmla="*/ 31797 w 583507"/>
                <a:gd name="connsiteY3" fmla="*/ 344173 h 460092"/>
                <a:gd name="connsiteX4" fmla="*/ 116284 w 583507"/>
                <a:gd name="connsiteY4" fmla="*/ 229873 h 460092"/>
                <a:gd name="connsiteX5" fmla="*/ 143144 w 583507"/>
                <a:gd name="connsiteY5" fmla="*/ 199012 h 460092"/>
                <a:gd name="connsiteX6" fmla="*/ 146097 w 583507"/>
                <a:gd name="connsiteY6" fmla="*/ 233588 h 460092"/>
                <a:gd name="connsiteX7" fmla="*/ 168862 w 583507"/>
                <a:gd name="connsiteY7" fmla="*/ 232159 h 460092"/>
                <a:gd name="connsiteX8" fmla="*/ 246395 w 583507"/>
                <a:gd name="connsiteY8" fmla="*/ 172723 h 460092"/>
                <a:gd name="connsiteX9" fmla="*/ 250396 w 583507"/>
                <a:gd name="connsiteY9" fmla="*/ 141767 h 460092"/>
                <a:gd name="connsiteX10" fmla="*/ 193246 w 583507"/>
                <a:gd name="connsiteY10" fmla="*/ 127956 h 460092"/>
                <a:gd name="connsiteX11" fmla="*/ 254968 w 583507"/>
                <a:gd name="connsiteY11" fmla="*/ 80902 h 460092"/>
                <a:gd name="connsiteX12" fmla="*/ 268398 w 583507"/>
                <a:gd name="connsiteY12" fmla="*/ 18418 h 460092"/>
                <a:gd name="connsiteX13" fmla="*/ 322309 w 583507"/>
                <a:gd name="connsiteY13" fmla="*/ 59757 h 460092"/>
                <a:gd name="connsiteX14" fmla="*/ 324405 w 583507"/>
                <a:gd name="connsiteY14" fmla="*/ 105477 h 460092"/>
                <a:gd name="connsiteX15" fmla="*/ 318785 w 583507"/>
                <a:gd name="connsiteY15" fmla="*/ 133099 h 460092"/>
                <a:gd name="connsiteX16" fmla="*/ 326596 w 583507"/>
                <a:gd name="connsiteY16" fmla="*/ 133671 h 460092"/>
                <a:gd name="connsiteX17" fmla="*/ 390508 w 583507"/>
                <a:gd name="connsiteY17" fmla="*/ 90999 h 460092"/>
                <a:gd name="connsiteX18" fmla="*/ 416988 w 583507"/>
                <a:gd name="connsiteY18" fmla="*/ 5941 h 460092"/>
                <a:gd name="connsiteX19" fmla="*/ 490140 w 583507"/>
                <a:gd name="connsiteY19" fmla="*/ 24324 h 460092"/>
                <a:gd name="connsiteX20" fmla="*/ 531764 w 583507"/>
                <a:gd name="connsiteY20" fmla="*/ 5274 h 460092"/>
                <a:gd name="connsiteX21" fmla="*/ 548719 w 583507"/>
                <a:gd name="connsiteY21" fmla="*/ 3464 h 460092"/>
                <a:gd name="connsiteX22" fmla="*/ 555577 w 583507"/>
                <a:gd name="connsiteY22" fmla="*/ 31087 h 460092"/>
                <a:gd name="connsiteX23" fmla="*/ 469852 w 583507"/>
                <a:gd name="connsiteY23" fmla="*/ 111763 h 460092"/>
                <a:gd name="connsiteX24" fmla="*/ 497569 w 583507"/>
                <a:gd name="connsiteY24" fmla="*/ 81188 h 460092"/>
                <a:gd name="connsiteX25" fmla="*/ 573769 w 583507"/>
                <a:gd name="connsiteY25" fmla="*/ 97095 h 460092"/>
                <a:gd name="connsiteX26" fmla="*/ 554719 w 583507"/>
                <a:gd name="connsiteY26" fmla="*/ 147768 h 460092"/>
                <a:gd name="connsiteX27" fmla="*/ 547957 w 583507"/>
                <a:gd name="connsiteY27" fmla="*/ 158150 h 460092"/>
                <a:gd name="connsiteX28" fmla="*/ 547004 w 583507"/>
                <a:gd name="connsiteY28" fmla="*/ 280070 h 460092"/>
                <a:gd name="connsiteX29" fmla="*/ 518429 w 583507"/>
                <a:gd name="connsiteY29" fmla="*/ 323599 h 460092"/>
                <a:gd name="connsiteX30" fmla="*/ 518429 w 583507"/>
                <a:gd name="connsiteY30" fmla="*/ 325790 h 460092"/>
                <a:gd name="connsiteX31" fmla="*/ 515857 w 583507"/>
                <a:gd name="connsiteY31" fmla="*/ 325790 h 460092"/>
                <a:gd name="connsiteX32" fmla="*/ 471757 w 583507"/>
                <a:gd name="connsiteY32" fmla="*/ 342173 h 460092"/>
                <a:gd name="connsiteX33" fmla="*/ 472900 w 583507"/>
                <a:gd name="connsiteY33" fmla="*/ 170056 h 460092"/>
                <a:gd name="connsiteX34" fmla="*/ 469947 w 583507"/>
                <a:gd name="connsiteY34" fmla="*/ 170914 h 460092"/>
                <a:gd name="connsiteX35" fmla="*/ 414416 w 583507"/>
                <a:gd name="connsiteY35" fmla="*/ 269307 h 460092"/>
                <a:gd name="connsiteX36" fmla="*/ 367458 w 583507"/>
                <a:gd name="connsiteY36" fmla="*/ 239017 h 460092"/>
                <a:gd name="connsiteX37" fmla="*/ 378602 w 583507"/>
                <a:gd name="connsiteY37" fmla="*/ 227968 h 460092"/>
                <a:gd name="connsiteX38" fmla="*/ 387365 w 583507"/>
                <a:gd name="connsiteY38" fmla="*/ 130337 h 460092"/>
                <a:gd name="connsiteX39" fmla="*/ 325548 w 583507"/>
                <a:gd name="connsiteY39" fmla="*/ 188821 h 460092"/>
                <a:gd name="connsiteX40" fmla="*/ 298497 w 583507"/>
                <a:gd name="connsiteY40" fmla="*/ 210442 h 460092"/>
                <a:gd name="connsiteX41" fmla="*/ 281542 w 583507"/>
                <a:gd name="connsiteY41" fmla="*/ 275784 h 460092"/>
                <a:gd name="connsiteX42" fmla="*/ 266874 w 583507"/>
                <a:gd name="connsiteY42" fmla="*/ 307312 h 460092"/>
                <a:gd name="connsiteX43" fmla="*/ 264302 w 583507"/>
                <a:gd name="connsiteY43" fmla="*/ 307312 h 460092"/>
                <a:gd name="connsiteX44" fmla="*/ 212486 w 583507"/>
                <a:gd name="connsiteY44" fmla="*/ 335315 h 460092"/>
                <a:gd name="connsiteX45" fmla="*/ 212486 w 583507"/>
                <a:gd name="connsiteY45" fmla="*/ 325790 h 460092"/>
                <a:gd name="connsiteX46" fmla="*/ 236775 w 583507"/>
                <a:gd name="connsiteY46" fmla="*/ 254829 h 460092"/>
                <a:gd name="connsiteX47" fmla="*/ 178006 w 583507"/>
                <a:gd name="connsiteY47" fmla="*/ 283404 h 460092"/>
                <a:gd name="connsiteX48" fmla="*/ 144097 w 583507"/>
                <a:gd name="connsiteY48" fmla="*/ 272641 h 460092"/>
                <a:gd name="connsiteX49" fmla="*/ 144097 w 583507"/>
                <a:gd name="connsiteY49" fmla="*/ 270069 h 460092"/>
                <a:gd name="connsiteX50" fmla="*/ 130000 w 583507"/>
                <a:gd name="connsiteY50" fmla="*/ 263116 h 460092"/>
                <a:gd name="connsiteX51" fmla="*/ 118284 w 583507"/>
                <a:gd name="connsiteY51" fmla="*/ 301216 h 460092"/>
                <a:gd name="connsiteX52" fmla="*/ 63610 w 583507"/>
                <a:gd name="connsiteY52" fmla="*/ 448472 h 460092"/>
                <a:gd name="connsiteX53" fmla="*/ 43608 w 583507"/>
                <a:gd name="connsiteY53" fmla="*/ 460093 h 4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83507" h="460092">
                  <a:moveTo>
                    <a:pt x="43608" y="460093"/>
                  </a:moveTo>
                  <a:cubicBezTo>
                    <a:pt x="8842" y="446758"/>
                    <a:pt x="-21638" y="377701"/>
                    <a:pt x="20462" y="360747"/>
                  </a:cubicBezTo>
                  <a:cubicBezTo>
                    <a:pt x="21820" y="354553"/>
                    <a:pt x="26021" y="349363"/>
                    <a:pt x="31797" y="346745"/>
                  </a:cubicBezTo>
                  <a:cubicBezTo>
                    <a:pt x="31797" y="345602"/>
                    <a:pt x="31797" y="344840"/>
                    <a:pt x="31797" y="344173"/>
                  </a:cubicBezTo>
                  <a:cubicBezTo>
                    <a:pt x="65611" y="311407"/>
                    <a:pt x="87899" y="265687"/>
                    <a:pt x="116284" y="229873"/>
                  </a:cubicBezTo>
                  <a:cubicBezTo>
                    <a:pt x="123618" y="216157"/>
                    <a:pt x="127523" y="202918"/>
                    <a:pt x="143144" y="199012"/>
                  </a:cubicBezTo>
                  <a:cubicBezTo>
                    <a:pt x="150955" y="205966"/>
                    <a:pt x="148288" y="221587"/>
                    <a:pt x="146097" y="233588"/>
                  </a:cubicBezTo>
                  <a:cubicBezTo>
                    <a:pt x="149526" y="236636"/>
                    <a:pt x="161623" y="234445"/>
                    <a:pt x="168862" y="232159"/>
                  </a:cubicBezTo>
                  <a:cubicBezTo>
                    <a:pt x="192388" y="211871"/>
                    <a:pt x="223059" y="194059"/>
                    <a:pt x="246395" y="172723"/>
                  </a:cubicBezTo>
                  <a:cubicBezTo>
                    <a:pt x="247633" y="162246"/>
                    <a:pt x="248776" y="151768"/>
                    <a:pt x="250396" y="141767"/>
                  </a:cubicBezTo>
                  <a:cubicBezTo>
                    <a:pt x="234013" y="145768"/>
                    <a:pt x="180196" y="158341"/>
                    <a:pt x="193246" y="127956"/>
                  </a:cubicBezTo>
                  <a:cubicBezTo>
                    <a:pt x="213439" y="120050"/>
                    <a:pt x="244109" y="102619"/>
                    <a:pt x="254968" y="80902"/>
                  </a:cubicBezTo>
                  <a:cubicBezTo>
                    <a:pt x="260206" y="58804"/>
                    <a:pt x="257158" y="34230"/>
                    <a:pt x="268398" y="18418"/>
                  </a:cubicBezTo>
                  <a:cubicBezTo>
                    <a:pt x="290972" y="6703"/>
                    <a:pt x="317833" y="35278"/>
                    <a:pt x="322309" y="59757"/>
                  </a:cubicBezTo>
                  <a:cubicBezTo>
                    <a:pt x="331834" y="75759"/>
                    <a:pt x="359743" y="55852"/>
                    <a:pt x="324405" y="105477"/>
                  </a:cubicBezTo>
                  <a:cubicBezTo>
                    <a:pt x="316975" y="111001"/>
                    <a:pt x="317356" y="121765"/>
                    <a:pt x="318785" y="133099"/>
                  </a:cubicBezTo>
                  <a:lnTo>
                    <a:pt x="326596" y="133671"/>
                  </a:lnTo>
                  <a:cubicBezTo>
                    <a:pt x="346027" y="119574"/>
                    <a:pt x="367553" y="103858"/>
                    <a:pt x="390508" y="90999"/>
                  </a:cubicBezTo>
                  <a:cubicBezTo>
                    <a:pt x="396604" y="59281"/>
                    <a:pt x="401653" y="32706"/>
                    <a:pt x="416988" y="5941"/>
                  </a:cubicBezTo>
                  <a:cubicBezTo>
                    <a:pt x="438895" y="-9109"/>
                    <a:pt x="468804" y="7179"/>
                    <a:pt x="490140" y="24324"/>
                  </a:cubicBezTo>
                  <a:cubicBezTo>
                    <a:pt x="506713" y="23276"/>
                    <a:pt x="517000" y="16323"/>
                    <a:pt x="531764" y="5274"/>
                  </a:cubicBezTo>
                  <a:cubicBezTo>
                    <a:pt x="537197" y="3357"/>
                    <a:pt x="543004" y="2737"/>
                    <a:pt x="548719" y="3464"/>
                  </a:cubicBezTo>
                  <a:cubicBezTo>
                    <a:pt x="553191" y="11987"/>
                    <a:pt x="555542" y="21462"/>
                    <a:pt x="555577" y="31087"/>
                  </a:cubicBezTo>
                  <a:cubicBezTo>
                    <a:pt x="545004" y="63472"/>
                    <a:pt x="452230" y="74044"/>
                    <a:pt x="469852" y="111763"/>
                  </a:cubicBezTo>
                  <a:cubicBezTo>
                    <a:pt x="486139" y="110716"/>
                    <a:pt x="491664" y="92713"/>
                    <a:pt x="497569" y="81188"/>
                  </a:cubicBezTo>
                  <a:cubicBezTo>
                    <a:pt x="515762" y="71663"/>
                    <a:pt x="554719" y="83188"/>
                    <a:pt x="573769" y="97095"/>
                  </a:cubicBezTo>
                  <a:cubicBezTo>
                    <a:pt x="594915" y="122812"/>
                    <a:pt x="578437" y="131575"/>
                    <a:pt x="554719" y="147768"/>
                  </a:cubicBezTo>
                  <a:cubicBezTo>
                    <a:pt x="552338" y="151197"/>
                    <a:pt x="549957" y="154721"/>
                    <a:pt x="547957" y="158150"/>
                  </a:cubicBezTo>
                  <a:cubicBezTo>
                    <a:pt x="546337" y="209966"/>
                    <a:pt x="546337" y="209966"/>
                    <a:pt x="547004" y="280070"/>
                  </a:cubicBezTo>
                  <a:cubicBezTo>
                    <a:pt x="540739" y="296475"/>
                    <a:pt x="530990" y="311326"/>
                    <a:pt x="518429" y="323599"/>
                  </a:cubicBezTo>
                  <a:cubicBezTo>
                    <a:pt x="518429" y="324266"/>
                    <a:pt x="518429" y="325028"/>
                    <a:pt x="518429" y="325790"/>
                  </a:cubicBezTo>
                  <a:lnTo>
                    <a:pt x="515857" y="325790"/>
                  </a:lnTo>
                  <a:cubicBezTo>
                    <a:pt x="506332" y="341411"/>
                    <a:pt x="484901" y="356842"/>
                    <a:pt x="471757" y="342173"/>
                  </a:cubicBezTo>
                  <a:cubicBezTo>
                    <a:pt x="471757" y="285023"/>
                    <a:pt x="474805" y="224920"/>
                    <a:pt x="472900" y="170056"/>
                  </a:cubicBezTo>
                  <a:cubicBezTo>
                    <a:pt x="471862" y="170112"/>
                    <a:pt x="470853" y="170405"/>
                    <a:pt x="469947" y="170914"/>
                  </a:cubicBezTo>
                  <a:cubicBezTo>
                    <a:pt x="466708" y="199298"/>
                    <a:pt x="438133" y="251971"/>
                    <a:pt x="414416" y="269307"/>
                  </a:cubicBezTo>
                  <a:cubicBezTo>
                    <a:pt x="393688" y="271098"/>
                    <a:pt x="374374" y="258640"/>
                    <a:pt x="367458" y="239017"/>
                  </a:cubicBezTo>
                  <a:cubicBezTo>
                    <a:pt x="369649" y="233398"/>
                    <a:pt x="374030" y="231969"/>
                    <a:pt x="378602" y="227968"/>
                  </a:cubicBezTo>
                  <a:cubicBezTo>
                    <a:pt x="391080" y="202537"/>
                    <a:pt x="387365" y="155388"/>
                    <a:pt x="387365" y="130337"/>
                  </a:cubicBezTo>
                  <a:cubicBezTo>
                    <a:pt x="369363" y="132909"/>
                    <a:pt x="339073" y="173676"/>
                    <a:pt x="325548" y="188821"/>
                  </a:cubicBezTo>
                  <a:cubicBezTo>
                    <a:pt x="316023" y="196060"/>
                    <a:pt x="307260" y="203299"/>
                    <a:pt x="298497" y="210442"/>
                  </a:cubicBezTo>
                  <a:cubicBezTo>
                    <a:pt x="292115" y="231874"/>
                    <a:pt x="287067" y="252924"/>
                    <a:pt x="281542" y="275784"/>
                  </a:cubicBezTo>
                  <a:cubicBezTo>
                    <a:pt x="276589" y="286071"/>
                    <a:pt x="272017" y="296739"/>
                    <a:pt x="266874" y="307312"/>
                  </a:cubicBezTo>
                  <a:lnTo>
                    <a:pt x="264302" y="307312"/>
                  </a:lnTo>
                  <a:cubicBezTo>
                    <a:pt x="255920" y="321504"/>
                    <a:pt x="228679" y="358651"/>
                    <a:pt x="212486" y="335315"/>
                  </a:cubicBezTo>
                  <a:cubicBezTo>
                    <a:pt x="212237" y="332145"/>
                    <a:pt x="212237" y="328960"/>
                    <a:pt x="212486" y="325790"/>
                  </a:cubicBezTo>
                  <a:cubicBezTo>
                    <a:pt x="226720" y="304703"/>
                    <a:pt x="235101" y="280216"/>
                    <a:pt x="236775" y="254829"/>
                  </a:cubicBezTo>
                  <a:cubicBezTo>
                    <a:pt x="214772" y="262163"/>
                    <a:pt x="200104" y="282261"/>
                    <a:pt x="178006" y="283404"/>
                  </a:cubicBezTo>
                  <a:cubicBezTo>
                    <a:pt x="166300" y="281234"/>
                    <a:pt x="154910" y="277618"/>
                    <a:pt x="144097" y="272641"/>
                  </a:cubicBezTo>
                  <a:cubicBezTo>
                    <a:pt x="144097" y="271498"/>
                    <a:pt x="144097" y="270736"/>
                    <a:pt x="144097" y="270069"/>
                  </a:cubicBezTo>
                  <a:cubicBezTo>
                    <a:pt x="138667" y="266640"/>
                    <a:pt x="133238" y="261877"/>
                    <a:pt x="130000" y="263116"/>
                  </a:cubicBezTo>
                  <a:cubicBezTo>
                    <a:pt x="125904" y="275593"/>
                    <a:pt x="121903" y="288452"/>
                    <a:pt x="118284" y="301216"/>
                  </a:cubicBezTo>
                  <a:cubicBezTo>
                    <a:pt x="95777" y="348603"/>
                    <a:pt x="77482" y="397878"/>
                    <a:pt x="63610" y="448472"/>
                  </a:cubicBezTo>
                  <a:cubicBezTo>
                    <a:pt x="58595" y="454669"/>
                    <a:pt x="51475" y="458805"/>
                    <a:pt x="43608" y="46009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5C50B7D-171A-4EC1-8D6A-68FBB7F2F4A1}"/>
                </a:ext>
              </a:extLst>
            </p:cNvPr>
            <p:cNvSpPr/>
            <p:nvPr/>
          </p:nvSpPr>
          <p:spPr>
            <a:xfrm>
              <a:off x="5102325" y="3261645"/>
              <a:ext cx="74535" cy="119729"/>
            </a:xfrm>
            <a:custGeom>
              <a:avLst/>
              <a:gdLst>
                <a:gd name="connsiteX0" fmla="*/ 9265 w 74535"/>
                <a:gd name="connsiteY0" fmla="*/ 119729 h 119729"/>
                <a:gd name="connsiteX1" fmla="*/ 11170 w 74535"/>
                <a:gd name="connsiteY1" fmla="*/ 85249 h 119729"/>
                <a:gd name="connsiteX2" fmla="*/ 12599 w 74535"/>
                <a:gd name="connsiteY2" fmla="*/ 953 h 119729"/>
                <a:gd name="connsiteX3" fmla="*/ 22124 w 74535"/>
                <a:gd name="connsiteY3" fmla="*/ 0 h 119729"/>
                <a:gd name="connsiteX4" fmla="*/ 71559 w 74535"/>
                <a:gd name="connsiteY4" fmla="*/ 51911 h 119729"/>
                <a:gd name="connsiteX5" fmla="*/ 8884 w 74535"/>
                <a:gd name="connsiteY5" fmla="*/ 119729 h 11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35" h="119729">
                  <a:moveTo>
                    <a:pt x="9265" y="119729"/>
                  </a:moveTo>
                  <a:cubicBezTo>
                    <a:pt x="2407" y="110204"/>
                    <a:pt x="10789" y="96774"/>
                    <a:pt x="11170" y="85249"/>
                  </a:cubicBezTo>
                  <a:cubicBezTo>
                    <a:pt x="312" y="52768"/>
                    <a:pt x="-7880" y="28099"/>
                    <a:pt x="12599" y="953"/>
                  </a:cubicBezTo>
                  <a:cubicBezTo>
                    <a:pt x="15754" y="461"/>
                    <a:pt x="18934" y="143"/>
                    <a:pt x="22124" y="0"/>
                  </a:cubicBezTo>
                  <a:cubicBezTo>
                    <a:pt x="40774" y="15097"/>
                    <a:pt x="57390" y="32546"/>
                    <a:pt x="71559" y="51911"/>
                  </a:cubicBezTo>
                  <a:cubicBezTo>
                    <a:pt x="87275" y="90868"/>
                    <a:pt x="36983" y="108395"/>
                    <a:pt x="8884" y="11972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6F102C0-D567-48C4-BEF3-ECB36B98804C}"/>
                </a:ext>
              </a:extLst>
            </p:cNvPr>
            <p:cNvSpPr/>
            <p:nvPr/>
          </p:nvSpPr>
          <p:spPr>
            <a:xfrm>
              <a:off x="5126330" y="3134296"/>
              <a:ext cx="84575" cy="120872"/>
            </a:xfrm>
            <a:custGeom>
              <a:avLst/>
              <a:gdLst>
                <a:gd name="connsiteX0" fmla="*/ 16598 w 84575"/>
                <a:gd name="connsiteY0" fmla="*/ 120777 h 120872"/>
                <a:gd name="connsiteX1" fmla="*/ 7073 w 84575"/>
                <a:gd name="connsiteY1" fmla="*/ 113252 h 120872"/>
                <a:gd name="connsiteX2" fmla="*/ 13169 w 84575"/>
                <a:gd name="connsiteY2" fmla="*/ 92583 h 120872"/>
                <a:gd name="connsiteX3" fmla="*/ 28790 w 84575"/>
                <a:gd name="connsiteY3" fmla="*/ 0 h 120872"/>
                <a:gd name="connsiteX4" fmla="*/ 43554 w 84575"/>
                <a:gd name="connsiteY4" fmla="*/ 23432 h 120872"/>
                <a:gd name="connsiteX5" fmla="*/ 68223 w 84575"/>
                <a:gd name="connsiteY5" fmla="*/ 101822 h 120872"/>
                <a:gd name="connsiteX6" fmla="*/ 16788 w 84575"/>
                <a:gd name="connsiteY6" fmla="*/ 120872 h 12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575" h="120872">
                  <a:moveTo>
                    <a:pt x="16598" y="120777"/>
                  </a:moveTo>
                  <a:cubicBezTo>
                    <a:pt x="8311" y="118015"/>
                    <a:pt x="8502" y="116110"/>
                    <a:pt x="7073" y="113252"/>
                  </a:cubicBezTo>
                  <a:cubicBezTo>
                    <a:pt x="10978" y="105251"/>
                    <a:pt x="14788" y="100584"/>
                    <a:pt x="13169" y="92583"/>
                  </a:cubicBezTo>
                  <a:cubicBezTo>
                    <a:pt x="-6834" y="62008"/>
                    <a:pt x="-5881" y="15430"/>
                    <a:pt x="28790" y="0"/>
                  </a:cubicBezTo>
                  <a:cubicBezTo>
                    <a:pt x="38886" y="1238"/>
                    <a:pt x="39077" y="9525"/>
                    <a:pt x="43554" y="23432"/>
                  </a:cubicBezTo>
                  <a:cubicBezTo>
                    <a:pt x="66033" y="45339"/>
                    <a:pt x="107752" y="72295"/>
                    <a:pt x="68223" y="101822"/>
                  </a:cubicBezTo>
                  <a:cubicBezTo>
                    <a:pt x="51459" y="109157"/>
                    <a:pt x="33457" y="114967"/>
                    <a:pt x="16788" y="12087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7BD6532-FB24-4946-BBB0-132005FD906F}"/>
                </a:ext>
              </a:extLst>
            </p:cNvPr>
            <p:cNvSpPr/>
            <p:nvPr/>
          </p:nvSpPr>
          <p:spPr>
            <a:xfrm>
              <a:off x="6782610" y="3289035"/>
              <a:ext cx="58530" cy="85481"/>
            </a:xfrm>
            <a:custGeom>
              <a:avLst/>
              <a:gdLst>
                <a:gd name="connsiteX0" fmla="*/ 24240 w 58530"/>
                <a:gd name="connsiteY0" fmla="*/ 85481 h 85481"/>
                <a:gd name="connsiteX1" fmla="*/ 4238 w 58530"/>
                <a:gd name="connsiteY1" fmla="*/ 3757 h 85481"/>
                <a:gd name="connsiteX2" fmla="*/ 58530 w 58530"/>
                <a:gd name="connsiteY2" fmla="*/ 46238 h 85481"/>
                <a:gd name="connsiteX3" fmla="*/ 24240 w 58530"/>
                <a:gd name="connsiteY3" fmla="*/ 85481 h 8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30" h="85481">
                  <a:moveTo>
                    <a:pt x="24240" y="85481"/>
                  </a:moveTo>
                  <a:cubicBezTo>
                    <a:pt x="-6907" y="75956"/>
                    <a:pt x="-1096" y="24521"/>
                    <a:pt x="4238" y="3757"/>
                  </a:cubicBezTo>
                  <a:cubicBezTo>
                    <a:pt x="27002" y="-10721"/>
                    <a:pt x="56911" y="19473"/>
                    <a:pt x="58530" y="46238"/>
                  </a:cubicBezTo>
                  <a:cubicBezTo>
                    <a:pt x="52720" y="75766"/>
                    <a:pt x="53006" y="80052"/>
                    <a:pt x="24240" y="8548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BFAA7C37-3A67-4479-80BA-A14D3E45979C}"/>
                </a:ext>
              </a:extLst>
            </p:cNvPr>
            <p:cNvSpPr/>
            <p:nvPr/>
          </p:nvSpPr>
          <p:spPr>
            <a:xfrm>
              <a:off x="6752367" y="3057511"/>
              <a:ext cx="413897" cy="553416"/>
            </a:xfrm>
            <a:custGeom>
              <a:avLst/>
              <a:gdLst>
                <a:gd name="connsiteX0" fmla="*/ 223266 w 413897"/>
                <a:gd name="connsiteY0" fmla="*/ 553416 h 553416"/>
                <a:gd name="connsiteX1" fmla="*/ 220599 w 413897"/>
                <a:gd name="connsiteY1" fmla="*/ 551797 h 553416"/>
                <a:gd name="connsiteX2" fmla="*/ 106871 w 413897"/>
                <a:gd name="connsiteY2" fmla="*/ 537700 h 553416"/>
                <a:gd name="connsiteX3" fmla="*/ 104965 w 413897"/>
                <a:gd name="connsiteY3" fmla="*/ 529794 h 553416"/>
                <a:gd name="connsiteX4" fmla="*/ 171640 w 413897"/>
                <a:gd name="connsiteY4" fmla="*/ 498838 h 553416"/>
                <a:gd name="connsiteX5" fmla="*/ 174498 w 413897"/>
                <a:gd name="connsiteY5" fmla="*/ 452070 h 553416"/>
                <a:gd name="connsiteX6" fmla="*/ 82391 w 413897"/>
                <a:gd name="connsiteY6" fmla="*/ 493790 h 553416"/>
                <a:gd name="connsiteX7" fmla="*/ 0 w 413897"/>
                <a:gd name="connsiteY7" fmla="*/ 449879 h 553416"/>
                <a:gd name="connsiteX8" fmla="*/ 44101 w 413897"/>
                <a:gd name="connsiteY8" fmla="*/ 428544 h 553416"/>
                <a:gd name="connsiteX9" fmla="*/ 174593 w 413897"/>
                <a:gd name="connsiteY9" fmla="*/ 376823 h 553416"/>
                <a:gd name="connsiteX10" fmla="*/ 188595 w 413897"/>
                <a:gd name="connsiteY10" fmla="*/ 367964 h 553416"/>
                <a:gd name="connsiteX11" fmla="*/ 234601 w 413897"/>
                <a:gd name="connsiteY11" fmla="*/ 328340 h 553416"/>
                <a:gd name="connsiteX12" fmla="*/ 280225 w 413897"/>
                <a:gd name="connsiteY12" fmla="*/ 301861 h 553416"/>
                <a:gd name="connsiteX13" fmla="*/ 283273 w 413897"/>
                <a:gd name="connsiteY13" fmla="*/ 291860 h 553416"/>
                <a:gd name="connsiteX14" fmla="*/ 148495 w 413897"/>
                <a:gd name="connsiteY14" fmla="*/ 367488 h 553416"/>
                <a:gd name="connsiteX15" fmla="*/ 98393 w 413897"/>
                <a:gd name="connsiteY15" fmla="*/ 363392 h 553416"/>
                <a:gd name="connsiteX16" fmla="*/ 62770 w 413897"/>
                <a:gd name="connsiteY16" fmla="*/ 353201 h 553416"/>
                <a:gd name="connsiteX17" fmla="*/ 106013 w 413897"/>
                <a:gd name="connsiteY17" fmla="*/ 329102 h 553416"/>
                <a:gd name="connsiteX18" fmla="*/ 231553 w 413897"/>
                <a:gd name="connsiteY18" fmla="*/ 256522 h 553416"/>
                <a:gd name="connsiteX19" fmla="*/ 227457 w 413897"/>
                <a:gd name="connsiteY19" fmla="*/ 244806 h 553416"/>
                <a:gd name="connsiteX20" fmla="*/ 231743 w 413897"/>
                <a:gd name="connsiteY20" fmla="*/ 224804 h 553416"/>
                <a:gd name="connsiteX21" fmla="*/ 220218 w 413897"/>
                <a:gd name="connsiteY21" fmla="*/ 232900 h 553416"/>
                <a:gd name="connsiteX22" fmla="*/ 164021 w 413897"/>
                <a:gd name="connsiteY22" fmla="*/ 242425 h 553416"/>
                <a:gd name="connsiteX23" fmla="*/ 121253 w 413897"/>
                <a:gd name="connsiteY23" fmla="*/ 280525 h 553416"/>
                <a:gd name="connsiteX24" fmla="*/ 94583 w 413897"/>
                <a:gd name="connsiteY24" fmla="*/ 214898 h 553416"/>
                <a:gd name="connsiteX25" fmla="*/ 83725 w 413897"/>
                <a:gd name="connsiteY25" fmla="*/ 181751 h 553416"/>
                <a:gd name="connsiteX26" fmla="*/ 67532 w 413897"/>
                <a:gd name="connsiteY26" fmla="*/ 119838 h 553416"/>
                <a:gd name="connsiteX27" fmla="*/ 102965 w 413897"/>
                <a:gd name="connsiteY27" fmla="*/ 127839 h 553416"/>
                <a:gd name="connsiteX28" fmla="*/ 140494 w 413897"/>
                <a:gd name="connsiteY28" fmla="*/ 163748 h 553416"/>
                <a:gd name="connsiteX29" fmla="*/ 143065 w 413897"/>
                <a:gd name="connsiteY29" fmla="*/ 163748 h 553416"/>
                <a:gd name="connsiteX30" fmla="*/ 165449 w 413897"/>
                <a:gd name="connsiteY30" fmla="*/ 231471 h 553416"/>
                <a:gd name="connsiteX31" fmla="*/ 185166 w 413897"/>
                <a:gd name="connsiteY31" fmla="*/ 196419 h 553416"/>
                <a:gd name="connsiteX32" fmla="*/ 190309 w 413897"/>
                <a:gd name="connsiteY32" fmla="*/ 161558 h 553416"/>
                <a:gd name="connsiteX33" fmla="*/ 212026 w 413897"/>
                <a:gd name="connsiteY33" fmla="*/ 160891 h 553416"/>
                <a:gd name="connsiteX34" fmla="*/ 209074 w 413897"/>
                <a:gd name="connsiteY34" fmla="*/ 153461 h 553416"/>
                <a:gd name="connsiteX35" fmla="*/ 200406 w 413897"/>
                <a:gd name="connsiteY35" fmla="*/ 131078 h 553416"/>
                <a:gd name="connsiteX36" fmla="*/ 180651 w 413897"/>
                <a:gd name="connsiteY36" fmla="*/ 93981 h 553416"/>
                <a:gd name="connsiteX37" fmla="*/ 181832 w 413897"/>
                <a:gd name="connsiteY37" fmla="*/ 90787 h 553416"/>
                <a:gd name="connsiteX38" fmla="*/ 261366 w 413897"/>
                <a:gd name="connsiteY38" fmla="*/ 69070 h 553416"/>
                <a:gd name="connsiteX39" fmla="*/ 329470 w 413897"/>
                <a:gd name="connsiteY39" fmla="*/ 1347 h 553416"/>
                <a:gd name="connsiteX40" fmla="*/ 344805 w 413897"/>
                <a:gd name="connsiteY40" fmla="*/ 53830 h 553416"/>
                <a:gd name="connsiteX41" fmla="*/ 333280 w 413897"/>
                <a:gd name="connsiteY41" fmla="*/ 79262 h 553416"/>
                <a:gd name="connsiteX42" fmla="*/ 342805 w 413897"/>
                <a:gd name="connsiteY42" fmla="*/ 79262 h 553416"/>
                <a:gd name="connsiteX43" fmla="*/ 389287 w 413897"/>
                <a:gd name="connsiteY43" fmla="*/ 88310 h 553416"/>
                <a:gd name="connsiteX44" fmla="*/ 410718 w 413897"/>
                <a:gd name="connsiteY44" fmla="*/ 128792 h 553416"/>
                <a:gd name="connsiteX45" fmla="*/ 360045 w 413897"/>
                <a:gd name="connsiteY45" fmla="*/ 226899 h 553416"/>
                <a:gd name="connsiteX46" fmla="*/ 360045 w 413897"/>
                <a:gd name="connsiteY46" fmla="*/ 231281 h 553416"/>
                <a:gd name="connsiteX47" fmla="*/ 372237 w 413897"/>
                <a:gd name="connsiteY47" fmla="*/ 234138 h 553416"/>
                <a:gd name="connsiteX48" fmla="*/ 374618 w 413897"/>
                <a:gd name="connsiteY48" fmla="*/ 283859 h 553416"/>
                <a:gd name="connsiteX49" fmla="*/ 322135 w 413897"/>
                <a:gd name="connsiteY49" fmla="*/ 306719 h 553416"/>
                <a:gd name="connsiteX50" fmla="*/ 243840 w 413897"/>
                <a:gd name="connsiteY50" fmla="*/ 347200 h 553416"/>
                <a:gd name="connsiteX51" fmla="*/ 245650 w 413897"/>
                <a:gd name="connsiteY51" fmla="*/ 364250 h 553416"/>
                <a:gd name="connsiteX52" fmla="*/ 285655 w 413897"/>
                <a:gd name="connsiteY52" fmla="*/ 363583 h 553416"/>
                <a:gd name="connsiteX53" fmla="*/ 290036 w 413897"/>
                <a:gd name="connsiteY53" fmla="*/ 415970 h 553416"/>
                <a:gd name="connsiteX54" fmla="*/ 254222 w 413897"/>
                <a:gd name="connsiteY54" fmla="*/ 426257 h 553416"/>
                <a:gd name="connsiteX55" fmla="*/ 250222 w 413897"/>
                <a:gd name="connsiteY55" fmla="*/ 448641 h 553416"/>
                <a:gd name="connsiteX56" fmla="*/ 223552 w 413897"/>
                <a:gd name="connsiteY56" fmla="*/ 553416 h 553416"/>
                <a:gd name="connsiteX57" fmla="*/ 307943 w 413897"/>
                <a:gd name="connsiteY57" fmla="*/ 200039 h 553416"/>
                <a:gd name="connsiteX58" fmla="*/ 329470 w 413897"/>
                <a:gd name="connsiteY58" fmla="*/ 154700 h 553416"/>
                <a:gd name="connsiteX59" fmla="*/ 287274 w 413897"/>
                <a:gd name="connsiteY59" fmla="*/ 144222 h 553416"/>
                <a:gd name="connsiteX60" fmla="*/ 272415 w 413897"/>
                <a:gd name="connsiteY60" fmla="*/ 174321 h 553416"/>
                <a:gd name="connsiteX61" fmla="*/ 276606 w 413897"/>
                <a:gd name="connsiteY61" fmla="*/ 176226 h 553416"/>
                <a:gd name="connsiteX62" fmla="*/ 272605 w 413897"/>
                <a:gd name="connsiteY62" fmla="*/ 177941 h 553416"/>
                <a:gd name="connsiteX63" fmla="*/ 273558 w 413897"/>
                <a:gd name="connsiteY63" fmla="*/ 180322 h 553416"/>
                <a:gd name="connsiteX64" fmla="*/ 285369 w 413897"/>
                <a:gd name="connsiteY64" fmla="*/ 172416 h 553416"/>
                <a:gd name="connsiteX65" fmla="*/ 305276 w 413897"/>
                <a:gd name="connsiteY65" fmla="*/ 198800 h 553416"/>
                <a:gd name="connsiteX66" fmla="*/ 307943 w 413897"/>
                <a:gd name="connsiteY66" fmla="*/ 200039 h 55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13897" h="553416">
                  <a:moveTo>
                    <a:pt x="223266" y="553416"/>
                  </a:moveTo>
                  <a:cubicBezTo>
                    <a:pt x="222409" y="552821"/>
                    <a:pt x="221523" y="552281"/>
                    <a:pt x="220599" y="551797"/>
                  </a:cubicBezTo>
                  <a:cubicBezTo>
                    <a:pt x="182128" y="554909"/>
                    <a:pt x="143418" y="550111"/>
                    <a:pt x="106871" y="537700"/>
                  </a:cubicBezTo>
                  <a:cubicBezTo>
                    <a:pt x="105404" y="535338"/>
                    <a:pt x="104737" y="532566"/>
                    <a:pt x="104965" y="529794"/>
                  </a:cubicBezTo>
                  <a:cubicBezTo>
                    <a:pt x="126016" y="517602"/>
                    <a:pt x="155638" y="520936"/>
                    <a:pt x="171640" y="498838"/>
                  </a:cubicBezTo>
                  <a:cubicBezTo>
                    <a:pt x="174555" y="483431"/>
                    <a:pt x="175517" y="467718"/>
                    <a:pt x="174498" y="452070"/>
                  </a:cubicBezTo>
                  <a:cubicBezTo>
                    <a:pt x="134969" y="454451"/>
                    <a:pt x="113824" y="482455"/>
                    <a:pt x="82391" y="493790"/>
                  </a:cubicBezTo>
                  <a:cubicBezTo>
                    <a:pt x="55531" y="495504"/>
                    <a:pt x="7810" y="471215"/>
                    <a:pt x="0" y="449879"/>
                  </a:cubicBezTo>
                  <a:cubicBezTo>
                    <a:pt x="0" y="415304"/>
                    <a:pt x="7144" y="430829"/>
                    <a:pt x="44101" y="428544"/>
                  </a:cubicBezTo>
                  <a:cubicBezTo>
                    <a:pt x="88106" y="420733"/>
                    <a:pt x="132017" y="395492"/>
                    <a:pt x="174593" y="376823"/>
                  </a:cubicBezTo>
                  <a:cubicBezTo>
                    <a:pt x="178689" y="373052"/>
                    <a:pt x="183432" y="370051"/>
                    <a:pt x="188595" y="367964"/>
                  </a:cubicBezTo>
                  <a:cubicBezTo>
                    <a:pt x="198120" y="339389"/>
                    <a:pt x="204692" y="334246"/>
                    <a:pt x="234601" y="328340"/>
                  </a:cubicBezTo>
                  <a:cubicBezTo>
                    <a:pt x="250250" y="320290"/>
                    <a:pt x="265471" y="311453"/>
                    <a:pt x="280225" y="301861"/>
                  </a:cubicBezTo>
                  <a:cubicBezTo>
                    <a:pt x="281064" y="298477"/>
                    <a:pt x="282083" y="295138"/>
                    <a:pt x="283273" y="291860"/>
                  </a:cubicBezTo>
                  <a:cubicBezTo>
                    <a:pt x="231553" y="297956"/>
                    <a:pt x="189738" y="339485"/>
                    <a:pt x="148495" y="367488"/>
                  </a:cubicBezTo>
                  <a:cubicBezTo>
                    <a:pt x="131864" y="372418"/>
                    <a:pt x="113995" y="370958"/>
                    <a:pt x="98393" y="363392"/>
                  </a:cubicBezTo>
                  <a:cubicBezTo>
                    <a:pt x="89344" y="364631"/>
                    <a:pt x="37814" y="373679"/>
                    <a:pt x="62770" y="353201"/>
                  </a:cubicBezTo>
                  <a:cubicBezTo>
                    <a:pt x="78105" y="347200"/>
                    <a:pt x="89725" y="336246"/>
                    <a:pt x="106013" y="329102"/>
                  </a:cubicBezTo>
                  <a:cubicBezTo>
                    <a:pt x="144780" y="303004"/>
                    <a:pt x="189643" y="280620"/>
                    <a:pt x="231553" y="256522"/>
                  </a:cubicBezTo>
                  <a:cubicBezTo>
                    <a:pt x="231372" y="252299"/>
                    <a:pt x="229953" y="248222"/>
                    <a:pt x="227457" y="244806"/>
                  </a:cubicBezTo>
                  <a:cubicBezTo>
                    <a:pt x="227571" y="237923"/>
                    <a:pt x="229029" y="231128"/>
                    <a:pt x="231743" y="224804"/>
                  </a:cubicBezTo>
                  <a:cubicBezTo>
                    <a:pt x="223838" y="227566"/>
                    <a:pt x="221647" y="226994"/>
                    <a:pt x="220218" y="232900"/>
                  </a:cubicBezTo>
                  <a:cubicBezTo>
                    <a:pt x="195358" y="243854"/>
                    <a:pt x="184785" y="266333"/>
                    <a:pt x="164021" y="242425"/>
                  </a:cubicBezTo>
                  <a:cubicBezTo>
                    <a:pt x="159849" y="263236"/>
                    <a:pt x="142408" y="278774"/>
                    <a:pt x="121253" y="280525"/>
                  </a:cubicBezTo>
                  <a:cubicBezTo>
                    <a:pt x="99060" y="269190"/>
                    <a:pt x="98488" y="232138"/>
                    <a:pt x="94583" y="214898"/>
                  </a:cubicBezTo>
                  <a:cubicBezTo>
                    <a:pt x="92964" y="212802"/>
                    <a:pt x="89916" y="198515"/>
                    <a:pt x="83725" y="181751"/>
                  </a:cubicBezTo>
                  <a:cubicBezTo>
                    <a:pt x="73723" y="161367"/>
                    <a:pt x="55150" y="138507"/>
                    <a:pt x="67532" y="119838"/>
                  </a:cubicBezTo>
                  <a:cubicBezTo>
                    <a:pt x="83248" y="110313"/>
                    <a:pt x="89630" y="106503"/>
                    <a:pt x="102965" y="127839"/>
                  </a:cubicBezTo>
                  <a:cubicBezTo>
                    <a:pt x="117043" y="138055"/>
                    <a:pt x="129664" y="150135"/>
                    <a:pt x="140494" y="163748"/>
                  </a:cubicBezTo>
                  <a:lnTo>
                    <a:pt x="143065" y="163748"/>
                  </a:lnTo>
                  <a:cubicBezTo>
                    <a:pt x="150019" y="182798"/>
                    <a:pt x="167259" y="207373"/>
                    <a:pt x="165449" y="231471"/>
                  </a:cubicBezTo>
                  <a:cubicBezTo>
                    <a:pt x="177070" y="224518"/>
                    <a:pt x="194024" y="211183"/>
                    <a:pt x="185166" y="196419"/>
                  </a:cubicBezTo>
                  <a:cubicBezTo>
                    <a:pt x="166116" y="185942"/>
                    <a:pt x="176879" y="167844"/>
                    <a:pt x="190309" y="161558"/>
                  </a:cubicBezTo>
                  <a:cubicBezTo>
                    <a:pt x="197548" y="162109"/>
                    <a:pt x="204835" y="161885"/>
                    <a:pt x="212026" y="160891"/>
                  </a:cubicBezTo>
                  <a:cubicBezTo>
                    <a:pt x="212398" y="158070"/>
                    <a:pt x="211283" y="155257"/>
                    <a:pt x="209074" y="153461"/>
                  </a:cubicBezTo>
                  <a:cubicBezTo>
                    <a:pt x="193072" y="147937"/>
                    <a:pt x="196120" y="143936"/>
                    <a:pt x="200406" y="131078"/>
                  </a:cubicBezTo>
                  <a:cubicBezTo>
                    <a:pt x="184709" y="126289"/>
                    <a:pt x="175860" y="109679"/>
                    <a:pt x="180651" y="93981"/>
                  </a:cubicBezTo>
                  <a:cubicBezTo>
                    <a:pt x="180984" y="92895"/>
                    <a:pt x="181375" y="91828"/>
                    <a:pt x="181832" y="90787"/>
                  </a:cubicBezTo>
                  <a:cubicBezTo>
                    <a:pt x="236029" y="77261"/>
                    <a:pt x="236029" y="77261"/>
                    <a:pt x="261366" y="69070"/>
                  </a:cubicBezTo>
                  <a:cubicBezTo>
                    <a:pt x="278416" y="48210"/>
                    <a:pt x="296704" y="-9511"/>
                    <a:pt x="329470" y="1347"/>
                  </a:cubicBezTo>
                  <a:cubicBezTo>
                    <a:pt x="341109" y="16234"/>
                    <a:pt x="346596" y="35018"/>
                    <a:pt x="344805" y="53830"/>
                  </a:cubicBezTo>
                  <a:cubicBezTo>
                    <a:pt x="339719" y="61686"/>
                    <a:pt x="335832" y="70258"/>
                    <a:pt x="333280" y="79262"/>
                  </a:cubicBezTo>
                  <a:cubicBezTo>
                    <a:pt x="336452" y="79082"/>
                    <a:pt x="339633" y="79082"/>
                    <a:pt x="342805" y="79262"/>
                  </a:cubicBezTo>
                  <a:cubicBezTo>
                    <a:pt x="365474" y="68022"/>
                    <a:pt x="375856" y="54592"/>
                    <a:pt x="389287" y="88310"/>
                  </a:cubicBezTo>
                  <a:cubicBezTo>
                    <a:pt x="411099" y="100121"/>
                    <a:pt x="418909" y="97073"/>
                    <a:pt x="410718" y="128792"/>
                  </a:cubicBezTo>
                  <a:cubicBezTo>
                    <a:pt x="394906" y="160700"/>
                    <a:pt x="377666" y="194895"/>
                    <a:pt x="360045" y="226899"/>
                  </a:cubicBezTo>
                  <a:cubicBezTo>
                    <a:pt x="359855" y="228354"/>
                    <a:pt x="359855" y="229826"/>
                    <a:pt x="360045" y="231281"/>
                  </a:cubicBezTo>
                  <a:cubicBezTo>
                    <a:pt x="364141" y="232138"/>
                    <a:pt x="368141" y="232995"/>
                    <a:pt x="372237" y="234138"/>
                  </a:cubicBezTo>
                  <a:cubicBezTo>
                    <a:pt x="374485" y="250610"/>
                    <a:pt x="375285" y="267247"/>
                    <a:pt x="374618" y="283859"/>
                  </a:cubicBezTo>
                  <a:cubicBezTo>
                    <a:pt x="360997" y="303956"/>
                    <a:pt x="343852" y="303861"/>
                    <a:pt x="322135" y="306719"/>
                  </a:cubicBezTo>
                  <a:cubicBezTo>
                    <a:pt x="294608" y="320435"/>
                    <a:pt x="269843" y="331770"/>
                    <a:pt x="243840" y="347200"/>
                  </a:cubicBezTo>
                  <a:cubicBezTo>
                    <a:pt x="243145" y="352947"/>
                    <a:pt x="243754" y="358778"/>
                    <a:pt x="245650" y="364250"/>
                  </a:cubicBezTo>
                  <a:cubicBezTo>
                    <a:pt x="258699" y="364250"/>
                    <a:pt x="272129" y="363678"/>
                    <a:pt x="285655" y="363583"/>
                  </a:cubicBezTo>
                  <a:cubicBezTo>
                    <a:pt x="300418" y="373108"/>
                    <a:pt x="299180" y="400159"/>
                    <a:pt x="290036" y="415970"/>
                  </a:cubicBezTo>
                  <a:cubicBezTo>
                    <a:pt x="277530" y="416957"/>
                    <a:pt x="265347" y="420457"/>
                    <a:pt x="254222" y="426257"/>
                  </a:cubicBezTo>
                  <a:cubicBezTo>
                    <a:pt x="252889" y="433592"/>
                    <a:pt x="251555" y="440926"/>
                    <a:pt x="250222" y="448641"/>
                  </a:cubicBezTo>
                  <a:cubicBezTo>
                    <a:pt x="251174" y="477216"/>
                    <a:pt x="266129" y="546558"/>
                    <a:pt x="223552" y="553416"/>
                  </a:cubicBezTo>
                  <a:moveTo>
                    <a:pt x="307943" y="200039"/>
                  </a:moveTo>
                  <a:cubicBezTo>
                    <a:pt x="321278" y="186513"/>
                    <a:pt x="330613" y="173178"/>
                    <a:pt x="329470" y="154700"/>
                  </a:cubicBezTo>
                  <a:cubicBezTo>
                    <a:pt x="318325" y="145175"/>
                    <a:pt x="298894" y="143555"/>
                    <a:pt x="287274" y="144222"/>
                  </a:cubicBezTo>
                  <a:cubicBezTo>
                    <a:pt x="285845" y="149461"/>
                    <a:pt x="285845" y="149461"/>
                    <a:pt x="272415" y="174321"/>
                  </a:cubicBezTo>
                  <a:cubicBezTo>
                    <a:pt x="273777" y="175028"/>
                    <a:pt x="275177" y="175663"/>
                    <a:pt x="276606" y="176226"/>
                  </a:cubicBezTo>
                  <a:cubicBezTo>
                    <a:pt x="275168" y="176522"/>
                    <a:pt x="273806" y="177105"/>
                    <a:pt x="272605" y="177941"/>
                  </a:cubicBezTo>
                  <a:cubicBezTo>
                    <a:pt x="272805" y="178777"/>
                    <a:pt x="273129" y="179579"/>
                    <a:pt x="273558" y="180322"/>
                  </a:cubicBezTo>
                  <a:cubicBezTo>
                    <a:pt x="279463" y="181179"/>
                    <a:pt x="283083" y="176512"/>
                    <a:pt x="285369" y="172416"/>
                  </a:cubicBezTo>
                  <a:cubicBezTo>
                    <a:pt x="306324" y="168892"/>
                    <a:pt x="306800" y="176512"/>
                    <a:pt x="305276" y="198800"/>
                  </a:cubicBezTo>
                  <a:cubicBezTo>
                    <a:pt x="306200" y="199127"/>
                    <a:pt x="307096" y="199542"/>
                    <a:pt x="307943" y="20003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9F38E7F9-14CD-46AD-8280-A77BD8B7655D}"/>
                </a:ext>
              </a:extLst>
            </p:cNvPr>
            <p:cNvSpPr/>
            <p:nvPr/>
          </p:nvSpPr>
          <p:spPr>
            <a:xfrm>
              <a:off x="5129212" y="3700462"/>
              <a:ext cx="78105" cy="99155"/>
            </a:xfrm>
            <a:custGeom>
              <a:avLst/>
              <a:gdLst>
                <a:gd name="connsiteX0" fmla="*/ 0 w 78105"/>
                <a:gd name="connsiteY0" fmla="*/ 87535 h 99155"/>
                <a:gd name="connsiteX1" fmla="*/ 61246 w 78105"/>
                <a:gd name="connsiteY1" fmla="*/ 11811 h 99155"/>
                <a:gd name="connsiteX2" fmla="*/ 4858 w 78105"/>
                <a:gd name="connsiteY2" fmla="*/ 11811 h 99155"/>
                <a:gd name="connsiteX3" fmla="*/ 4858 w 78105"/>
                <a:gd name="connsiteY3" fmla="*/ 5906 h 99155"/>
                <a:gd name="connsiteX4" fmla="*/ 4858 w 78105"/>
                <a:gd name="connsiteY4" fmla="*/ 0 h 99155"/>
                <a:gd name="connsiteX5" fmla="*/ 78105 w 78105"/>
                <a:gd name="connsiteY5" fmla="*/ 0 h 99155"/>
                <a:gd name="connsiteX6" fmla="*/ 78105 w 78105"/>
                <a:gd name="connsiteY6" fmla="*/ 5810 h 99155"/>
                <a:gd name="connsiteX7" fmla="*/ 78105 w 78105"/>
                <a:gd name="connsiteY7" fmla="*/ 11621 h 99155"/>
                <a:gd name="connsiteX8" fmla="*/ 16859 w 78105"/>
                <a:gd name="connsiteY8" fmla="*/ 87344 h 99155"/>
                <a:gd name="connsiteX9" fmla="*/ 78010 w 78105"/>
                <a:gd name="connsiteY9" fmla="*/ 87344 h 99155"/>
                <a:gd name="connsiteX10" fmla="*/ 78010 w 78105"/>
                <a:gd name="connsiteY10" fmla="*/ 93250 h 99155"/>
                <a:gd name="connsiteX11" fmla="*/ 78010 w 78105"/>
                <a:gd name="connsiteY11" fmla="*/ 99155 h 99155"/>
                <a:gd name="connsiteX12" fmla="*/ 0 w 78105"/>
                <a:gd name="connsiteY12" fmla="*/ 99155 h 99155"/>
                <a:gd name="connsiteX13" fmla="*/ 0 w 78105"/>
                <a:gd name="connsiteY13" fmla="*/ 93345 h 99155"/>
                <a:gd name="connsiteX14" fmla="*/ 0 w 78105"/>
                <a:gd name="connsiteY14" fmla="*/ 8753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105" h="99155">
                  <a:moveTo>
                    <a:pt x="0" y="87535"/>
                  </a:moveTo>
                  <a:lnTo>
                    <a:pt x="61246" y="11811"/>
                  </a:lnTo>
                  <a:lnTo>
                    <a:pt x="4858" y="11811"/>
                  </a:lnTo>
                  <a:lnTo>
                    <a:pt x="4858" y="5906"/>
                  </a:lnTo>
                  <a:lnTo>
                    <a:pt x="4858" y="0"/>
                  </a:lnTo>
                  <a:lnTo>
                    <a:pt x="78105" y="0"/>
                  </a:lnTo>
                  <a:lnTo>
                    <a:pt x="78105" y="5810"/>
                  </a:lnTo>
                  <a:lnTo>
                    <a:pt x="78105" y="11621"/>
                  </a:lnTo>
                  <a:lnTo>
                    <a:pt x="16859" y="87344"/>
                  </a:lnTo>
                  <a:lnTo>
                    <a:pt x="78010" y="87344"/>
                  </a:lnTo>
                  <a:lnTo>
                    <a:pt x="78010" y="93250"/>
                  </a:lnTo>
                  <a:lnTo>
                    <a:pt x="78010" y="99155"/>
                  </a:lnTo>
                  <a:lnTo>
                    <a:pt x="0" y="99155"/>
                  </a:lnTo>
                  <a:lnTo>
                    <a:pt x="0" y="93345"/>
                  </a:lnTo>
                  <a:lnTo>
                    <a:pt x="0" y="875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E4C22EC1-C19A-4265-93C7-6379636A70B2}"/>
                </a:ext>
              </a:extLst>
            </p:cNvPr>
            <p:cNvSpPr/>
            <p:nvPr/>
          </p:nvSpPr>
          <p:spPr>
            <a:xfrm>
              <a:off x="5237701" y="3700462"/>
              <a:ext cx="78676" cy="99155"/>
            </a:xfrm>
            <a:custGeom>
              <a:avLst/>
              <a:gdLst>
                <a:gd name="connsiteX0" fmla="*/ 0 w 78676"/>
                <a:gd name="connsiteY0" fmla="*/ 0 h 99155"/>
                <a:gd name="connsiteX1" fmla="*/ 6763 w 78676"/>
                <a:gd name="connsiteY1" fmla="*/ 0 h 99155"/>
                <a:gd name="connsiteX2" fmla="*/ 13430 w 78676"/>
                <a:gd name="connsiteY2" fmla="*/ 0 h 99155"/>
                <a:gd name="connsiteX3" fmla="*/ 13430 w 78676"/>
                <a:gd name="connsiteY3" fmla="*/ 40672 h 99155"/>
                <a:gd name="connsiteX4" fmla="*/ 65246 w 78676"/>
                <a:gd name="connsiteY4" fmla="*/ 40672 h 99155"/>
                <a:gd name="connsiteX5" fmla="*/ 65246 w 78676"/>
                <a:gd name="connsiteY5" fmla="*/ 0 h 99155"/>
                <a:gd name="connsiteX6" fmla="*/ 71914 w 78676"/>
                <a:gd name="connsiteY6" fmla="*/ 0 h 99155"/>
                <a:gd name="connsiteX7" fmla="*/ 78677 w 78676"/>
                <a:gd name="connsiteY7" fmla="*/ 0 h 99155"/>
                <a:gd name="connsiteX8" fmla="*/ 78677 w 78676"/>
                <a:gd name="connsiteY8" fmla="*/ 99155 h 99155"/>
                <a:gd name="connsiteX9" fmla="*/ 72009 w 78676"/>
                <a:gd name="connsiteY9" fmla="*/ 99155 h 99155"/>
                <a:gd name="connsiteX10" fmla="*/ 65246 w 78676"/>
                <a:gd name="connsiteY10" fmla="*/ 99155 h 99155"/>
                <a:gd name="connsiteX11" fmla="*/ 65246 w 78676"/>
                <a:gd name="connsiteY11" fmla="*/ 52483 h 99155"/>
                <a:gd name="connsiteX12" fmla="*/ 13430 w 78676"/>
                <a:gd name="connsiteY12" fmla="*/ 52483 h 99155"/>
                <a:gd name="connsiteX13" fmla="*/ 13430 w 78676"/>
                <a:gd name="connsiteY13" fmla="*/ 99155 h 99155"/>
                <a:gd name="connsiteX14" fmla="*/ 6763 w 78676"/>
                <a:gd name="connsiteY14" fmla="*/ 99155 h 99155"/>
                <a:gd name="connsiteX15" fmla="*/ 0 w 78676"/>
                <a:gd name="connsiteY15" fmla="*/ 99155 h 99155"/>
                <a:gd name="connsiteX16" fmla="*/ 0 w 78676"/>
                <a:gd name="connsiteY1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8676" h="99155">
                  <a:moveTo>
                    <a:pt x="0" y="0"/>
                  </a:moveTo>
                  <a:lnTo>
                    <a:pt x="6763" y="0"/>
                  </a:lnTo>
                  <a:lnTo>
                    <a:pt x="13430" y="0"/>
                  </a:lnTo>
                  <a:lnTo>
                    <a:pt x="13430" y="40672"/>
                  </a:lnTo>
                  <a:lnTo>
                    <a:pt x="65246" y="40672"/>
                  </a:lnTo>
                  <a:lnTo>
                    <a:pt x="65246" y="0"/>
                  </a:lnTo>
                  <a:lnTo>
                    <a:pt x="71914" y="0"/>
                  </a:lnTo>
                  <a:lnTo>
                    <a:pt x="78677" y="0"/>
                  </a:lnTo>
                  <a:lnTo>
                    <a:pt x="78677" y="99155"/>
                  </a:lnTo>
                  <a:lnTo>
                    <a:pt x="72009" y="99155"/>
                  </a:lnTo>
                  <a:lnTo>
                    <a:pt x="65246" y="99155"/>
                  </a:lnTo>
                  <a:lnTo>
                    <a:pt x="65246" y="52483"/>
                  </a:lnTo>
                  <a:lnTo>
                    <a:pt x="13430" y="52483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F0642B3E-ECBA-452B-8ECC-2ED04C208A42}"/>
                </a:ext>
              </a:extLst>
            </p:cNvPr>
            <p:cNvSpPr/>
            <p:nvPr/>
          </p:nvSpPr>
          <p:spPr>
            <a:xfrm>
              <a:off x="5352573" y="3700462"/>
              <a:ext cx="73342" cy="99155"/>
            </a:xfrm>
            <a:custGeom>
              <a:avLst/>
              <a:gdLst>
                <a:gd name="connsiteX0" fmla="*/ 0 w 73342"/>
                <a:gd name="connsiteY0" fmla="*/ 99155 h 99155"/>
                <a:gd name="connsiteX1" fmla="*/ 0 w 73342"/>
                <a:gd name="connsiteY1" fmla="*/ 0 h 99155"/>
                <a:gd name="connsiteX2" fmla="*/ 72580 w 73342"/>
                <a:gd name="connsiteY2" fmla="*/ 0 h 99155"/>
                <a:gd name="connsiteX3" fmla="*/ 72580 w 73342"/>
                <a:gd name="connsiteY3" fmla="*/ 5906 h 99155"/>
                <a:gd name="connsiteX4" fmla="*/ 72580 w 73342"/>
                <a:gd name="connsiteY4" fmla="*/ 11811 h 99155"/>
                <a:gd name="connsiteX5" fmla="*/ 13525 w 73342"/>
                <a:gd name="connsiteY5" fmla="*/ 11811 h 99155"/>
                <a:gd name="connsiteX6" fmla="*/ 13525 w 73342"/>
                <a:gd name="connsiteY6" fmla="*/ 42196 h 99155"/>
                <a:gd name="connsiteX7" fmla="*/ 67532 w 73342"/>
                <a:gd name="connsiteY7" fmla="*/ 42196 h 99155"/>
                <a:gd name="connsiteX8" fmla="*/ 67532 w 73342"/>
                <a:gd name="connsiteY8" fmla="*/ 48101 h 99155"/>
                <a:gd name="connsiteX9" fmla="*/ 67532 w 73342"/>
                <a:gd name="connsiteY9" fmla="*/ 54007 h 99155"/>
                <a:gd name="connsiteX10" fmla="*/ 13525 w 73342"/>
                <a:gd name="connsiteY10" fmla="*/ 54007 h 99155"/>
                <a:gd name="connsiteX11" fmla="*/ 13525 w 73342"/>
                <a:gd name="connsiteY11" fmla="*/ 87344 h 99155"/>
                <a:gd name="connsiteX12" fmla="*/ 73343 w 73342"/>
                <a:gd name="connsiteY12" fmla="*/ 87344 h 99155"/>
                <a:gd name="connsiteX13" fmla="*/ 73343 w 73342"/>
                <a:gd name="connsiteY13" fmla="*/ 93250 h 99155"/>
                <a:gd name="connsiteX14" fmla="*/ 73343 w 73342"/>
                <a:gd name="connsiteY14" fmla="*/ 99155 h 99155"/>
                <a:gd name="connsiteX15" fmla="*/ 0 w 73342"/>
                <a:gd name="connsiteY15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342" h="99155">
                  <a:moveTo>
                    <a:pt x="0" y="99155"/>
                  </a:moveTo>
                  <a:lnTo>
                    <a:pt x="0" y="0"/>
                  </a:lnTo>
                  <a:lnTo>
                    <a:pt x="72580" y="0"/>
                  </a:lnTo>
                  <a:lnTo>
                    <a:pt x="72580" y="5906"/>
                  </a:lnTo>
                  <a:lnTo>
                    <a:pt x="72580" y="11811"/>
                  </a:lnTo>
                  <a:lnTo>
                    <a:pt x="13525" y="11811"/>
                  </a:lnTo>
                  <a:lnTo>
                    <a:pt x="13525" y="42196"/>
                  </a:lnTo>
                  <a:lnTo>
                    <a:pt x="67532" y="42196"/>
                  </a:lnTo>
                  <a:lnTo>
                    <a:pt x="67532" y="48101"/>
                  </a:lnTo>
                  <a:lnTo>
                    <a:pt x="67532" y="54007"/>
                  </a:lnTo>
                  <a:lnTo>
                    <a:pt x="13525" y="54007"/>
                  </a:lnTo>
                  <a:lnTo>
                    <a:pt x="13525" y="87344"/>
                  </a:lnTo>
                  <a:lnTo>
                    <a:pt x="73343" y="87344"/>
                  </a:lnTo>
                  <a:lnTo>
                    <a:pt x="73343" y="93250"/>
                  </a:lnTo>
                  <a:lnTo>
                    <a:pt x="73343" y="99155"/>
                  </a:lnTo>
                  <a:lnTo>
                    <a:pt x="0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328ECE5-860A-4825-B143-ECFEFAE84F5A}"/>
                </a:ext>
              </a:extLst>
            </p:cNvPr>
            <p:cNvSpPr/>
            <p:nvPr/>
          </p:nvSpPr>
          <p:spPr>
            <a:xfrm>
              <a:off x="5451772" y="3700367"/>
              <a:ext cx="57075" cy="102075"/>
            </a:xfrm>
            <a:custGeom>
              <a:avLst/>
              <a:gdLst>
                <a:gd name="connsiteX0" fmla="*/ 43485 w 57075"/>
                <a:gd name="connsiteY0" fmla="*/ 0 h 102075"/>
                <a:gd name="connsiteX1" fmla="*/ 57011 w 57075"/>
                <a:gd name="connsiteY1" fmla="*/ 0 h 102075"/>
                <a:gd name="connsiteX2" fmla="*/ 57011 w 57075"/>
                <a:gd name="connsiteY2" fmla="*/ 71533 h 102075"/>
                <a:gd name="connsiteX3" fmla="*/ 49581 w 57075"/>
                <a:gd name="connsiteY3" fmla="*/ 94107 h 102075"/>
                <a:gd name="connsiteX4" fmla="*/ 28531 w 57075"/>
                <a:gd name="connsiteY4" fmla="*/ 102013 h 102075"/>
                <a:gd name="connsiteX5" fmla="*/ 7100 w 57075"/>
                <a:gd name="connsiteY5" fmla="*/ 94679 h 102075"/>
                <a:gd name="connsiteX6" fmla="*/ 146 w 57075"/>
                <a:gd name="connsiteY6" fmla="*/ 74200 h 102075"/>
                <a:gd name="connsiteX7" fmla="*/ 146 w 57075"/>
                <a:gd name="connsiteY7" fmla="*/ 67342 h 102075"/>
                <a:gd name="connsiteX8" fmla="*/ 12719 w 57075"/>
                <a:gd name="connsiteY8" fmla="*/ 67342 h 102075"/>
                <a:gd name="connsiteX9" fmla="*/ 12719 w 57075"/>
                <a:gd name="connsiteY9" fmla="*/ 74200 h 102075"/>
                <a:gd name="connsiteX10" fmla="*/ 16625 w 57075"/>
                <a:gd name="connsiteY10" fmla="*/ 86392 h 102075"/>
                <a:gd name="connsiteX11" fmla="*/ 39241 w 57075"/>
                <a:gd name="connsiteY11" fmla="*/ 85600 h 102075"/>
                <a:gd name="connsiteX12" fmla="*/ 39389 w 57075"/>
                <a:gd name="connsiteY12" fmla="*/ 85439 h 102075"/>
                <a:gd name="connsiteX13" fmla="*/ 43485 w 57075"/>
                <a:gd name="connsiteY13" fmla="*/ 71533 h 10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075" h="102075">
                  <a:moveTo>
                    <a:pt x="43485" y="0"/>
                  </a:moveTo>
                  <a:lnTo>
                    <a:pt x="57011" y="0"/>
                  </a:lnTo>
                  <a:lnTo>
                    <a:pt x="57011" y="71533"/>
                  </a:lnTo>
                  <a:cubicBezTo>
                    <a:pt x="57533" y="79734"/>
                    <a:pt x="54872" y="87820"/>
                    <a:pt x="49581" y="94107"/>
                  </a:cubicBezTo>
                  <a:cubicBezTo>
                    <a:pt x="44037" y="99661"/>
                    <a:pt x="36360" y="102544"/>
                    <a:pt x="28531" y="102013"/>
                  </a:cubicBezTo>
                  <a:cubicBezTo>
                    <a:pt x="20696" y="102515"/>
                    <a:pt x="12984" y="99875"/>
                    <a:pt x="7100" y="94679"/>
                  </a:cubicBezTo>
                  <a:cubicBezTo>
                    <a:pt x="1885" y="89206"/>
                    <a:pt x="-659" y="81716"/>
                    <a:pt x="146" y="74200"/>
                  </a:cubicBezTo>
                  <a:lnTo>
                    <a:pt x="146" y="67342"/>
                  </a:lnTo>
                  <a:lnTo>
                    <a:pt x="12719" y="67342"/>
                  </a:lnTo>
                  <a:lnTo>
                    <a:pt x="12719" y="74200"/>
                  </a:lnTo>
                  <a:cubicBezTo>
                    <a:pt x="12408" y="78615"/>
                    <a:pt x="13806" y="82980"/>
                    <a:pt x="16625" y="86392"/>
                  </a:cubicBezTo>
                  <a:cubicBezTo>
                    <a:pt x="23088" y="92418"/>
                    <a:pt x="33214" y="92064"/>
                    <a:pt x="39241" y="85600"/>
                  </a:cubicBezTo>
                  <a:cubicBezTo>
                    <a:pt x="39291" y="85547"/>
                    <a:pt x="39341" y="85494"/>
                    <a:pt x="39389" y="85439"/>
                  </a:cubicBezTo>
                  <a:cubicBezTo>
                    <a:pt x="42335" y="81424"/>
                    <a:pt x="43785" y="76504"/>
                    <a:pt x="43485" y="715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0FAF8128-15EE-4838-A1FE-4A7B85E1436B}"/>
                </a:ext>
              </a:extLst>
            </p:cNvPr>
            <p:cNvSpPr/>
            <p:nvPr/>
          </p:nvSpPr>
          <p:spPr>
            <a:xfrm>
              <a:off x="5545073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668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668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EC4964ED-5DB0-4B89-BAB7-8BE3338249A2}"/>
                </a:ext>
              </a:extLst>
            </p:cNvPr>
            <p:cNvSpPr/>
            <p:nvPr/>
          </p:nvSpPr>
          <p:spPr>
            <a:xfrm>
              <a:off x="5586412" y="3700367"/>
              <a:ext cx="89058" cy="99250"/>
            </a:xfrm>
            <a:custGeom>
              <a:avLst/>
              <a:gdLst>
                <a:gd name="connsiteX0" fmla="*/ 38100 w 89058"/>
                <a:gd name="connsiteY0" fmla="*/ 0 h 99250"/>
                <a:gd name="connsiteX1" fmla="*/ 53435 w 89058"/>
                <a:gd name="connsiteY1" fmla="*/ 0 h 99250"/>
                <a:gd name="connsiteX2" fmla="*/ 89059 w 89058"/>
                <a:gd name="connsiteY2" fmla="*/ 99251 h 99250"/>
                <a:gd name="connsiteX3" fmla="*/ 74295 w 89058"/>
                <a:gd name="connsiteY3" fmla="*/ 99251 h 99250"/>
                <a:gd name="connsiteX4" fmla="*/ 64198 w 89058"/>
                <a:gd name="connsiteY4" fmla="*/ 70676 h 99250"/>
                <a:gd name="connsiteX5" fmla="*/ 24479 w 89058"/>
                <a:gd name="connsiteY5" fmla="*/ 70676 h 99250"/>
                <a:gd name="connsiteX6" fmla="*/ 14097 w 89058"/>
                <a:gd name="connsiteY6" fmla="*/ 99251 h 99250"/>
                <a:gd name="connsiteX7" fmla="*/ 0 w 89058"/>
                <a:gd name="connsiteY7" fmla="*/ 99251 h 99250"/>
                <a:gd name="connsiteX8" fmla="*/ 28575 w 89058"/>
                <a:gd name="connsiteY8" fmla="*/ 58674 h 99250"/>
                <a:gd name="connsiteX9" fmla="*/ 60008 w 89058"/>
                <a:gd name="connsiteY9" fmla="*/ 58674 h 99250"/>
                <a:gd name="connsiteX10" fmla="*/ 44672 w 89058"/>
                <a:gd name="connsiteY10" fmla="*/ 14383 h 99250"/>
                <a:gd name="connsiteX11" fmla="*/ 44672 w 89058"/>
                <a:gd name="connsiteY11" fmla="*/ 14383 h 9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058" h="99250">
                  <a:moveTo>
                    <a:pt x="38100" y="0"/>
                  </a:moveTo>
                  <a:lnTo>
                    <a:pt x="53435" y="0"/>
                  </a:lnTo>
                  <a:lnTo>
                    <a:pt x="89059" y="99251"/>
                  </a:lnTo>
                  <a:lnTo>
                    <a:pt x="74295" y="99251"/>
                  </a:lnTo>
                  <a:lnTo>
                    <a:pt x="64198" y="70676"/>
                  </a:lnTo>
                  <a:lnTo>
                    <a:pt x="24479" y="70676"/>
                  </a:lnTo>
                  <a:lnTo>
                    <a:pt x="14097" y="99251"/>
                  </a:lnTo>
                  <a:lnTo>
                    <a:pt x="0" y="99251"/>
                  </a:lnTo>
                  <a:close/>
                  <a:moveTo>
                    <a:pt x="28575" y="58674"/>
                  </a:moveTo>
                  <a:lnTo>
                    <a:pt x="60008" y="58674"/>
                  </a:lnTo>
                  <a:lnTo>
                    <a:pt x="44672" y="14383"/>
                  </a:lnTo>
                  <a:lnTo>
                    <a:pt x="44672" y="14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1078FE92-51FE-454E-AA27-82C7C4B679EF}"/>
                </a:ext>
              </a:extLst>
            </p:cNvPr>
            <p:cNvSpPr/>
            <p:nvPr/>
          </p:nvSpPr>
          <p:spPr>
            <a:xfrm>
              <a:off x="5701283" y="3700462"/>
              <a:ext cx="78771" cy="99155"/>
            </a:xfrm>
            <a:custGeom>
              <a:avLst/>
              <a:gdLst>
                <a:gd name="connsiteX0" fmla="*/ 12954 w 78771"/>
                <a:gd name="connsiteY0" fmla="*/ 99155 h 99155"/>
                <a:gd name="connsiteX1" fmla="*/ 6477 w 78771"/>
                <a:gd name="connsiteY1" fmla="*/ 99155 h 99155"/>
                <a:gd name="connsiteX2" fmla="*/ 0 w 78771"/>
                <a:gd name="connsiteY2" fmla="*/ 99155 h 99155"/>
                <a:gd name="connsiteX3" fmla="*/ 0 w 78771"/>
                <a:gd name="connsiteY3" fmla="*/ 0 h 99155"/>
                <a:gd name="connsiteX4" fmla="*/ 8001 w 78771"/>
                <a:gd name="connsiteY4" fmla="*/ 0 h 99155"/>
                <a:gd name="connsiteX5" fmla="*/ 16097 w 78771"/>
                <a:gd name="connsiteY5" fmla="*/ 0 h 99155"/>
                <a:gd name="connsiteX6" fmla="*/ 65818 w 78771"/>
                <a:gd name="connsiteY6" fmla="*/ 80581 h 99155"/>
                <a:gd name="connsiteX7" fmla="*/ 65818 w 78771"/>
                <a:gd name="connsiteY7" fmla="*/ 0 h 99155"/>
                <a:gd name="connsiteX8" fmla="*/ 72295 w 78771"/>
                <a:gd name="connsiteY8" fmla="*/ 0 h 99155"/>
                <a:gd name="connsiteX9" fmla="*/ 78772 w 78771"/>
                <a:gd name="connsiteY9" fmla="*/ 0 h 99155"/>
                <a:gd name="connsiteX10" fmla="*/ 78772 w 78771"/>
                <a:gd name="connsiteY10" fmla="*/ 99155 h 99155"/>
                <a:gd name="connsiteX11" fmla="*/ 71438 w 78771"/>
                <a:gd name="connsiteY11" fmla="*/ 99155 h 99155"/>
                <a:gd name="connsiteX12" fmla="*/ 64103 w 78771"/>
                <a:gd name="connsiteY12" fmla="*/ 99155 h 99155"/>
                <a:gd name="connsiteX13" fmla="*/ 12954 w 78771"/>
                <a:gd name="connsiteY13" fmla="*/ 18193 h 99155"/>
                <a:gd name="connsiteX14" fmla="*/ 12954 w 78771"/>
                <a:gd name="connsiteY14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771" h="99155">
                  <a:moveTo>
                    <a:pt x="12954" y="99155"/>
                  </a:moveTo>
                  <a:lnTo>
                    <a:pt x="6477" y="99155"/>
                  </a:lnTo>
                  <a:lnTo>
                    <a:pt x="0" y="99155"/>
                  </a:lnTo>
                  <a:lnTo>
                    <a:pt x="0" y="0"/>
                  </a:lnTo>
                  <a:lnTo>
                    <a:pt x="8001" y="0"/>
                  </a:lnTo>
                  <a:lnTo>
                    <a:pt x="16097" y="0"/>
                  </a:lnTo>
                  <a:lnTo>
                    <a:pt x="65818" y="80581"/>
                  </a:lnTo>
                  <a:lnTo>
                    <a:pt x="65818" y="0"/>
                  </a:lnTo>
                  <a:lnTo>
                    <a:pt x="72295" y="0"/>
                  </a:lnTo>
                  <a:lnTo>
                    <a:pt x="78772" y="0"/>
                  </a:lnTo>
                  <a:lnTo>
                    <a:pt x="78772" y="99155"/>
                  </a:lnTo>
                  <a:lnTo>
                    <a:pt x="71438" y="99155"/>
                  </a:lnTo>
                  <a:lnTo>
                    <a:pt x="64103" y="99155"/>
                  </a:lnTo>
                  <a:lnTo>
                    <a:pt x="12954" y="18193"/>
                  </a:lnTo>
                  <a:lnTo>
                    <a:pt x="12954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E4C6D18F-E28D-40DD-AED2-C07DA05C9774}"/>
                </a:ext>
              </a:extLst>
            </p:cNvPr>
            <p:cNvSpPr/>
            <p:nvPr/>
          </p:nvSpPr>
          <p:spPr>
            <a:xfrm>
              <a:off x="5816118" y="3697606"/>
              <a:ext cx="91000" cy="104707"/>
            </a:xfrm>
            <a:custGeom>
              <a:avLst/>
              <a:gdLst>
                <a:gd name="connsiteX0" fmla="*/ 46519 w 91000"/>
                <a:gd name="connsiteY0" fmla="*/ 104678 h 104707"/>
                <a:gd name="connsiteX1" fmla="*/ 13086 w 91000"/>
                <a:gd name="connsiteY1" fmla="*/ 90295 h 104707"/>
                <a:gd name="connsiteX2" fmla="*/ 13086 w 91000"/>
                <a:gd name="connsiteY2" fmla="*/ 14095 h 104707"/>
                <a:gd name="connsiteX3" fmla="*/ 75094 w 91000"/>
                <a:gd name="connsiteY3" fmla="*/ 9238 h 104707"/>
                <a:gd name="connsiteX4" fmla="*/ 88810 w 91000"/>
                <a:gd name="connsiteY4" fmla="*/ 32574 h 104707"/>
                <a:gd name="connsiteX5" fmla="*/ 76237 w 91000"/>
                <a:gd name="connsiteY5" fmla="*/ 32574 h 104707"/>
                <a:gd name="connsiteX6" fmla="*/ 66712 w 91000"/>
                <a:gd name="connsiteY6" fmla="*/ 17334 h 104707"/>
                <a:gd name="connsiteX7" fmla="*/ 46709 w 91000"/>
                <a:gd name="connsiteY7" fmla="*/ 12000 h 104707"/>
                <a:gd name="connsiteX8" fmla="*/ 23278 w 91000"/>
                <a:gd name="connsiteY8" fmla="*/ 23239 h 104707"/>
                <a:gd name="connsiteX9" fmla="*/ 13753 w 91000"/>
                <a:gd name="connsiteY9" fmla="*/ 52672 h 104707"/>
                <a:gd name="connsiteX10" fmla="*/ 22420 w 91000"/>
                <a:gd name="connsiteY10" fmla="*/ 82675 h 104707"/>
                <a:gd name="connsiteX11" fmla="*/ 47376 w 91000"/>
                <a:gd name="connsiteY11" fmla="*/ 93343 h 104707"/>
                <a:gd name="connsiteX12" fmla="*/ 72141 w 91000"/>
                <a:gd name="connsiteY12" fmla="*/ 82104 h 104707"/>
                <a:gd name="connsiteX13" fmla="*/ 74903 w 91000"/>
                <a:gd name="connsiteY13" fmla="*/ 78389 h 104707"/>
                <a:gd name="connsiteX14" fmla="*/ 77570 w 91000"/>
                <a:gd name="connsiteY14" fmla="*/ 71055 h 104707"/>
                <a:gd name="connsiteX15" fmla="*/ 78713 w 91000"/>
                <a:gd name="connsiteY15" fmla="*/ 62101 h 104707"/>
                <a:gd name="connsiteX16" fmla="*/ 78713 w 91000"/>
                <a:gd name="connsiteY16" fmla="*/ 60863 h 104707"/>
                <a:gd name="connsiteX17" fmla="*/ 47662 w 91000"/>
                <a:gd name="connsiteY17" fmla="*/ 60863 h 104707"/>
                <a:gd name="connsiteX18" fmla="*/ 47662 w 91000"/>
                <a:gd name="connsiteY18" fmla="*/ 49433 h 104707"/>
                <a:gd name="connsiteX19" fmla="*/ 91000 w 91000"/>
                <a:gd name="connsiteY19" fmla="*/ 49433 h 104707"/>
                <a:gd name="connsiteX20" fmla="*/ 91000 w 91000"/>
                <a:gd name="connsiteY20" fmla="*/ 101916 h 104707"/>
                <a:gd name="connsiteX21" fmla="*/ 82714 w 91000"/>
                <a:gd name="connsiteY21" fmla="*/ 101916 h 104707"/>
                <a:gd name="connsiteX22" fmla="*/ 79380 w 91000"/>
                <a:gd name="connsiteY22" fmla="*/ 89438 h 104707"/>
                <a:gd name="connsiteX23" fmla="*/ 78713 w 91000"/>
                <a:gd name="connsiteY23" fmla="*/ 90295 h 104707"/>
                <a:gd name="connsiteX24" fmla="*/ 46519 w 91000"/>
                <a:gd name="connsiteY24" fmla="*/ 104678 h 10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000" h="104707">
                  <a:moveTo>
                    <a:pt x="46519" y="104678"/>
                  </a:moveTo>
                  <a:cubicBezTo>
                    <a:pt x="33779" y="105156"/>
                    <a:pt x="21500" y="99874"/>
                    <a:pt x="13086" y="90295"/>
                  </a:cubicBezTo>
                  <a:cubicBezTo>
                    <a:pt x="-4362" y="67892"/>
                    <a:pt x="-4362" y="36499"/>
                    <a:pt x="13086" y="14095"/>
                  </a:cubicBezTo>
                  <a:cubicBezTo>
                    <a:pt x="29698" y="-2661"/>
                    <a:pt x="56075" y="-4727"/>
                    <a:pt x="75094" y="9238"/>
                  </a:cubicBezTo>
                  <a:cubicBezTo>
                    <a:pt x="82664" y="14813"/>
                    <a:pt x="87621" y="23247"/>
                    <a:pt x="88810" y="32574"/>
                  </a:cubicBezTo>
                  <a:lnTo>
                    <a:pt x="76237" y="32574"/>
                  </a:lnTo>
                  <a:cubicBezTo>
                    <a:pt x="75265" y="26410"/>
                    <a:pt x="71826" y="20909"/>
                    <a:pt x="66712" y="17334"/>
                  </a:cubicBezTo>
                  <a:cubicBezTo>
                    <a:pt x="60743" y="13560"/>
                    <a:pt x="53764" y="11700"/>
                    <a:pt x="46709" y="12000"/>
                  </a:cubicBezTo>
                  <a:cubicBezTo>
                    <a:pt x="37548" y="11772"/>
                    <a:pt x="28835" y="15953"/>
                    <a:pt x="23278" y="23239"/>
                  </a:cubicBezTo>
                  <a:cubicBezTo>
                    <a:pt x="16786" y="31649"/>
                    <a:pt x="13419" y="42053"/>
                    <a:pt x="13753" y="52672"/>
                  </a:cubicBezTo>
                  <a:cubicBezTo>
                    <a:pt x="13095" y="63373"/>
                    <a:pt x="16158" y="73973"/>
                    <a:pt x="22420" y="82675"/>
                  </a:cubicBezTo>
                  <a:cubicBezTo>
                    <a:pt x="28563" y="90006"/>
                    <a:pt x="37833" y="93968"/>
                    <a:pt x="47376" y="93343"/>
                  </a:cubicBezTo>
                  <a:cubicBezTo>
                    <a:pt x="56934" y="93677"/>
                    <a:pt x="66098" y="89518"/>
                    <a:pt x="72141" y="82104"/>
                  </a:cubicBezTo>
                  <a:cubicBezTo>
                    <a:pt x="73167" y="80947"/>
                    <a:pt x="74091" y="79704"/>
                    <a:pt x="74903" y="78389"/>
                  </a:cubicBezTo>
                  <a:cubicBezTo>
                    <a:pt x="76190" y="76108"/>
                    <a:pt x="77091" y="73629"/>
                    <a:pt x="77570" y="71055"/>
                  </a:cubicBezTo>
                  <a:cubicBezTo>
                    <a:pt x="78305" y="68126"/>
                    <a:pt x="78688" y="65121"/>
                    <a:pt x="78713" y="62101"/>
                  </a:cubicBezTo>
                  <a:lnTo>
                    <a:pt x="78713" y="60863"/>
                  </a:lnTo>
                  <a:lnTo>
                    <a:pt x="47662" y="60863"/>
                  </a:lnTo>
                  <a:lnTo>
                    <a:pt x="47662" y="49433"/>
                  </a:lnTo>
                  <a:lnTo>
                    <a:pt x="91000" y="49433"/>
                  </a:lnTo>
                  <a:lnTo>
                    <a:pt x="91000" y="101916"/>
                  </a:lnTo>
                  <a:lnTo>
                    <a:pt x="82714" y="101916"/>
                  </a:lnTo>
                  <a:lnTo>
                    <a:pt x="79380" y="89438"/>
                  </a:lnTo>
                  <a:lnTo>
                    <a:pt x="78713" y="90295"/>
                  </a:lnTo>
                  <a:cubicBezTo>
                    <a:pt x="70796" y="99827"/>
                    <a:pt x="58901" y="105142"/>
                    <a:pt x="46519" y="10467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04A93984-5D9A-400C-9357-AEEFB2B099D3}"/>
                </a:ext>
              </a:extLst>
            </p:cNvPr>
            <p:cNvSpPr/>
            <p:nvPr/>
          </p:nvSpPr>
          <p:spPr>
            <a:xfrm>
              <a:off x="6000329" y="3700367"/>
              <a:ext cx="78048" cy="101926"/>
            </a:xfrm>
            <a:custGeom>
              <a:avLst/>
              <a:gdLst>
                <a:gd name="connsiteX0" fmla="*/ 77668 w 78048"/>
                <a:gd name="connsiteY0" fmla="*/ 62865 h 101926"/>
                <a:gd name="connsiteX1" fmla="*/ 34300 w 78048"/>
                <a:gd name="connsiteY1" fmla="*/ 101868 h 101926"/>
                <a:gd name="connsiteX2" fmla="*/ 9659 w 78048"/>
                <a:gd name="connsiteY2" fmla="*/ 92012 h 101926"/>
                <a:gd name="connsiteX3" fmla="*/ 134 w 78048"/>
                <a:gd name="connsiteY3" fmla="*/ 62865 h 101926"/>
                <a:gd name="connsiteX4" fmla="*/ 134 w 78048"/>
                <a:gd name="connsiteY4" fmla="*/ 0 h 101926"/>
                <a:gd name="connsiteX5" fmla="*/ 13565 w 78048"/>
                <a:gd name="connsiteY5" fmla="*/ 0 h 101926"/>
                <a:gd name="connsiteX6" fmla="*/ 13565 w 78048"/>
                <a:gd name="connsiteY6" fmla="*/ 62008 h 101926"/>
                <a:gd name="connsiteX7" fmla="*/ 20137 w 78048"/>
                <a:gd name="connsiteY7" fmla="*/ 82963 h 101926"/>
                <a:gd name="connsiteX8" fmla="*/ 39187 w 78048"/>
                <a:gd name="connsiteY8" fmla="*/ 90202 h 101926"/>
                <a:gd name="connsiteX9" fmla="*/ 58237 w 78048"/>
                <a:gd name="connsiteY9" fmla="*/ 82963 h 101926"/>
                <a:gd name="connsiteX10" fmla="*/ 64714 w 78048"/>
                <a:gd name="connsiteY10" fmla="*/ 62008 h 101926"/>
                <a:gd name="connsiteX11" fmla="*/ 64714 w 78048"/>
                <a:gd name="connsiteY11" fmla="*/ 95 h 101926"/>
                <a:gd name="connsiteX12" fmla="*/ 78049 w 78048"/>
                <a:gd name="connsiteY12" fmla="*/ 95 h 10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48" h="101926">
                  <a:moveTo>
                    <a:pt x="77668" y="62865"/>
                  </a:moveTo>
                  <a:cubicBezTo>
                    <a:pt x="76458" y="85611"/>
                    <a:pt x="57046" y="103073"/>
                    <a:pt x="34300" y="101868"/>
                  </a:cubicBezTo>
                  <a:cubicBezTo>
                    <a:pt x="25223" y="101387"/>
                    <a:pt x="16565" y="97922"/>
                    <a:pt x="9659" y="92012"/>
                  </a:cubicBezTo>
                  <a:cubicBezTo>
                    <a:pt x="2697" y="83973"/>
                    <a:pt x="-742" y="73466"/>
                    <a:pt x="134" y="62865"/>
                  </a:cubicBezTo>
                  <a:lnTo>
                    <a:pt x="134" y="0"/>
                  </a:lnTo>
                  <a:lnTo>
                    <a:pt x="13565" y="0"/>
                  </a:lnTo>
                  <a:lnTo>
                    <a:pt x="13565" y="62008"/>
                  </a:lnTo>
                  <a:cubicBezTo>
                    <a:pt x="13022" y="69573"/>
                    <a:pt x="15365" y="77064"/>
                    <a:pt x="20137" y="82963"/>
                  </a:cubicBezTo>
                  <a:cubicBezTo>
                    <a:pt x="25099" y="88074"/>
                    <a:pt x="32081" y="90725"/>
                    <a:pt x="39187" y="90202"/>
                  </a:cubicBezTo>
                  <a:cubicBezTo>
                    <a:pt x="46283" y="90672"/>
                    <a:pt x="53236" y="88030"/>
                    <a:pt x="58237" y="82963"/>
                  </a:cubicBezTo>
                  <a:cubicBezTo>
                    <a:pt x="62942" y="77033"/>
                    <a:pt x="65247" y="69556"/>
                    <a:pt x="64714" y="62008"/>
                  </a:cubicBezTo>
                  <a:lnTo>
                    <a:pt x="64714" y="95"/>
                  </a:lnTo>
                  <a:lnTo>
                    <a:pt x="78049" y="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1E161CFE-AAF9-4427-A33A-76C63ECF1EA0}"/>
                </a:ext>
              </a:extLst>
            </p:cNvPr>
            <p:cNvSpPr/>
            <p:nvPr/>
          </p:nvSpPr>
          <p:spPr>
            <a:xfrm>
              <a:off x="6116001" y="3700462"/>
              <a:ext cx="78771" cy="99155"/>
            </a:xfrm>
            <a:custGeom>
              <a:avLst/>
              <a:gdLst>
                <a:gd name="connsiteX0" fmla="*/ 12954 w 78771"/>
                <a:gd name="connsiteY0" fmla="*/ 99155 h 99155"/>
                <a:gd name="connsiteX1" fmla="*/ 6477 w 78771"/>
                <a:gd name="connsiteY1" fmla="*/ 99155 h 99155"/>
                <a:gd name="connsiteX2" fmla="*/ 0 w 78771"/>
                <a:gd name="connsiteY2" fmla="*/ 99155 h 99155"/>
                <a:gd name="connsiteX3" fmla="*/ 0 w 78771"/>
                <a:gd name="connsiteY3" fmla="*/ 0 h 99155"/>
                <a:gd name="connsiteX4" fmla="*/ 8001 w 78771"/>
                <a:gd name="connsiteY4" fmla="*/ 0 h 99155"/>
                <a:gd name="connsiteX5" fmla="*/ 16097 w 78771"/>
                <a:gd name="connsiteY5" fmla="*/ 0 h 99155"/>
                <a:gd name="connsiteX6" fmla="*/ 65818 w 78771"/>
                <a:gd name="connsiteY6" fmla="*/ 80581 h 99155"/>
                <a:gd name="connsiteX7" fmla="*/ 65818 w 78771"/>
                <a:gd name="connsiteY7" fmla="*/ 0 h 99155"/>
                <a:gd name="connsiteX8" fmla="*/ 72295 w 78771"/>
                <a:gd name="connsiteY8" fmla="*/ 0 h 99155"/>
                <a:gd name="connsiteX9" fmla="*/ 78772 w 78771"/>
                <a:gd name="connsiteY9" fmla="*/ 0 h 99155"/>
                <a:gd name="connsiteX10" fmla="*/ 78772 w 78771"/>
                <a:gd name="connsiteY10" fmla="*/ 99155 h 99155"/>
                <a:gd name="connsiteX11" fmla="*/ 71438 w 78771"/>
                <a:gd name="connsiteY11" fmla="*/ 99155 h 99155"/>
                <a:gd name="connsiteX12" fmla="*/ 64008 w 78771"/>
                <a:gd name="connsiteY12" fmla="*/ 99155 h 99155"/>
                <a:gd name="connsiteX13" fmla="*/ 12954 w 78771"/>
                <a:gd name="connsiteY13" fmla="*/ 18193 h 99155"/>
                <a:gd name="connsiteX14" fmla="*/ 12954 w 78771"/>
                <a:gd name="connsiteY14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771" h="99155">
                  <a:moveTo>
                    <a:pt x="12954" y="99155"/>
                  </a:moveTo>
                  <a:lnTo>
                    <a:pt x="6477" y="99155"/>
                  </a:lnTo>
                  <a:lnTo>
                    <a:pt x="0" y="99155"/>
                  </a:lnTo>
                  <a:lnTo>
                    <a:pt x="0" y="0"/>
                  </a:lnTo>
                  <a:lnTo>
                    <a:pt x="8001" y="0"/>
                  </a:lnTo>
                  <a:lnTo>
                    <a:pt x="16097" y="0"/>
                  </a:lnTo>
                  <a:lnTo>
                    <a:pt x="65818" y="80581"/>
                  </a:lnTo>
                  <a:lnTo>
                    <a:pt x="65818" y="0"/>
                  </a:lnTo>
                  <a:lnTo>
                    <a:pt x="72295" y="0"/>
                  </a:lnTo>
                  <a:lnTo>
                    <a:pt x="78772" y="0"/>
                  </a:lnTo>
                  <a:lnTo>
                    <a:pt x="78772" y="99155"/>
                  </a:lnTo>
                  <a:lnTo>
                    <a:pt x="71438" y="99155"/>
                  </a:lnTo>
                  <a:lnTo>
                    <a:pt x="64008" y="99155"/>
                  </a:lnTo>
                  <a:lnTo>
                    <a:pt x="12954" y="18193"/>
                  </a:lnTo>
                  <a:lnTo>
                    <a:pt x="12954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0BD9855C-BF62-4712-AA3B-EFFE0ABF509B}"/>
                </a:ext>
              </a:extLst>
            </p:cNvPr>
            <p:cNvSpPr/>
            <p:nvPr/>
          </p:nvSpPr>
          <p:spPr>
            <a:xfrm>
              <a:off x="6231635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668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668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F6553C4A-7C5E-48AD-A799-C327A2484CBE}"/>
                </a:ext>
              </a:extLst>
            </p:cNvPr>
            <p:cNvSpPr/>
            <p:nvPr/>
          </p:nvSpPr>
          <p:spPr>
            <a:xfrm>
              <a:off x="6271354" y="3700462"/>
              <a:ext cx="86677" cy="99155"/>
            </a:xfrm>
            <a:custGeom>
              <a:avLst/>
              <a:gdLst>
                <a:gd name="connsiteX0" fmla="*/ 0 w 86677"/>
                <a:gd name="connsiteY0" fmla="*/ 0 h 99155"/>
                <a:gd name="connsiteX1" fmla="*/ 7429 w 86677"/>
                <a:gd name="connsiteY1" fmla="*/ 0 h 99155"/>
                <a:gd name="connsiteX2" fmla="*/ 14954 w 86677"/>
                <a:gd name="connsiteY2" fmla="*/ 0 h 99155"/>
                <a:gd name="connsiteX3" fmla="*/ 43339 w 86677"/>
                <a:gd name="connsiteY3" fmla="*/ 84773 h 99155"/>
                <a:gd name="connsiteX4" fmla="*/ 43434 w 86677"/>
                <a:gd name="connsiteY4" fmla="*/ 84773 h 99155"/>
                <a:gd name="connsiteX5" fmla="*/ 71818 w 86677"/>
                <a:gd name="connsiteY5" fmla="*/ 0 h 99155"/>
                <a:gd name="connsiteX6" fmla="*/ 79248 w 86677"/>
                <a:gd name="connsiteY6" fmla="*/ 0 h 99155"/>
                <a:gd name="connsiteX7" fmla="*/ 86677 w 86677"/>
                <a:gd name="connsiteY7" fmla="*/ 0 h 99155"/>
                <a:gd name="connsiteX8" fmla="*/ 50578 w 86677"/>
                <a:gd name="connsiteY8" fmla="*/ 99155 h 99155"/>
                <a:gd name="connsiteX9" fmla="*/ 43339 w 86677"/>
                <a:gd name="connsiteY9" fmla="*/ 99155 h 99155"/>
                <a:gd name="connsiteX10" fmla="*/ 36100 w 86677"/>
                <a:gd name="connsiteY10" fmla="*/ 99155 h 99155"/>
                <a:gd name="connsiteX11" fmla="*/ 0 w 86677"/>
                <a:gd name="connsiteY11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677" h="99155">
                  <a:moveTo>
                    <a:pt x="0" y="0"/>
                  </a:moveTo>
                  <a:lnTo>
                    <a:pt x="7429" y="0"/>
                  </a:lnTo>
                  <a:lnTo>
                    <a:pt x="14954" y="0"/>
                  </a:lnTo>
                  <a:lnTo>
                    <a:pt x="43339" y="84773"/>
                  </a:lnTo>
                  <a:lnTo>
                    <a:pt x="43434" y="84773"/>
                  </a:lnTo>
                  <a:lnTo>
                    <a:pt x="71818" y="0"/>
                  </a:lnTo>
                  <a:lnTo>
                    <a:pt x="79248" y="0"/>
                  </a:lnTo>
                  <a:lnTo>
                    <a:pt x="86677" y="0"/>
                  </a:lnTo>
                  <a:lnTo>
                    <a:pt x="50578" y="99155"/>
                  </a:lnTo>
                  <a:lnTo>
                    <a:pt x="43339" y="99155"/>
                  </a:lnTo>
                  <a:lnTo>
                    <a:pt x="3610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3D0C8A8A-ED84-4AAD-8878-6FBFF89C4D87}"/>
                </a:ext>
              </a:extLst>
            </p:cNvPr>
            <p:cNvSpPr/>
            <p:nvPr/>
          </p:nvSpPr>
          <p:spPr>
            <a:xfrm>
              <a:off x="6383749" y="3700462"/>
              <a:ext cx="73342" cy="99155"/>
            </a:xfrm>
            <a:custGeom>
              <a:avLst/>
              <a:gdLst>
                <a:gd name="connsiteX0" fmla="*/ 0 w 73342"/>
                <a:gd name="connsiteY0" fmla="*/ 99155 h 99155"/>
                <a:gd name="connsiteX1" fmla="*/ 0 w 73342"/>
                <a:gd name="connsiteY1" fmla="*/ 0 h 99155"/>
                <a:gd name="connsiteX2" fmla="*/ 72485 w 73342"/>
                <a:gd name="connsiteY2" fmla="*/ 0 h 99155"/>
                <a:gd name="connsiteX3" fmla="*/ 72485 w 73342"/>
                <a:gd name="connsiteY3" fmla="*/ 5906 h 99155"/>
                <a:gd name="connsiteX4" fmla="*/ 72485 w 73342"/>
                <a:gd name="connsiteY4" fmla="*/ 11811 h 99155"/>
                <a:gd name="connsiteX5" fmla="*/ 13430 w 73342"/>
                <a:gd name="connsiteY5" fmla="*/ 11811 h 99155"/>
                <a:gd name="connsiteX6" fmla="*/ 13430 w 73342"/>
                <a:gd name="connsiteY6" fmla="*/ 42196 h 99155"/>
                <a:gd name="connsiteX7" fmla="*/ 67342 w 73342"/>
                <a:gd name="connsiteY7" fmla="*/ 42196 h 99155"/>
                <a:gd name="connsiteX8" fmla="*/ 67342 w 73342"/>
                <a:gd name="connsiteY8" fmla="*/ 48101 h 99155"/>
                <a:gd name="connsiteX9" fmla="*/ 67342 w 73342"/>
                <a:gd name="connsiteY9" fmla="*/ 54007 h 99155"/>
                <a:gd name="connsiteX10" fmla="*/ 13430 w 73342"/>
                <a:gd name="connsiteY10" fmla="*/ 54007 h 99155"/>
                <a:gd name="connsiteX11" fmla="*/ 13430 w 73342"/>
                <a:gd name="connsiteY11" fmla="*/ 87344 h 99155"/>
                <a:gd name="connsiteX12" fmla="*/ 73342 w 73342"/>
                <a:gd name="connsiteY12" fmla="*/ 87344 h 99155"/>
                <a:gd name="connsiteX13" fmla="*/ 73342 w 73342"/>
                <a:gd name="connsiteY13" fmla="*/ 93250 h 99155"/>
                <a:gd name="connsiteX14" fmla="*/ 73342 w 73342"/>
                <a:gd name="connsiteY14" fmla="*/ 99155 h 99155"/>
                <a:gd name="connsiteX15" fmla="*/ 0 w 73342"/>
                <a:gd name="connsiteY15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342" h="99155">
                  <a:moveTo>
                    <a:pt x="0" y="99155"/>
                  </a:moveTo>
                  <a:lnTo>
                    <a:pt x="0" y="0"/>
                  </a:lnTo>
                  <a:lnTo>
                    <a:pt x="72485" y="0"/>
                  </a:lnTo>
                  <a:lnTo>
                    <a:pt x="72485" y="5906"/>
                  </a:lnTo>
                  <a:lnTo>
                    <a:pt x="72485" y="11811"/>
                  </a:lnTo>
                  <a:lnTo>
                    <a:pt x="13430" y="11811"/>
                  </a:lnTo>
                  <a:lnTo>
                    <a:pt x="13430" y="42196"/>
                  </a:lnTo>
                  <a:lnTo>
                    <a:pt x="67342" y="42196"/>
                  </a:lnTo>
                  <a:lnTo>
                    <a:pt x="67342" y="48101"/>
                  </a:lnTo>
                  <a:lnTo>
                    <a:pt x="67342" y="54007"/>
                  </a:lnTo>
                  <a:lnTo>
                    <a:pt x="13430" y="54007"/>
                  </a:lnTo>
                  <a:lnTo>
                    <a:pt x="13430" y="87344"/>
                  </a:lnTo>
                  <a:lnTo>
                    <a:pt x="73342" y="87344"/>
                  </a:lnTo>
                  <a:lnTo>
                    <a:pt x="73342" y="93250"/>
                  </a:lnTo>
                  <a:lnTo>
                    <a:pt x="73342" y="99155"/>
                  </a:lnTo>
                  <a:lnTo>
                    <a:pt x="0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8F850332-2724-4DF9-B6F4-4AE2E7282DD7}"/>
                </a:ext>
              </a:extLst>
            </p:cNvPr>
            <p:cNvSpPr/>
            <p:nvPr/>
          </p:nvSpPr>
          <p:spPr>
            <a:xfrm>
              <a:off x="6492811" y="3700289"/>
              <a:ext cx="82486" cy="99327"/>
            </a:xfrm>
            <a:custGeom>
              <a:avLst/>
              <a:gdLst>
                <a:gd name="connsiteX0" fmla="*/ 0 w 82486"/>
                <a:gd name="connsiteY0" fmla="*/ 77 h 99327"/>
                <a:gd name="connsiteX1" fmla="*/ 46101 w 82486"/>
                <a:gd name="connsiteY1" fmla="*/ 77 h 99327"/>
                <a:gd name="connsiteX2" fmla="*/ 70104 w 82486"/>
                <a:gd name="connsiteY2" fmla="*/ 7031 h 99327"/>
                <a:gd name="connsiteX3" fmla="*/ 78296 w 82486"/>
                <a:gd name="connsiteY3" fmla="*/ 27033 h 99327"/>
                <a:gd name="connsiteX4" fmla="*/ 69723 w 82486"/>
                <a:gd name="connsiteY4" fmla="*/ 47417 h 99327"/>
                <a:gd name="connsiteX5" fmla="*/ 65151 w 82486"/>
                <a:gd name="connsiteY5" fmla="*/ 50750 h 99327"/>
                <a:gd name="connsiteX6" fmla="*/ 67342 w 82486"/>
                <a:gd name="connsiteY6" fmla="*/ 51703 h 99327"/>
                <a:gd name="connsiteX7" fmla="*/ 76867 w 82486"/>
                <a:gd name="connsiteY7" fmla="*/ 69229 h 99327"/>
                <a:gd name="connsiteX8" fmla="*/ 77438 w 82486"/>
                <a:gd name="connsiteY8" fmla="*/ 87326 h 99327"/>
                <a:gd name="connsiteX9" fmla="*/ 78581 w 82486"/>
                <a:gd name="connsiteY9" fmla="*/ 93708 h 99327"/>
                <a:gd name="connsiteX10" fmla="*/ 82487 w 82486"/>
                <a:gd name="connsiteY10" fmla="*/ 97137 h 99327"/>
                <a:gd name="connsiteX11" fmla="*/ 82487 w 82486"/>
                <a:gd name="connsiteY11" fmla="*/ 99233 h 99327"/>
                <a:gd name="connsiteX12" fmla="*/ 66008 w 82486"/>
                <a:gd name="connsiteY12" fmla="*/ 99233 h 99327"/>
                <a:gd name="connsiteX13" fmla="*/ 64865 w 82486"/>
                <a:gd name="connsiteY13" fmla="*/ 92946 h 99327"/>
                <a:gd name="connsiteX14" fmla="*/ 64103 w 82486"/>
                <a:gd name="connsiteY14" fmla="*/ 81516 h 99327"/>
                <a:gd name="connsiteX15" fmla="*/ 64103 w 82486"/>
                <a:gd name="connsiteY15" fmla="*/ 73706 h 99327"/>
                <a:gd name="connsiteX16" fmla="*/ 59531 w 82486"/>
                <a:gd name="connsiteY16" fmla="*/ 60561 h 99327"/>
                <a:gd name="connsiteX17" fmla="*/ 45625 w 82486"/>
                <a:gd name="connsiteY17" fmla="*/ 56561 h 99327"/>
                <a:gd name="connsiteX18" fmla="*/ 13811 w 82486"/>
                <a:gd name="connsiteY18" fmla="*/ 56561 h 99327"/>
                <a:gd name="connsiteX19" fmla="*/ 13811 w 82486"/>
                <a:gd name="connsiteY19" fmla="*/ 99328 h 99327"/>
                <a:gd name="connsiteX20" fmla="*/ 381 w 82486"/>
                <a:gd name="connsiteY20" fmla="*/ 99328 h 99327"/>
                <a:gd name="connsiteX21" fmla="*/ 13430 w 82486"/>
                <a:gd name="connsiteY21" fmla="*/ 44940 h 99327"/>
                <a:gd name="connsiteX22" fmla="*/ 46577 w 82486"/>
                <a:gd name="connsiteY22" fmla="*/ 44940 h 99327"/>
                <a:gd name="connsiteX23" fmla="*/ 60293 w 82486"/>
                <a:gd name="connsiteY23" fmla="*/ 40844 h 99327"/>
                <a:gd name="connsiteX24" fmla="*/ 64579 w 82486"/>
                <a:gd name="connsiteY24" fmla="*/ 27986 h 99327"/>
                <a:gd name="connsiteX25" fmla="*/ 60008 w 82486"/>
                <a:gd name="connsiteY25" fmla="*/ 15413 h 99327"/>
                <a:gd name="connsiteX26" fmla="*/ 45625 w 82486"/>
                <a:gd name="connsiteY26" fmla="*/ 11412 h 99327"/>
                <a:gd name="connsiteX27" fmla="*/ 13430 w 82486"/>
                <a:gd name="connsiteY27" fmla="*/ 11412 h 9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486" h="99327">
                  <a:moveTo>
                    <a:pt x="0" y="77"/>
                  </a:moveTo>
                  <a:lnTo>
                    <a:pt x="46101" y="77"/>
                  </a:lnTo>
                  <a:cubicBezTo>
                    <a:pt x="54664" y="-479"/>
                    <a:pt x="63160" y="1981"/>
                    <a:pt x="70104" y="7031"/>
                  </a:cubicBezTo>
                  <a:cubicBezTo>
                    <a:pt x="75762" y="12084"/>
                    <a:pt x="78791" y="19461"/>
                    <a:pt x="78296" y="27033"/>
                  </a:cubicBezTo>
                  <a:cubicBezTo>
                    <a:pt x="78724" y="34784"/>
                    <a:pt x="75562" y="42302"/>
                    <a:pt x="69723" y="47417"/>
                  </a:cubicBezTo>
                  <a:cubicBezTo>
                    <a:pt x="68304" y="48664"/>
                    <a:pt x="66770" y="49780"/>
                    <a:pt x="65151" y="50750"/>
                  </a:cubicBezTo>
                  <a:lnTo>
                    <a:pt x="67342" y="51703"/>
                  </a:lnTo>
                  <a:cubicBezTo>
                    <a:pt x="73562" y="55283"/>
                    <a:pt x="77248" y="62058"/>
                    <a:pt x="76867" y="69229"/>
                  </a:cubicBezTo>
                  <a:lnTo>
                    <a:pt x="77438" y="87326"/>
                  </a:lnTo>
                  <a:cubicBezTo>
                    <a:pt x="77324" y="89513"/>
                    <a:pt x="77714" y="91696"/>
                    <a:pt x="78581" y="93708"/>
                  </a:cubicBezTo>
                  <a:cubicBezTo>
                    <a:pt x="79486" y="95241"/>
                    <a:pt x="80848" y="96443"/>
                    <a:pt x="82487" y="97137"/>
                  </a:cubicBezTo>
                  <a:lnTo>
                    <a:pt x="82487" y="99233"/>
                  </a:lnTo>
                  <a:lnTo>
                    <a:pt x="66008" y="99233"/>
                  </a:lnTo>
                  <a:cubicBezTo>
                    <a:pt x="65370" y="97192"/>
                    <a:pt x="64989" y="95081"/>
                    <a:pt x="64865" y="92946"/>
                  </a:cubicBezTo>
                  <a:cubicBezTo>
                    <a:pt x="64865" y="89517"/>
                    <a:pt x="64198" y="85707"/>
                    <a:pt x="64103" y="81516"/>
                  </a:cubicBezTo>
                  <a:lnTo>
                    <a:pt x="64103" y="73706"/>
                  </a:lnTo>
                  <a:cubicBezTo>
                    <a:pt x="64427" y="68885"/>
                    <a:pt x="62779" y="64141"/>
                    <a:pt x="59531" y="60561"/>
                  </a:cubicBezTo>
                  <a:cubicBezTo>
                    <a:pt x="55559" y="57530"/>
                    <a:pt x="50597" y="56102"/>
                    <a:pt x="45625" y="56561"/>
                  </a:cubicBezTo>
                  <a:lnTo>
                    <a:pt x="13811" y="56561"/>
                  </a:lnTo>
                  <a:lnTo>
                    <a:pt x="13811" y="99328"/>
                  </a:lnTo>
                  <a:lnTo>
                    <a:pt x="381" y="99328"/>
                  </a:lnTo>
                  <a:close/>
                  <a:moveTo>
                    <a:pt x="13430" y="44940"/>
                  </a:moveTo>
                  <a:lnTo>
                    <a:pt x="46577" y="44940"/>
                  </a:lnTo>
                  <a:cubicBezTo>
                    <a:pt x="51502" y="45331"/>
                    <a:pt x="56388" y="43871"/>
                    <a:pt x="60293" y="40844"/>
                  </a:cubicBezTo>
                  <a:cubicBezTo>
                    <a:pt x="63456" y="37347"/>
                    <a:pt x="65008" y="32682"/>
                    <a:pt x="64579" y="27986"/>
                  </a:cubicBezTo>
                  <a:cubicBezTo>
                    <a:pt x="65018" y="23321"/>
                    <a:pt x="63341" y="18706"/>
                    <a:pt x="60008" y="15413"/>
                  </a:cubicBezTo>
                  <a:cubicBezTo>
                    <a:pt x="55845" y="12398"/>
                    <a:pt x="50740" y="10979"/>
                    <a:pt x="45625" y="11412"/>
                  </a:cubicBezTo>
                  <a:lnTo>
                    <a:pt x="13430" y="114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520B749-A369-479E-9AE9-DB3091DBAB7A}"/>
                </a:ext>
              </a:extLst>
            </p:cNvPr>
            <p:cNvSpPr/>
            <p:nvPr/>
          </p:nvSpPr>
          <p:spPr>
            <a:xfrm>
              <a:off x="6603458" y="3698017"/>
              <a:ext cx="79332" cy="104333"/>
            </a:xfrm>
            <a:custGeom>
              <a:avLst/>
              <a:gdLst>
                <a:gd name="connsiteX0" fmla="*/ 64613 w 79332"/>
                <a:gd name="connsiteY0" fmla="*/ 31211 h 104333"/>
                <a:gd name="connsiteX1" fmla="*/ 57183 w 79332"/>
                <a:gd name="connsiteY1" fmla="*/ 16638 h 104333"/>
                <a:gd name="connsiteX2" fmla="*/ 39657 w 79332"/>
                <a:gd name="connsiteY2" fmla="*/ 11589 h 104333"/>
                <a:gd name="connsiteX3" fmla="*/ 22417 w 79332"/>
                <a:gd name="connsiteY3" fmla="*/ 15971 h 104333"/>
                <a:gd name="connsiteX4" fmla="*/ 16607 w 79332"/>
                <a:gd name="connsiteY4" fmla="*/ 28830 h 104333"/>
                <a:gd name="connsiteX5" fmla="*/ 20512 w 79332"/>
                <a:gd name="connsiteY5" fmla="*/ 37402 h 104333"/>
                <a:gd name="connsiteX6" fmla="*/ 36228 w 79332"/>
                <a:gd name="connsiteY6" fmla="*/ 42927 h 104333"/>
                <a:gd name="connsiteX7" fmla="*/ 53564 w 79332"/>
                <a:gd name="connsiteY7" fmla="*/ 47118 h 104333"/>
                <a:gd name="connsiteX8" fmla="*/ 73280 w 79332"/>
                <a:gd name="connsiteY8" fmla="*/ 56643 h 104333"/>
                <a:gd name="connsiteX9" fmla="*/ 79281 w 79332"/>
                <a:gd name="connsiteY9" fmla="*/ 74835 h 104333"/>
                <a:gd name="connsiteX10" fmla="*/ 68804 w 79332"/>
                <a:gd name="connsiteY10" fmla="*/ 96457 h 104333"/>
                <a:gd name="connsiteX11" fmla="*/ 41086 w 79332"/>
                <a:gd name="connsiteY11" fmla="*/ 104268 h 104333"/>
                <a:gd name="connsiteX12" fmla="*/ 10701 w 79332"/>
                <a:gd name="connsiteY12" fmla="*/ 94743 h 104333"/>
                <a:gd name="connsiteX13" fmla="*/ 33 w 79332"/>
                <a:gd name="connsiteY13" fmla="*/ 70168 h 104333"/>
                <a:gd name="connsiteX14" fmla="*/ 33 w 79332"/>
                <a:gd name="connsiteY14" fmla="*/ 69406 h 104333"/>
                <a:gd name="connsiteX15" fmla="*/ 12416 w 79332"/>
                <a:gd name="connsiteY15" fmla="*/ 69406 h 104333"/>
                <a:gd name="connsiteX16" fmla="*/ 20226 w 79332"/>
                <a:gd name="connsiteY16" fmla="*/ 86075 h 104333"/>
                <a:gd name="connsiteX17" fmla="*/ 41086 w 79332"/>
                <a:gd name="connsiteY17" fmla="*/ 91980 h 104333"/>
                <a:gd name="connsiteX18" fmla="*/ 60136 w 79332"/>
                <a:gd name="connsiteY18" fmla="*/ 87694 h 104333"/>
                <a:gd name="connsiteX19" fmla="*/ 66613 w 79332"/>
                <a:gd name="connsiteY19" fmla="*/ 75216 h 104333"/>
                <a:gd name="connsiteX20" fmla="*/ 62327 w 79332"/>
                <a:gd name="connsiteY20" fmla="*/ 64644 h 104333"/>
                <a:gd name="connsiteX21" fmla="*/ 45467 w 79332"/>
                <a:gd name="connsiteY21" fmla="*/ 58167 h 104333"/>
                <a:gd name="connsiteX22" fmla="*/ 28132 w 79332"/>
                <a:gd name="connsiteY22" fmla="*/ 54833 h 104333"/>
                <a:gd name="connsiteX23" fmla="*/ 9082 w 79332"/>
                <a:gd name="connsiteY23" fmla="*/ 46260 h 104333"/>
                <a:gd name="connsiteX24" fmla="*/ 3557 w 79332"/>
                <a:gd name="connsiteY24" fmla="*/ 30925 h 104333"/>
                <a:gd name="connsiteX25" fmla="*/ 13082 w 79332"/>
                <a:gd name="connsiteY25" fmla="*/ 8351 h 104333"/>
                <a:gd name="connsiteX26" fmla="*/ 39276 w 79332"/>
                <a:gd name="connsiteY26" fmla="*/ 64 h 104333"/>
                <a:gd name="connsiteX27" fmla="*/ 65946 w 79332"/>
                <a:gd name="connsiteY27" fmla="*/ 8351 h 104333"/>
                <a:gd name="connsiteX28" fmla="*/ 76519 w 79332"/>
                <a:gd name="connsiteY28" fmla="*/ 31497 h 10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9332" h="104333">
                  <a:moveTo>
                    <a:pt x="64613" y="31211"/>
                  </a:moveTo>
                  <a:cubicBezTo>
                    <a:pt x="64298" y="25523"/>
                    <a:pt x="61603" y="20230"/>
                    <a:pt x="57183" y="16638"/>
                  </a:cubicBezTo>
                  <a:cubicBezTo>
                    <a:pt x="52049" y="13086"/>
                    <a:pt x="45896" y="11312"/>
                    <a:pt x="39657" y="11589"/>
                  </a:cubicBezTo>
                  <a:cubicBezTo>
                    <a:pt x="33590" y="11179"/>
                    <a:pt x="27551" y="12713"/>
                    <a:pt x="22417" y="15971"/>
                  </a:cubicBezTo>
                  <a:cubicBezTo>
                    <a:pt x="18454" y="19016"/>
                    <a:pt x="16273" y="23841"/>
                    <a:pt x="16607" y="28830"/>
                  </a:cubicBezTo>
                  <a:cubicBezTo>
                    <a:pt x="16397" y="32160"/>
                    <a:pt x="17864" y="35375"/>
                    <a:pt x="20512" y="37402"/>
                  </a:cubicBezTo>
                  <a:cubicBezTo>
                    <a:pt x="25398" y="40135"/>
                    <a:pt x="30713" y="42004"/>
                    <a:pt x="36228" y="42927"/>
                  </a:cubicBezTo>
                  <a:lnTo>
                    <a:pt x="53564" y="47118"/>
                  </a:lnTo>
                  <a:cubicBezTo>
                    <a:pt x="60926" y="48295"/>
                    <a:pt x="67784" y="51607"/>
                    <a:pt x="73280" y="56643"/>
                  </a:cubicBezTo>
                  <a:cubicBezTo>
                    <a:pt x="77548" y="61708"/>
                    <a:pt x="79700" y="68225"/>
                    <a:pt x="79281" y="74835"/>
                  </a:cubicBezTo>
                  <a:cubicBezTo>
                    <a:pt x="79624" y="83342"/>
                    <a:pt x="75700" y="91458"/>
                    <a:pt x="68804" y="96457"/>
                  </a:cubicBezTo>
                  <a:cubicBezTo>
                    <a:pt x="60679" y="102055"/>
                    <a:pt x="50935" y="104802"/>
                    <a:pt x="41086" y="104268"/>
                  </a:cubicBezTo>
                  <a:cubicBezTo>
                    <a:pt x="30142" y="104819"/>
                    <a:pt x="19369" y="101441"/>
                    <a:pt x="10701" y="94743"/>
                  </a:cubicBezTo>
                  <a:cubicBezTo>
                    <a:pt x="3529" y="88646"/>
                    <a:pt x="-405" y="79570"/>
                    <a:pt x="33" y="70168"/>
                  </a:cubicBezTo>
                  <a:lnTo>
                    <a:pt x="33" y="69406"/>
                  </a:lnTo>
                  <a:lnTo>
                    <a:pt x="12416" y="69406"/>
                  </a:lnTo>
                  <a:cubicBezTo>
                    <a:pt x="12282" y="75876"/>
                    <a:pt x="15168" y="82039"/>
                    <a:pt x="20226" y="86075"/>
                  </a:cubicBezTo>
                  <a:cubicBezTo>
                    <a:pt x="26322" y="90326"/>
                    <a:pt x="33666" y="92405"/>
                    <a:pt x="41086" y="91980"/>
                  </a:cubicBezTo>
                  <a:cubicBezTo>
                    <a:pt x="47715" y="92445"/>
                    <a:pt x="54345" y="90955"/>
                    <a:pt x="60136" y="87694"/>
                  </a:cubicBezTo>
                  <a:cubicBezTo>
                    <a:pt x="64394" y="85013"/>
                    <a:pt x="66870" y="80241"/>
                    <a:pt x="66613" y="75216"/>
                  </a:cubicBezTo>
                  <a:cubicBezTo>
                    <a:pt x="66880" y="71222"/>
                    <a:pt x="65298" y="67324"/>
                    <a:pt x="62327" y="64644"/>
                  </a:cubicBezTo>
                  <a:cubicBezTo>
                    <a:pt x="57183" y="61414"/>
                    <a:pt x="51449" y="59214"/>
                    <a:pt x="45467" y="58167"/>
                  </a:cubicBezTo>
                  <a:lnTo>
                    <a:pt x="28132" y="54833"/>
                  </a:lnTo>
                  <a:cubicBezTo>
                    <a:pt x="21160" y="53645"/>
                    <a:pt x="14597" y="50694"/>
                    <a:pt x="9082" y="46260"/>
                  </a:cubicBezTo>
                  <a:cubicBezTo>
                    <a:pt x="5262" y="42092"/>
                    <a:pt x="3272" y="36570"/>
                    <a:pt x="3557" y="30925"/>
                  </a:cubicBezTo>
                  <a:cubicBezTo>
                    <a:pt x="3186" y="22352"/>
                    <a:pt x="6682" y="14064"/>
                    <a:pt x="13082" y="8351"/>
                  </a:cubicBezTo>
                  <a:cubicBezTo>
                    <a:pt x="20502" y="2467"/>
                    <a:pt x="29827" y="-482"/>
                    <a:pt x="39276" y="64"/>
                  </a:cubicBezTo>
                  <a:cubicBezTo>
                    <a:pt x="48868" y="-442"/>
                    <a:pt x="58326" y="2497"/>
                    <a:pt x="65946" y="8351"/>
                  </a:cubicBezTo>
                  <a:cubicBezTo>
                    <a:pt x="72680" y="14155"/>
                    <a:pt x="76538" y="22609"/>
                    <a:pt x="76519" y="314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405E4BD2-9018-4C7A-AFC5-68B4A79BAE8B}"/>
                </a:ext>
              </a:extLst>
            </p:cNvPr>
            <p:cNvSpPr/>
            <p:nvPr/>
          </p:nvSpPr>
          <p:spPr>
            <a:xfrm>
              <a:off x="6715600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763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763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AA3A4692-358A-426A-A080-700078113B80}"/>
                </a:ext>
              </a:extLst>
            </p:cNvPr>
            <p:cNvSpPr/>
            <p:nvPr/>
          </p:nvSpPr>
          <p:spPr>
            <a:xfrm>
              <a:off x="6757320" y="3700462"/>
              <a:ext cx="80486" cy="99250"/>
            </a:xfrm>
            <a:custGeom>
              <a:avLst/>
              <a:gdLst>
                <a:gd name="connsiteX0" fmla="*/ 33528 w 80486"/>
                <a:gd name="connsiteY0" fmla="*/ 11811 h 99250"/>
                <a:gd name="connsiteX1" fmla="*/ 0 w 80486"/>
                <a:gd name="connsiteY1" fmla="*/ 11811 h 99250"/>
                <a:gd name="connsiteX2" fmla="*/ 0 w 80486"/>
                <a:gd name="connsiteY2" fmla="*/ 5906 h 99250"/>
                <a:gd name="connsiteX3" fmla="*/ 0 w 80486"/>
                <a:gd name="connsiteY3" fmla="*/ 0 h 99250"/>
                <a:gd name="connsiteX4" fmla="*/ 80486 w 80486"/>
                <a:gd name="connsiteY4" fmla="*/ 0 h 99250"/>
                <a:gd name="connsiteX5" fmla="*/ 80486 w 80486"/>
                <a:gd name="connsiteY5" fmla="*/ 5906 h 99250"/>
                <a:gd name="connsiteX6" fmla="*/ 80486 w 80486"/>
                <a:gd name="connsiteY6" fmla="*/ 11811 h 99250"/>
                <a:gd name="connsiteX7" fmla="*/ 46958 w 80486"/>
                <a:gd name="connsiteY7" fmla="*/ 11811 h 99250"/>
                <a:gd name="connsiteX8" fmla="*/ 46958 w 80486"/>
                <a:gd name="connsiteY8" fmla="*/ 99250 h 99250"/>
                <a:gd name="connsiteX9" fmla="*/ 40291 w 80486"/>
                <a:gd name="connsiteY9" fmla="*/ 99250 h 99250"/>
                <a:gd name="connsiteX10" fmla="*/ 33528 w 80486"/>
                <a:gd name="connsiteY10" fmla="*/ 99250 h 99250"/>
                <a:gd name="connsiteX11" fmla="*/ 33528 w 80486"/>
                <a:gd name="connsiteY11" fmla="*/ 11811 h 9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86" h="99250">
                  <a:moveTo>
                    <a:pt x="33528" y="11811"/>
                  </a:moveTo>
                  <a:lnTo>
                    <a:pt x="0" y="11811"/>
                  </a:lnTo>
                  <a:lnTo>
                    <a:pt x="0" y="5906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5906"/>
                  </a:lnTo>
                  <a:lnTo>
                    <a:pt x="80486" y="11811"/>
                  </a:lnTo>
                  <a:lnTo>
                    <a:pt x="46958" y="11811"/>
                  </a:lnTo>
                  <a:lnTo>
                    <a:pt x="46958" y="99250"/>
                  </a:lnTo>
                  <a:lnTo>
                    <a:pt x="40291" y="99250"/>
                  </a:lnTo>
                  <a:lnTo>
                    <a:pt x="33528" y="99250"/>
                  </a:lnTo>
                  <a:lnTo>
                    <a:pt x="33528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3660B164-7AB0-4FEB-BF34-3188140ADBDA}"/>
                </a:ext>
              </a:extLst>
            </p:cNvPr>
            <p:cNvSpPr/>
            <p:nvPr/>
          </p:nvSpPr>
          <p:spPr>
            <a:xfrm>
              <a:off x="6861047" y="3700462"/>
              <a:ext cx="88296" cy="99155"/>
            </a:xfrm>
            <a:custGeom>
              <a:avLst/>
              <a:gdLst>
                <a:gd name="connsiteX0" fmla="*/ 37433 w 88296"/>
                <a:gd name="connsiteY0" fmla="*/ 59531 h 99155"/>
                <a:gd name="connsiteX1" fmla="*/ 0 w 88296"/>
                <a:gd name="connsiteY1" fmla="*/ 0 h 99155"/>
                <a:gd name="connsiteX2" fmla="*/ 7810 w 88296"/>
                <a:gd name="connsiteY2" fmla="*/ 0 h 99155"/>
                <a:gd name="connsiteX3" fmla="*/ 15716 w 88296"/>
                <a:gd name="connsiteY3" fmla="*/ 0 h 99155"/>
                <a:gd name="connsiteX4" fmla="*/ 44196 w 88296"/>
                <a:gd name="connsiteY4" fmla="*/ 48101 h 99155"/>
                <a:gd name="connsiteX5" fmla="*/ 44196 w 88296"/>
                <a:gd name="connsiteY5" fmla="*/ 48101 h 99155"/>
                <a:gd name="connsiteX6" fmla="*/ 72771 w 88296"/>
                <a:gd name="connsiteY6" fmla="*/ 0 h 99155"/>
                <a:gd name="connsiteX7" fmla="*/ 80581 w 88296"/>
                <a:gd name="connsiteY7" fmla="*/ 0 h 99155"/>
                <a:gd name="connsiteX8" fmla="*/ 88297 w 88296"/>
                <a:gd name="connsiteY8" fmla="*/ 0 h 99155"/>
                <a:gd name="connsiteX9" fmla="*/ 50863 w 88296"/>
                <a:gd name="connsiteY9" fmla="*/ 59722 h 99155"/>
                <a:gd name="connsiteX10" fmla="*/ 50863 w 88296"/>
                <a:gd name="connsiteY10" fmla="*/ 99155 h 99155"/>
                <a:gd name="connsiteX11" fmla="*/ 44196 w 88296"/>
                <a:gd name="connsiteY11" fmla="*/ 99155 h 99155"/>
                <a:gd name="connsiteX12" fmla="*/ 37433 w 88296"/>
                <a:gd name="connsiteY12" fmla="*/ 99155 h 99155"/>
                <a:gd name="connsiteX13" fmla="*/ 37433 w 88296"/>
                <a:gd name="connsiteY13" fmla="*/ 59531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96" h="99155">
                  <a:moveTo>
                    <a:pt x="37433" y="59531"/>
                  </a:moveTo>
                  <a:lnTo>
                    <a:pt x="0" y="0"/>
                  </a:lnTo>
                  <a:lnTo>
                    <a:pt x="7810" y="0"/>
                  </a:lnTo>
                  <a:lnTo>
                    <a:pt x="15716" y="0"/>
                  </a:lnTo>
                  <a:lnTo>
                    <a:pt x="44196" y="48101"/>
                  </a:lnTo>
                  <a:lnTo>
                    <a:pt x="44196" y="48101"/>
                  </a:lnTo>
                  <a:lnTo>
                    <a:pt x="72771" y="0"/>
                  </a:lnTo>
                  <a:lnTo>
                    <a:pt x="80581" y="0"/>
                  </a:lnTo>
                  <a:lnTo>
                    <a:pt x="88297" y="0"/>
                  </a:lnTo>
                  <a:lnTo>
                    <a:pt x="50863" y="59722"/>
                  </a:lnTo>
                  <a:lnTo>
                    <a:pt x="50863" y="99155"/>
                  </a:lnTo>
                  <a:lnTo>
                    <a:pt x="44196" y="99155"/>
                  </a:lnTo>
                  <a:lnTo>
                    <a:pt x="37433" y="99155"/>
                  </a:lnTo>
                  <a:lnTo>
                    <a:pt x="37433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74DD180-F1A5-4A99-85D9-DD97D7E48705}"/>
              </a:ext>
            </a:extLst>
          </p:cNvPr>
          <p:cNvCxnSpPr>
            <a:cxnSpLocks/>
            <a:endCxn id="44" idx="5"/>
          </p:cNvCxnSpPr>
          <p:nvPr userDrawn="1"/>
        </p:nvCxnSpPr>
        <p:spPr>
          <a:xfrm>
            <a:off x="660400" y="6235700"/>
            <a:ext cx="10894216" cy="0"/>
          </a:xfrm>
          <a:prstGeom prst="line">
            <a:avLst/>
          </a:prstGeom>
          <a:noFill/>
          <a:ln>
            <a:gradFill>
              <a:gsLst>
                <a:gs pos="0">
                  <a:schemeClr val="accent5">
                    <a:lumMod val="20000"/>
                    <a:lumOff val="80000"/>
                    <a:alpha val="0"/>
                  </a:schemeClr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A49E080-C63D-4D1B-97D2-2D51FDE63122}"/>
              </a:ext>
            </a:extLst>
          </p:cNvPr>
          <p:cNvGrpSpPr/>
          <p:nvPr userDrawn="1"/>
        </p:nvGrpSpPr>
        <p:grpSpPr>
          <a:xfrm>
            <a:off x="11518900" y="6175518"/>
            <a:ext cx="255020" cy="120364"/>
            <a:chOff x="11531600" y="6153108"/>
            <a:chExt cx="403792" cy="190584"/>
          </a:xfrm>
        </p:grpSpPr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id="{AABFD12A-14F1-433B-98DE-DC080907E742}"/>
                </a:ext>
              </a:extLst>
            </p:cNvPr>
            <p:cNvSpPr/>
            <p:nvPr/>
          </p:nvSpPr>
          <p:spPr>
            <a:xfrm>
              <a:off x="11531600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EAAF7B11-CB29-4695-A8E0-8133D63669DE}"/>
                </a:ext>
              </a:extLst>
            </p:cNvPr>
            <p:cNvSpPr/>
            <p:nvPr/>
          </p:nvSpPr>
          <p:spPr>
            <a:xfrm>
              <a:off x="11638898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23BE260A-164F-4253-A13A-001F40F43601}"/>
                </a:ext>
              </a:extLst>
            </p:cNvPr>
            <p:cNvSpPr/>
            <p:nvPr/>
          </p:nvSpPr>
          <p:spPr>
            <a:xfrm>
              <a:off x="11746196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ED5A7F95-4E4A-49FA-8C02-CAB2BE2C0F46}"/>
              </a:ext>
            </a:extLst>
          </p:cNvPr>
          <p:cNvSpPr/>
          <p:nvPr userDrawn="1"/>
        </p:nvSpPr>
        <p:spPr>
          <a:xfrm>
            <a:off x="11989998" y="278602"/>
            <a:ext cx="202003" cy="745074"/>
          </a:xfrm>
          <a:custGeom>
            <a:avLst/>
            <a:gdLst>
              <a:gd name="connsiteX0" fmla="*/ 0 w 202003"/>
              <a:gd name="connsiteY0" fmla="*/ 0 h 745074"/>
              <a:gd name="connsiteX1" fmla="*/ 202003 w 202003"/>
              <a:gd name="connsiteY1" fmla="*/ 48 h 745074"/>
              <a:gd name="connsiteX2" fmla="*/ 202003 w 202003"/>
              <a:gd name="connsiteY2" fmla="*/ 745070 h 745074"/>
              <a:gd name="connsiteX3" fmla="*/ 0 w 202003"/>
              <a:gd name="connsiteY3" fmla="*/ 745074 h 74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03" h="745074">
                <a:moveTo>
                  <a:pt x="0" y="0"/>
                </a:moveTo>
                <a:lnTo>
                  <a:pt x="202003" y="48"/>
                </a:lnTo>
                <a:lnTo>
                  <a:pt x="202003" y="745070"/>
                </a:lnTo>
                <a:lnTo>
                  <a:pt x="0" y="745074"/>
                </a:lnTo>
                <a:close/>
              </a:path>
            </a:pathLst>
          </a:custGeom>
          <a:blipFill dpi="0" rotWithShape="1">
            <a:blip r:embed="rId3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/>
            <a:tile tx="0" ty="-196850" sx="30000" sy="3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3" name="灯片编号占位符 5">
            <a:extLst>
              <a:ext uri="{FF2B5EF4-FFF2-40B4-BE49-F238E27FC236}">
                <a16:creationId xmlns:a16="http://schemas.microsoft.com/office/drawing/2014/main" id="{AA7853BE-FE59-4E42-A8A1-3396C177A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57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i="0">
                <a:solidFill>
                  <a:schemeClr val="tx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defRPr>
            </a:lvl1pPr>
          </a:lstStyle>
          <a:p>
            <a:r>
              <a:rPr lang="en-US" altLang="zh-CN" dirty="0"/>
              <a:t>  </a:t>
            </a:r>
            <a:fld id="{01B0EC1B-3CE7-405C-AC05-3D17991AED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4" name="标题 83">
            <a:extLst>
              <a:ext uri="{FF2B5EF4-FFF2-40B4-BE49-F238E27FC236}">
                <a16:creationId xmlns:a16="http://schemas.microsoft.com/office/drawing/2014/main" id="{14D34FE7-78BB-49E5-A6E6-35A4DFE9CF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356148"/>
            <a:ext cx="7867025" cy="588605"/>
          </a:xfrm>
          <a:prstGeom prst="rect">
            <a:avLst/>
          </a:prstGeom>
        </p:spPr>
        <p:txBody>
          <a:bodyPr tIns="72000" bIns="72000" anchor="ctr">
            <a:spAutoFit/>
          </a:bodyPr>
          <a:lstStyle>
            <a:lvl1pPr>
              <a:lnSpc>
                <a:spcPct val="100000"/>
              </a:lnSpc>
              <a:defRPr lang="zh-CN" altLang="en-US" sz="3200" kern="1200" dirty="0">
                <a:solidFill>
                  <a:schemeClr val="bg1"/>
                </a:solidFill>
                <a:effectLst>
                  <a:outerShdw blurRad="63500" algn="ctr" rotWithShape="0">
                    <a:schemeClr val="accent2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点击输入您的节标题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6875CC2-CFE5-4F34-A2AB-50F6C5281560}"/>
              </a:ext>
            </a:extLst>
          </p:cNvPr>
          <p:cNvSpPr/>
          <p:nvPr userDrawn="1"/>
        </p:nvSpPr>
        <p:spPr>
          <a:xfrm>
            <a:off x="598741" y="1939566"/>
            <a:ext cx="1971702" cy="3453312"/>
          </a:xfrm>
          <a:custGeom>
            <a:avLst/>
            <a:gdLst>
              <a:gd name="connsiteX0" fmla="*/ 0 w 2416504"/>
              <a:gd name="connsiteY0" fmla="*/ 0 h 3453312"/>
              <a:gd name="connsiteX1" fmla="*/ 2416504 w 2416504"/>
              <a:gd name="connsiteY1" fmla="*/ 0 h 3453312"/>
              <a:gd name="connsiteX2" fmla="*/ 2416504 w 2416504"/>
              <a:gd name="connsiteY2" fmla="*/ 3453312 h 3453312"/>
              <a:gd name="connsiteX3" fmla="*/ 0 w 2416504"/>
              <a:gd name="connsiteY3" fmla="*/ 3453312 h 3453312"/>
              <a:gd name="connsiteX4" fmla="*/ 0 w 2416504"/>
              <a:gd name="connsiteY4" fmla="*/ 0 h 3453312"/>
              <a:gd name="connsiteX0" fmla="*/ 1619140 w 4035644"/>
              <a:gd name="connsiteY0" fmla="*/ 2057400 h 5510712"/>
              <a:gd name="connsiteX1" fmla="*/ 0 w 4035644"/>
              <a:gd name="connsiteY1" fmla="*/ 0 h 5510712"/>
              <a:gd name="connsiteX2" fmla="*/ 4035644 w 4035644"/>
              <a:gd name="connsiteY2" fmla="*/ 2057400 h 5510712"/>
              <a:gd name="connsiteX3" fmla="*/ 4035644 w 4035644"/>
              <a:gd name="connsiteY3" fmla="*/ 5510712 h 5510712"/>
              <a:gd name="connsiteX4" fmla="*/ 1619140 w 4035644"/>
              <a:gd name="connsiteY4" fmla="*/ 5510712 h 5510712"/>
              <a:gd name="connsiteX5" fmla="*/ 1619140 w 4035644"/>
              <a:gd name="connsiteY5" fmla="*/ 2057400 h 5510712"/>
              <a:gd name="connsiteX0" fmla="*/ 0 w 2416504"/>
              <a:gd name="connsiteY0" fmla="*/ 0 h 3453312"/>
              <a:gd name="connsiteX1" fmla="*/ 2416504 w 2416504"/>
              <a:gd name="connsiteY1" fmla="*/ 0 h 3453312"/>
              <a:gd name="connsiteX2" fmla="*/ 2416504 w 2416504"/>
              <a:gd name="connsiteY2" fmla="*/ 3453312 h 3453312"/>
              <a:gd name="connsiteX3" fmla="*/ 0 w 2416504"/>
              <a:gd name="connsiteY3" fmla="*/ 3453312 h 3453312"/>
              <a:gd name="connsiteX4" fmla="*/ 0 w 2416504"/>
              <a:gd name="connsiteY4" fmla="*/ 0 h 345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504" h="3453312">
                <a:moveTo>
                  <a:pt x="0" y="0"/>
                </a:moveTo>
                <a:lnTo>
                  <a:pt x="2416504" y="0"/>
                </a:lnTo>
                <a:lnTo>
                  <a:pt x="2416504" y="3453312"/>
                </a:lnTo>
                <a:lnTo>
                  <a:pt x="0" y="345331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IN Light"/>
              <a:ea typeface="微软雅黑 Light"/>
              <a:cs typeface="+mn-cs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46D4728-274D-4EC3-8604-3898E4E8AC33}"/>
              </a:ext>
            </a:extLst>
          </p:cNvPr>
          <p:cNvSpPr/>
          <p:nvPr userDrawn="1"/>
        </p:nvSpPr>
        <p:spPr>
          <a:xfrm>
            <a:off x="598741" y="1818916"/>
            <a:ext cx="1971702" cy="3634137"/>
          </a:xfrm>
          <a:custGeom>
            <a:avLst/>
            <a:gdLst>
              <a:gd name="connsiteX0" fmla="*/ 0 w 2416504"/>
              <a:gd name="connsiteY0" fmla="*/ 0 h 3453312"/>
              <a:gd name="connsiteX1" fmla="*/ 2416504 w 2416504"/>
              <a:gd name="connsiteY1" fmla="*/ 0 h 3453312"/>
              <a:gd name="connsiteX2" fmla="*/ 2416504 w 2416504"/>
              <a:gd name="connsiteY2" fmla="*/ 3453312 h 3453312"/>
              <a:gd name="connsiteX3" fmla="*/ 0 w 2416504"/>
              <a:gd name="connsiteY3" fmla="*/ 3453312 h 3453312"/>
              <a:gd name="connsiteX4" fmla="*/ 0 w 2416504"/>
              <a:gd name="connsiteY4" fmla="*/ 0 h 3453312"/>
              <a:gd name="connsiteX0" fmla="*/ 1619140 w 4035644"/>
              <a:gd name="connsiteY0" fmla="*/ 2057400 h 5510712"/>
              <a:gd name="connsiteX1" fmla="*/ 0 w 4035644"/>
              <a:gd name="connsiteY1" fmla="*/ 0 h 5510712"/>
              <a:gd name="connsiteX2" fmla="*/ 4035644 w 4035644"/>
              <a:gd name="connsiteY2" fmla="*/ 2057400 h 5510712"/>
              <a:gd name="connsiteX3" fmla="*/ 4035644 w 4035644"/>
              <a:gd name="connsiteY3" fmla="*/ 5510712 h 5510712"/>
              <a:gd name="connsiteX4" fmla="*/ 1619140 w 4035644"/>
              <a:gd name="connsiteY4" fmla="*/ 5510712 h 5510712"/>
              <a:gd name="connsiteX5" fmla="*/ 1619140 w 4035644"/>
              <a:gd name="connsiteY5" fmla="*/ 2057400 h 5510712"/>
              <a:gd name="connsiteX0" fmla="*/ 0 w 2416504"/>
              <a:gd name="connsiteY0" fmla="*/ 0 h 3453312"/>
              <a:gd name="connsiteX1" fmla="*/ 2416504 w 2416504"/>
              <a:gd name="connsiteY1" fmla="*/ 0 h 3453312"/>
              <a:gd name="connsiteX2" fmla="*/ 2416504 w 2416504"/>
              <a:gd name="connsiteY2" fmla="*/ 3453312 h 3453312"/>
              <a:gd name="connsiteX3" fmla="*/ 0 w 2416504"/>
              <a:gd name="connsiteY3" fmla="*/ 3453312 h 3453312"/>
              <a:gd name="connsiteX4" fmla="*/ 0 w 2416504"/>
              <a:gd name="connsiteY4" fmla="*/ 0 h 345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504" h="3453312">
                <a:moveTo>
                  <a:pt x="0" y="0"/>
                </a:moveTo>
                <a:lnTo>
                  <a:pt x="2416504" y="0"/>
                </a:lnTo>
                <a:lnTo>
                  <a:pt x="2416504" y="3453312"/>
                </a:lnTo>
                <a:lnTo>
                  <a:pt x="0" y="345331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-1000" b="-20000"/>
            </a:stretch>
          </a:blipFill>
          <a:ln>
            <a:noFill/>
          </a:ln>
          <a:effectLst>
            <a:outerShdw blurRad="254000" dist="38100" dir="5400000" algn="t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DIN Light"/>
              <a:ea typeface="微软雅黑 Light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0E2A95F-3F04-4913-B205-D9FC522D1837}"/>
              </a:ext>
            </a:extLst>
          </p:cNvPr>
          <p:cNvSpPr/>
          <p:nvPr/>
        </p:nvSpPr>
        <p:spPr>
          <a:xfrm>
            <a:off x="1077085" y="2023435"/>
            <a:ext cx="1081082" cy="36483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IN Light"/>
              <a:ea typeface="微软雅黑 Light"/>
              <a:cs typeface="+mn-cs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CC9A55A5-D479-43EA-8860-AFF48DD3708D}"/>
              </a:ext>
            </a:extLst>
          </p:cNvPr>
          <p:cNvSpPr/>
          <p:nvPr/>
        </p:nvSpPr>
        <p:spPr>
          <a:xfrm>
            <a:off x="1077085" y="2023435"/>
            <a:ext cx="1081082" cy="364834"/>
          </a:xfrm>
          <a:prstGeom prst="roundRect">
            <a:avLst>
              <a:gd name="adj" fmla="val 50000"/>
            </a:avLst>
          </a:prstGeom>
          <a:blipFill dpi="0" rotWithShape="1">
            <a:blip r:embed="rId3" cstate="hqprint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196850" sx="20000" sy="2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37F7692-3C49-4F4C-BE24-634AC9E70F27}"/>
              </a:ext>
            </a:extLst>
          </p:cNvPr>
          <p:cNvGrpSpPr/>
          <p:nvPr/>
        </p:nvGrpSpPr>
        <p:grpSpPr>
          <a:xfrm>
            <a:off x="598741" y="1758735"/>
            <a:ext cx="1971702" cy="97977"/>
            <a:chOff x="1514583" y="1805892"/>
            <a:chExt cx="2416504" cy="170645"/>
          </a:xfrm>
        </p:grpSpPr>
        <p:sp>
          <p:nvSpPr>
            <p:cNvPr id="60" name="矩形: 圆顶角 59">
              <a:extLst>
                <a:ext uri="{FF2B5EF4-FFF2-40B4-BE49-F238E27FC236}">
                  <a16:creationId xmlns:a16="http://schemas.microsoft.com/office/drawing/2014/main" id="{7E2F2369-5132-4212-9579-DCE5DF5BFAE8}"/>
                </a:ext>
              </a:extLst>
            </p:cNvPr>
            <p:cNvSpPr/>
            <p:nvPr/>
          </p:nvSpPr>
          <p:spPr>
            <a:xfrm>
              <a:off x="1514583" y="1805893"/>
              <a:ext cx="2416504" cy="170644"/>
            </a:xfrm>
            <a:prstGeom prst="round2SameRect">
              <a:avLst>
                <a:gd name="adj1" fmla="val 33255"/>
                <a:gd name="adj2" fmla="val 0"/>
              </a:avLst>
            </a:prstGeom>
            <a:ln>
              <a:noFill/>
            </a:ln>
            <a:effectLst>
              <a:outerShdw blurRad="254000" dist="38100" algn="ctr" rotWithShape="0">
                <a:schemeClr val="accent3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: 圆顶角 60">
              <a:extLst>
                <a:ext uri="{FF2B5EF4-FFF2-40B4-BE49-F238E27FC236}">
                  <a16:creationId xmlns:a16="http://schemas.microsoft.com/office/drawing/2014/main" id="{F386539C-B8B6-4E9D-B8AE-E10F4686E3BC}"/>
                </a:ext>
              </a:extLst>
            </p:cNvPr>
            <p:cNvSpPr/>
            <p:nvPr/>
          </p:nvSpPr>
          <p:spPr>
            <a:xfrm>
              <a:off x="1514583" y="1805892"/>
              <a:ext cx="2416504" cy="170645"/>
            </a:xfrm>
            <a:prstGeom prst="round2SameRect">
              <a:avLst>
                <a:gd name="adj1" fmla="val 33255"/>
                <a:gd name="adj2" fmla="val 0"/>
              </a:avLst>
            </a:prstGeom>
            <a:blipFill dpi="0" rotWithShape="1">
              <a:blip r:embed="rId3" cstate="hqprint">
                <a:alphaModFix amt="2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5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-196850" sx="20000" sy="2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02" name="矩形 49">
            <a:extLst>
              <a:ext uri="{FF2B5EF4-FFF2-40B4-BE49-F238E27FC236}">
                <a16:creationId xmlns:a16="http://schemas.microsoft.com/office/drawing/2014/main" id="{44389E52-C553-45FF-BA9A-86F04627673C}"/>
              </a:ext>
            </a:extLst>
          </p:cNvPr>
          <p:cNvSpPr/>
          <p:nvPr userDrawn="1"/>
        </p:nvSpPr>
        <p:spPr>
          <a:xfrm>
            <a:off x="2899650" y="1577447"/>
            <a:ext cx="1971702" cy="3453312"/>
          </a:xfrm>
          <a:custGeom>
            <a:avLst/>
            <a:gdLst>
              <a:gd name="connsiteX0" fmla="*/ 0 w 2416504"/>
              <a:gd name="connsiteY0" fmla="*/ 0 h 3453312"/>
              <a:gd name="connsiteX1" fmla="*/ 2416504 w 2416504"/>
              <a:gd name="connsiteY1" fmla="*/ 0 h 3453312"/>
              <a:gd name="connsiteX2" fmla="*/ 2416504 w 2416504"/>
              <a:gd name="connsiteY2" fmla="*/ 3453312 h 3453312"/>
              <a:gd name="connsiteX3" fmla="*/ 0 w 2416504"/>
              <a:gd name="connsiteY3" fmla="*/ 3453312 h 3453312"/>
              <a:gd name="connsiteX4" fmla="*/ 0 w 2416504"/>
              <a:gd name="connsiteY4" fmla="*/ 0 h 3453312"/>
              <a:gd name="connsiteX0" fmla="*/ 1619140 w 4035644"/>
              <a:gd name="connsiteY0" fmla="*/ 2057400 h 5510712"/>
              <a:gd name="connsiteX1" fmla="*/ 0 w 4035644"/>
              <a:gd name="connsiteY1" fmla="*/ 0 h 5510712"/>
              <a:gd name="connsiteX2" fmla="*/ 4035644 w 4035644"/>
              <a:gd name="connsiteY2" fmla="*/ 2057400 h 5510712"/>
              <a:gd name="connsiteX3" fmla="*/ 4035644 w 4035644"/>
              <a:gd name="connsiteY3" fmla="*/ 5510712 h 5510712"/>
              <a:gd name="connsiteX4" fmla="*/ 1619140 w 4035644"/>
              <a:gd name="connsiteY4" fmla="*/ 5510712 h 5510712"/>
              <a:gd name="connsiteX5" fmla="*/ 1619140 w 4035644"/>
              <a:gd name="connsiteY5" fmla="*/ 2057400 h 5510712"/>
              <a:gd name="connsiteX0" fmla="*/ 0 w 2416504"/>
              <a:gd name="connsiteY0" fmla="*/ 0 h 3453312"/>
              <a:gd name="connsiteX1" fmla="*/ 2416504 w 2416504"/>
              <a:gd name="connsiteY1" fmla="*/ 0 h 3453312"/>
              <a:gd name="connsiteX2" fmla="*/ 2416504 w 2416504"/>
              <a:gd name="connsiteY2" fmla="*/ 3453312 h 3453312"/>
              <a:gd name="connsiteX3" fmla="*/ 0 w 2416504"/>
              <a:gd name="connsiteY3" fmla="*/ 3453312 h 3453312"/>
              <a:gd name="connsiteX4" fmla="*/ 0 w 2416504"/>
              <a:gd name="connsiteY4" fmla="*/ 0 h 345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504" h="3453312">
                <a:moveTo>
                  <a:pt x="0" y="0"/>
                </a:moveTo>
                <a:lnTo>
                  <a:pt x="2416504" y="0"/>
                </a:lnTo>
                <a:lnTo>
                  <a:pt x="2416504" y="3453312"/>
                </a:lnTo>
                <a:lnTo>
                  <a:pt x="0" y="345331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IN Light"/>
              <a:ea typeface="微软雅黑 Light"/>
              <a:cs typeface="+mn-cs"/>
            </a:endParaRPr>
          </a:p>
        </p:txBody>
      </p:sp>
      <p:sp>
        <p:nvSpPr>
          <p:cNvPr id="103" name="矩形 50">
            <a:extLst>
              <a:ext uri="{FF2B5EF4-FFF2-40B4-BE49-F238E27FC236}">
                <a16:creationId xmlns:a16="http://schemas.microsoft.com/office/drawing/2014/main" id="{B2C7CFB8-1054-4E94-9B80-AE29A685434C}"/>
              </a:ext>
            </a:extLst>
          </p:cNvPr>
          <p:cNvSpPr/>
          <p:nvPr userDrawn="1"/>
        </p:nvSpPr>
        <p:spPr>
          <a:xfrm>
            <a:off x="2899650" y="1456797"/>
            <a:ext cx="1971702" cy="3634137"/>
          </a:xfrm>
          <a:custGeom>
            <a:avLst/>
            <a:gdLst>
              <a:gd name="connsiteX0" fmla="*/ 0 w 2416504"/>
              <a:gd name="connsiteY0" fmla="*/ 0 h 3453312"/>
              <a:gd name="connsiteX1" fmla="*/ 2416504 w 2416504"/>
              <a:gd name="connsiteY1" fmla="*/ 0 h 3453312"/>
              <a:gd name="connsiteX2" fmla="*/ 2416504 w 2416504"/>
              <a:gd name="connsiteY2" fmla="*/ 3453312 h 3453312"/>
              <a:gd name="connsiteX3" fmla="*/ 0 w 2416504"/>
              <a:gd name="connsiteY3" fmla="*/ 3453312 h 3453312"/>
              <a:gd name="connsiteX4" fmla="*/ 0 w 2416504"/>
              <a:gd name="connsiteY4" fmla="*/ 0 h 3453312"/>
              <a:gd name="connsiteX0" fmla="*/ 1619140 w 4035644"/>
              <a:gd name="connsiteY0" fmla="*/ 2057400 h 5510712"/>
              <a:gd name="connsiteX1" fmla="*/ 0 w 4035644"/>
              <a:gd name="connsiteY1" fmla="*/ 0 h 5510712"/>
              <a:gd name="connsiteX2" fmla="*/ 4035644 w 4035644"/>
              <a:gd name="connsiteY2" fmla="*/ 2057400 h 5510712"/>
              <a:gd name="connsiteX3" fmla="*/ 4035644 w 4035644"/>
              <a:gd name="connsiteY3" fmla="*/ 5510712 h 5510712"/>
              <a:gd name="connsiteX4" fmla="*/ 1619140 w 4035644"/>
              <a:gd name="connsiteY4" fmla="*/ 5510712 h 5510712"/>
              <a:gd name="connsiteX5" fmla="*/ 1619140 w 4035644"/>
              <a:gd name="connsiteY5" fmla="*/ 2057400 h 5510712"/>
              <a:gd name="connsiteX0" fmla="*/ 0 w 2416504"/>
              <a:gd name="connsiteY0" fmla="*/ 0 h 3453312"/>
              <a:gd name="connsiteX1" fmla="*/ 2416504 w 2416504"/>
              <a:gd name="connsiteY1" fmla="*/ 0 h 3453312"/>
              <a:gd name="connsiteX2" fmla="*/ 2416504 w 2416504"/>
              <a:gd name="connsiteY2" fmla="*/ 3453312 h 3453312"/>
              <a:gd name="connsiteX3" fmla="*/ 0 w 2416504"/>
              <a:gd name="connsiteY3" fmla="*/ 3453312 h 3453312"/>
              <a:gd name="connsiteX4" fmla="*/ 0 w 2416504"/>
              <a:gd name="connsiteY4" fmla="*/ 0 h 345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504" h="3453312">
                <a:moveTo>
                  <a:pt x="0" y="0"/>
                </a:moveTo>
                <a:lnTo>
                  <a:pt x="2416504" y="0"/>
                </a:lnTo>
                <a:lnTo>
                  <a:pt x="2416504" y="3453312"/>
                </a:lnTo>
                <a:lnTo>
                  <a:pt x="0" y="345331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-1000" b="-20000"/>
            </a:stretch>
          </a:blipFill>
          <a:ln>
            <a:noFill/>
          </a:ln>
          <a:effectLst>
            <a:outerShdw blurRad="254000" dist="38100" dir="5400000" algn="t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DIN Light"/>
              <a:ea typeface="微软雅黑 Light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10D95DDB-7A60-4732-9EA1-42C18CD44586}"/>
              </a:ext>
            </a:extLst>
          </p:cNvPr>
          <p:cNvSpPr/>
          <p:nvPr userDrawn="1"/>
        </p:nvSpPr>
        <p:spPr>
          <a:xfrm>
            <a:off x="3377994" y="1661316"/>
            <a:ext cx="1081082" cy="36483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IN Light"/>
              <a:ea typeface="微软雅黑 Light"/>
              <a:cs typeface="+mn-cs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99A7E0E1-5A54-4740-B510-0DEBEC253EDD}"/>
              </a:ext>
            </a:extLst>
          </p:cNvPr>
          <p:cNvSpPr/>
          <p:nvPr userDrawn="1"/>
        </p:nvSpPr>
        <p:spPr>
          <a:xfrm>
            <a:off x="3377994" y="1661316"/>
            <a:ext cx="1081082" cy="364834"/>
          </a:xfrm>
          <a:prstGeom prst="roundRect">
            <a:avLst>
              <a:gd name="adj" fmla="val 50000"/>
            </a:avLst>
          </a:prstGeom>
          <a:blipFill dpi="0" rotWithShape="1">
            <a:blip r:embed="rId3" cstate="hqprint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196850" sx="20000" sy="2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2E0FC78-4F93-4ABE-BBB9-0FD6467B049E}"/>
              </a:ext>
            </a:extLst>
          </p:cNvPr>
          <p:cNvGrpSpPr/>
          <p:nvPr userDrawn="1"/>
        </p:nvGrpSpPr>
        <p:grpSpPr>
          <a:xfrm>
            <a:off x="2899650" y="1396616"/>
            <a:ext cx="1971702" cy="97977"/>
            <a:chOff x="1514583" y="1805892"/>
            <a:chExt cx="2416504" cy="170645"/>
          </a:xfrm>
        </p:grpSpPr>
        <p:sp>
          <p:nvSpPr>
            <p:cNvPr id="107" name="矩形: 圆顶角 106">
              <a:extLst>
                <a:ext uri="{FF2B5EF4-FFF2-40B4-BE49-F238E27FC236}">
                  <a16:creationId xmlns:a16="http://schemas.microsoft.com/office/drawing/2014/main" id="{9125B18B-FA82-4653-8EFB-429B38894E01}"/>
                </a:ext>
              </a:extLst>
            </p:cNvPr>
            <p:cNvSpPr/>
            <p:nvPr/>
          </p:nvSpPr>
          <p:spPr>
            <a:xfrm>
              <a:off x="1514583" y="1805893"/>
              <a:ext cx="2416504" cy="170644"/>
            </a:xfrm>
            <a:prstGeom prst="round2SameRect">
              <a:avLst>
                <a:gd name="adj1" fmla="val 33255"/>
                <a:gd name="adj2" fmla="val 0"/>
              </a:avLst>
            </a:prstGeom>
            <a:ln>
              <a:noFill/>
            </a:ln>
            <a:effectLst>
              <a:outerShdw blurRad="254000" dist="38100" algn="ctr" rotWithShape="0">
                <a:schemeClr val="accent3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顶角 110">
              <a:extLst>
                <a:ext uri="{FF2B5EF4-FFF2-40B4-BE49-F238E27FC236}">
                  <a16:creationId xmlns:a16="http://schemas.microsoft.com/office/drawing/2014/main" id="{D193BC77-A497-4860-8020-12A973DD99DE}"/>
                </a:ext>
              </a:extLst>
            </p:cNvPr>
            <p:cNvSpPr/>
            <p:nvPr/>
          </p:nvSpPr>
          <p:spPr>
            <a:xfrm>
              <a:off x="1514583" y="1805892"/>
              <a:ext cx="2416504" cy="170645"/>
            </a:xfrm>
            <a:prstGeom prst="round2SameRect">
              <a:avLst>
                <a:gd name="adj1" fmla="val 33255"/>
                <a:gd name="adj2" fmla="val 0"/>
              </a:avLst>
            </a:prstGeom>
            <a:blipFill dpi="0" rotWithShape="1">
              <a:blip r:embed="rId3" cstate="hqprint">
                <a:alphaModFix amt="2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5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-196850" sx="20000" sy="2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12" name="矩形 49">
            <a:extLst>
              <a:ext uri="{FF2B5EF4-FFF2-40B4-BE49-F238E27FC236}">
                <a16:creationId xmlns:a16="http://schemas.microsoft.com/office/drawing/2014/main" id="{4C15C6AA-2F47-4DDC-97E8-E036C2D648DB}"/>
              </a:ext>
            </a:extLst>
          </p:cNvPr>
          <p:cNvSpPr/>
          <p:nvPr userDrawn="1"/>
        </p:nvSpPr>
        <p:spPr>
          <a:xfrm>
            <a:off x="5233494" y="1977362"/>
            <a:ext cx="1971702" cy="3453312"/>
          </a:xfrm>
          <a:custGeom>
            <a:avLst/>
            <a:gdLst>
              <a:gd name="connsiteX0" fmla="*/ 0 w 2416504"/>
              <a:gd name="connsiteY0" fmla="*/ 0 h 3453312"/>
              <a:gd name="connsiteX1" fmla="*/ 2416504 w 2416504"/>
              <a:gd name="connsiteY1" fmla="*/ 0 h 3453312"/>
              <a:gd name="connsiteX2" fmla="*/ 2416504 w 2416504"/>
              <a:gd name="connsiteY2" fmla="*/ 3453312 h 3453312"/>
              <a:gd name="connsiteX3" fmla="*/ 0 w 2416504"/>
              <a:gd name="connsiteY3" fmla="*/ 3453312 h 3453312"/>
              <a:gd name="connsiteX4" fmla="*/ 0 w 2416504"/>
              <a:gd name="connsiteY4" fmla="*/ 0 h 3453312"/>
              <a:gd name="connsiteX0" fmla="*/ 1619140 w 4035644"/>
              <a:gd name="connsiteY0" fmla="*/ 2057400 h 5510712"/>
              <a:gd name="connsiteX1" fmla="*/ 0 w 4035644"/>
              <a:gd name="connsiteY1" fmla="*/ 0 h 5510712"/>
              <a:gd name="connsiteX2" fmla="*/ 4035644 w 4035644"/>
              <a:gd name="connsiteY2" fmla="*/ 2057400 h 5510712"/>
              <a:gd name="connsiteX3" fmla="*/ 4035644 w 4035644"/>
              <a:gd name="connsiteY3" fmla="*/ 5510712 h 5510712"/>
              <a:gd name="connsiteX4" fmla="*/ 1619140 w 4035644"/>
              <a:gd name="connsiteY4" fmla="*/ 5510712 h 5510712"/>
              <a:gd name="connsiteX5" fmla="*/ 1619140 w 4035644"/>
              <a:gd name="connsiteY5" fmla="*/ 2057400 h 5510712"/>
              <a:gd name="connsiteX0" fmla="*/ 0 w 2416504"/>
              <a:gd name="connsiteY0" fmla="*/ 0 h 3453312"/>
              <a:gd name="connsiteX1" fmla="*/ 2416504 w 2416504"/>
              <a:gd name="connsiteY1" fmla="*/ 0 h 3453312"/>
              <a:gd name="connsiteX2" fmla="*/ 2416504 w 2416504"/>
              <a:gd name="connsiteY2" fmla="*/ 3453312 h 3453312"/>
              <a:gd name="connsiteX3" fmla="*/ 0 w 2416504"/>
              <a:gd name="connsiteY3" fmla="*/ 3453312 h 3453312"/>
              <a:gd name="connsiteX4" fmla="*/ 0 w 2416504"/>
              <a:gd name="connsiteY4" fmla="*/ 0 h 345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504" h="3453312">
                <a:moveTo>
                  <a:pt x="0" y="0"/>
                </a:moveTo>
                <a:lnTo>
                  <a:pt x="2416504" y="0"/>
                </a:lnTo>
                <a:lnTo>
                  <a:pt x="2416504" y="3453312"/>
                </a:lnTo>
                <a:lnTo>
                  <a:pt x="0" y="345331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IN Light"/>
              <a:ea typeface="微软雅黑 Light"/>
              <a:cs typeface="+mn-cs"/>
            </a:endParaRPr>
          </a:p>
        </p:txBody>
      </p:sp>
      <p:sp>
        <p:nvSpPr>
          <p:cNvPr id="113" name="矩形 50">
            <a:extLst>
              <a:ext uri="{FF2B5EF4-FFF2-40B4-BE49-F238E27FC236}">
                <a16:creationId xmlns:a16="http://schemas.microsoft.com/office/drawing/2014/main" id="{E9A116E1-8C09-4BAE-BFD6-514FC37FF59A}"/>
              </a:ext>
            </a:extLst>
          </p:cNvPr>
          <p:cNvSpPr/>
          <p:nvPr userDrawn="1"/>
        </p:nvSpPr>
        <p:spPr>
          <a:xfrm>
            <a:off x="5233494" y="1856712"/>
            <a:ext cx="1971702" cy="3634137"/>
          </a:xfrm>
          <a:custGeom>
            <a:avLst/>
            <a:gdLst>
              <a:gd name="connsiteX0" fmla="*/ 0 w 2416504"/>
              <a:gd name="connsiteY0" fmla="*/ 0 h 3453312"/>
              <a:gd name="connsiteX1" fmla="*/ 2416504 w 2416504"/>
              <a:gd name="connsiteY1" fmla="*/ 0 h 3453312"/>
              <a:gd name="connsiteX2" fmla="*/ 2416504 w 2416504"/>
              <a:gd name="connsiteY2" fmla="*/ 3453312 h 3453312"/>
              <a:gd name="connsiteX3" fmla="*/ 0 w 2416504"/>
              <a:gd name="connsiteY3" fmla="*/ 3453312 h 3453312"/>
              <a:gd name="connsiteX4" fmla="*/ 0 w 2416504"/>
              <a:gd name="connsiteY4" fmla="*/ 0 h 3453312"/>
              <a:gd name="connsiteX0" fmla="*/ 1619140 w 4035644"/>
              <a:gd name="connsiteY0" fmla="*/ 2057400 h 5510712"/>
              <a:gd name="connsiteX1" fmla="*/ 0 w 4035644"/>
              <a:gd name="connsiteY1" fmla="*/ 0 h 5510712"/>
              <a:gd name="connsiteX2" fmla="*/ 4035644 w 4035644"/>
              <a:gd name="connsiteY2" fmla="*/ 2057400 h 5510712"/>
              <a:gd name="connsiteX3" fmla="*/ 4035644 w 4035644"/>
              <a:gd name="connsiteY3" fmla="*/ 5510712 h 5510712"/>
              <a:gd name="connsiteX4" fmla="*/ 1619140 w 4035644"/>
              <a:gd name="connsiteY4" fmla="*/ 5510712 h 5510712"/>
              <a:gd name="connsiteX5" fmla="*/ 1619140 w 4035644"/>
              <a:gd name="connsiteY5" fmla="*/ 2057400 h 5510712"/>
              <a:gd name="connsiteX0" fmla="*/ 0 w 2416504"/>
              <a:gd name="connsiteY0" fmla="*/ 0 h 3453312"/>
              <a:gd name="connsiteX1" fmla="*/ 2416504 w 2416504"/>
              <a:gd name="connsiteY1" fmla="*/ 0 h 3453312"/>
              <a:gd name="connsiteX2" fmla="*/ 2416504 w 2416504"/>
              <a:gd name="connsiteY2" fmla="*/ 3453312 h 3453312"/>
              <a:gd name="connsiteX3" fmla="*/ 0 w 2416504"/>
              <a:gd name="connsiteY3" fmla="*/ 3453312 h 3453312"/>
              <a:gd name="connsiteX4" fmla="*/ 0 w 2416504"/>
              <a:gd name="connsiteY4" fmla="*/ 0 h 345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504" h="3453312">
                <a:moveTo>
                  <a:pt x="0" y="0"/>
                </a:moveTo>
                <a:lnTo>
                  <a:pt x="2416504" y="0"/>
                </a:lnTo>
                <a:lnTo>
                  <a:pt x="2416504" y="3453312"/>
                </a:lnTo>
                <a:lnTo>
                  <a:pt x="0" y="345331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-1000" b="-20000"/>
            </a:stretch>
          </a:blipFill>
          <a:ln>
            <a:noFill/>
          </a:ln>
          <a:effectLst>
            <a:outerShdw blurRad="254000" dist="38100" dir="5400000" algn="t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DIN Light"/>
              <a:ea typeface="微软雅黑 Light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05DA69D4-78DA-496D-9B2B-521C12782F0C}"/>
              </a:ext>
            </a:extLst>
          </p:cNvPr>
          <p:cNvSpPr/>
          <p:nvPr userDrawn="1"/>
        </p:nvSpPr>
        <p:spPr>
          <a:xfrm>
            <a:off x="5711838" y="2061231"/>
            <a:ext cx="1081082" cy="36483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IN Light"/>
              <a:ea typeface="微软雅黑 Light"/>
              <a:cs typeface="+mn-cs"/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42529F36-1B8A-4C86-9DCE-BB95278DAB7A}"/>
              </a:ext>
            </a:extLst>
          </p:cNvPr>
          <p:cNvSpPr/>
          <p:nvPr userDrawn="1"/>
        </p:nvSpPr>
        <p:spPr>
          <a:xfrm>
            <a:off x="5711838" y="2061231"/>
            <a:ext cx="1081082" cy="364834"/>
          </a:xfrm>
          <a:prstGeom prst="roundRect">
            <a:avLst>
              <a:gd name="adj" fmla="val 50000"/>
            </a:avLst>
          </a:prstGeom>
          <a:blipFill dpi="0" rotWithShape="1">
            <a:blip r:embed="rId3" cstate="hqprint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196850" sx="20000" sy="2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776E9588-6BFC-4BE7-8374-B2D92454C477}"/>
              </a:ext>
            </a:extLst>
          </p:cNvPr>
          <p:cNvGrpSpPr/>
          <p:nvPr userDrawn="1"/>
        </p:nvGrpSpPr>
        <p:grpSpPr>
          <a:xfrm>
            <a:off x="5233494" y="1796531"/>
            <a:ext cx="1971702" cy="97977"/>
            <a:chOff x="1514583" y="1805892"/>
            <a:chExt cx="2416504" cy="170645"/>
          </a:xfrm>
        </p:grpSpPr>
        <p:sp>
          <p:nvSpPr>
            <p:cNvPr id="117" name="矩形: 圆顶角 116">
              <a:extLst>
                <a:ext uri="{FF2B5EF4-FFF2-40B4-BE49-F238E27FC236}">
                  <a16:creationId xmlns:a16="http://schemas.microsoft.com/office/drawing/2014/main" id="{DF8B1252-C268-492E-8E93-ADBF0D4C0F9A}"/>
                </a:ext>
              </a:extLst>
            </p:cNvPr>
            <p:cNvSpPr/>
            <p:nvPr/>
          </p:nvSpPr>
          <p:spPr>
            <a:xfrm>
              <a:off x="1514583" y="1805893"/>
              <a:ext cx="2416504" cy="170644"/>
            </a:xfrm>
            <a:prstGeom prst="round2SameRect">
              <a:avLst>
                <a:gd name="adj1" fmla="val 33255"/>
                <a:gd name="adj2" fmla="val 0"/>
              </a:avLst>
            </a:prstGeom>
            <a:ln>
              <a:noFill/>
            </a:ln>
            <a:effectLst>
              <a:outerShdw blurRad="254000" dist="38100" algn="ctr" rotWithShape="0">
                <a:schemeClr val="accent3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: 圆顶角 117">
              <a:extLst>
                <a:ext uri="{FF2B5EF4-FFF2-40B4-BE49-F238E27FC236}">
                  <a16:creationId xmlns:a16="http://schemas.microsoft.com/office/drawing/2014/main" id="{99924EC3-F1C8-441E-925D-52EC7153BE97}"/>
                </a:ext>
              </a:extLst>
            </p:cNvPr>
            <p:cNvSpPr/>
            <p:nvPr/>
          </p:nvSpPr>
          <p:spPr>
            <a:xfrm>
              <a:off x="1514583" y="1805892"/>
              <a:ext cx="2416504" cy="170645"/>
            </a:xfrm>
            <a:prstGeom prst="round2SameRect">
              <a:avLst>
                <a:gd name="adj1" fmla="val 33255"/>
                <a:gd name="adj2" fmla="val 0"/>
              </a:avLst>
            </a:prstGeom>
            <a:blipFill dpi="0" rotWithShape="1">
              <a:blip r:embed="rId3" cstate="hqprint">
                <a:alphaModFix amt="2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5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-196850" sx="20000" sy="2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19" name="矩形 49">
            <a:extLst>
              <a:ext uri="{FF2B5EF4-FFF2-40B4-BE49-F238E27FC236}">
                <a16:creationId xmlns:a16="http://schemas.microsoft.com/office/drawing/2014/main" id="{1E39BA7D-2745-48DD-B73C-D528F5527E82}"/>
              </a:ext>
            </a:extLst>
          </p:cNvPr>
          <p:cNvSpPr/>
          <p:nvPr userDrawn="1"/>
        </p:nvSpPr>
        <p:spPr>
          <a:xfrm>
            <a:off x="7523362" y="1521830"/>
            <a:ext cx="1971702" cy="3453312"/>
          </a:xfrm>
          <a:custGeom>
            <a:avLst/>
            <a:gdLst>
              <a:gd name="connsiteX0" fmla="*/ 0 w 2416504"/>
              <a:gd name="connsiteY0" fmla="*/ 0 h 3453312"/>
              <a:gd name="connsiteX1" fmla="*/ 2416504 w 2416504"/>
              <a:gd name="connsiteY1" fmla="*/ 0 h 3453312"/>
              <a:gd name="connsiteX2" fmla="*/ 2416504 w 2416504"/>
              <a:gd name="connsiteY2" fmla="*/ 3453312 h 3453312"/>
              <a:gd name="connsiteX3" fmla="*/ 0 w 2416504"/>
              <a:gd name="connsiteY3" fmla="*/ 3453312 h 3453312"/>
              <a:gd name="connsiteX4" fmla="*/ 0 w 2416504"/>
              <a:gd name="connsiteY4" fmla="*/ 0 h 3453312"/>
              <a:gd name="connsiteX0" fmla="*/ 1619140 w 4035644"/>
              <a:gd name="connsiteY0" fmla="*/ 2057400 h 5510712"/>
              <a:gd name="connsiteX1" fmla="*/ 0 w 4035644"/>
              <a:gd name="connsiteY1" fmla="*/ 0 h 5510712"/>
              <a:gd name="connsiteX2" fmla="*/ 4035644 w 4035644"/>
              <a:gd name="connsiteY2" fmla="*/ 2057400 h 5510712"/>
              <a:gd name="connsiteX3" fmla="*/ 4035644 w 4035644"/>
              <a:gd name="connsiteY3" fmla="*/ 5510712 h 5510712"/>
              <a:gd name="connsiteX4" fmla="*/ 1619140 w 4035644"/>
              <a:gd name="connsiteY4" fmla="*/ 5510712 h 5510712"/>
              <a:gd name="connsiteX5" fmla="*/ 1619140 w 4035644"/>
              <a:gd name="connsiteY5" fmla="*/ 2057400 h 5510712"/>
              <a:gd name="connsiteX0" fmla="*/ 0 w 2416504"/>
              <a:gd name="connsiteY0" fmla="*/ 0 h 3453312"/>
              <a:gd name="connsiteX1" fmla="*/ 2416504 w 2416504"/>
              <a:gd name="connsiteY1" fmla="*/ 0 h 3453312"/>
              <a:gd name="connsiteX2" fmla="*/ 2416504 w 2416504"/>
              <a:gd name="connsiteY2" fmla="*/ 3453312 h 3453312"/>
              <a:gd name="connsiteX3" fmla="*/ 0 w 2416504"/>
              <a:gd name="connsiteY3" fmla="*/ 3453312 h 3453312"/>
              <a:gd name="connsiteX4" fmla="*/ 0 w 2416504"/>
              <a:gd name="connsiteY4" fmla="*/ 0 h 345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504" h="3453312">
                <a:moveTo>
                  <a:pt x="0" y="0"/>
                </a:moveTo>
                <a:lnTo>
                  <a:pt x="2416504" y="0"/>
                </a:lnTo>
                <a:lnTo>
                  <a:pt x="2416504" y="3453312"/>
                </a:lnTo>
                <a:lnTo>
                  <a:pt x="0" y="345331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IN Light"/>
              <a:ea typeface="微软雅黑 Light"/>
              <a:cs typeface="+mn-cs"/>
            </a:endParaRPr>
          </a:p>
        </p:txBody>
      </p:sp>
      <p:sp>
        <p:nvSpPr>
          <p:cNvPr id="120" name="矩形 50">
            <a:extLst>
              <a:ext uri="{FF2B5EF4-FFF2-40B4-BE49-F238E27FC236}">
                <a16:creationId xmlns:a16="http://schemas.microsoft.com/office/drawing/2014/main" id="{C20CFFBC-87E3-4C12-B7D6-23D7F994EF81}"/>
              </a:ext>
            </a:extLst>
          </p:cNvPr>
          <p:cNvSpPr/>
          <p:nvPr userDrawn="1"/>
        </p:nvSpPr>
        <p:spPr>
          <a:xfrm>
            <a:off x="7523362" y="1401180"/>
            <a:ext cx="1971702" cy="3634137"/>
          </a:xfrm>
          <a:custGeom>
            <a:avLst/>
            <a:gdLst>
              <a:gd name="connsiteX0" fmla="*/ 0 w 2416504"/>
              <a:gd name="connsiteY0" fmla="*/ 0 h 3453312"/>
              <a:gd name="connsiteX1" fmla="*/ 2416504 w 2416504"/>
              <a:gd name="connsiteY1" fmla="*/ 0 h 3453312"/>
              <a:gd name="connsiteX2" fmla="*/ 2416504 w 2416504"/>
              <a:gd name="connsiteY2" fmla="*/ 3453312 h 3453312"/>
              <a:gd name="connsiteX3" fmla="*/ 0 w 2416504"/>
              <a:gd name="connsiteY3" fmla="*/ 3453312 h 3453312"/>
              <a:gd name="connsiteX4" fmla="*/ 0 w 2416504"/>
              <a:gd name="connsiteY4" fmla="*/ 0 h 3453312"/>
              <a:gd name="connsiteX0" fmla="*/ 1619140 w 4035644"/>
              <a:gd name="connsiteY0" fmla="*/ 2057400 h 5510712"/>
              <a:gd name="connsiteX1" fmla="*/ 0 w 4035644"/>
              <a:gd name="connsiteY1" fmla="*/ 0 h 5510712"/>
              <a:gd name="connsiteX2" fmla="*/ 4035644 w 4035644"/>
              <a:gd name="connsiteY2" fmla="*/ 2057400 h 5510712"/>
              <a:gd name="connsiteX3" fmla="*/ 4035644 w 4035644"/>
              <a:gd name="connsiteY3" fmla="*/ 5510712 h 5510712"/>
              <a:gd name="connsiteX4" fmla="*/ 1619140 w 4035644"/>
              <a:gd name="connsiteY4" fmla="*/ 5510712 h 5510712"/>
              <a:gd name="connsiteX5" fmla="*/ 1619140 w 4035644"/>
              <a:gd name="connsiteY5" fmla="*/ 2057400 h 5510712"/>
              <a:gd name="connsiteX0" fmla="*/ 0 w 2416504"/>
              <a:gd name="connsiteY0" fmla="*/ 0 h 3453312"/>
              <a:gd name="connsiteX1" fmla="*/ 2416504 w 2416504"/>
              <a:gd name="connsiteY1" fmla="*/ 0 h 3453312"/>
              <a:gd name="connsiteX2" fmla="*/ 2416504 w 2416504"/>
              <a:gd name="connsiteY2" fmla="*/ 3453312 h 3453312"/>
              <a:gd name="connsiteX3" fmla="*/ 0 w 2416504"/>
              <a:gd name="connsiteY3" fmla="*/ 3453312 h 3453312"/>
              <a:gd name="connsiteX4" fmla="*/ 0 w 2416504"/>
              <a:gd name="connsiteY4" fmla="*/ 0 h 345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504" h="3453312">
                <a:moveTo>
                  <a:pt x="0" y="0"/>
                </a:moveTo>
                <a:lnTo>
                  <a:pt x="2416504" y="0"/>
                </a:lnTo>
                <a:lnTo>
                  <a:pt x="2416504" y="3453312"/>
                </a:lnTo>
                <a:lnTo>
                  <a:pt x="0" y="345331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-1000" b="-20000"/>
            </a:stretch>
          </a:blipFill>
          <a:ln>
            <a:noFill/>
          </a:ln>
          <a:effectLst>
            <a:outerShdw blurRad="254000" dist="38100" dir="5400000" algn="t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DIN Light"/>
              <a:ea typeface="微软雅黑 Light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0BB5DAAE-75C8-41AE-B955-23FA23EC9771}"/>
              </a:ext>
            </a:extLst>
          </p:cNvPr>
          <p:cNvSpPr/>
          <p:nvPr userDrawn="1"/>
        </p:nvSpPr>
        <p:spPr>
          <a:xfrm>
            <a:off x="8001706" y="1605699"/>
            <a:ext cx="1081082" cy="36483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IN Light"/>
              <a:ea typeface="微软雅黑 Light"/>
              <a:cs typeface="+mn-cs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4765BB42-4C33-41C9-BC84-F75FE9028FFB}"/>
              </a:ext>
            </a:extLst>
          </p:cNvPr>
          <p:cNvSpPr/>
          <p:nvPr userDrawn="1"/>
        </p:nvSpPr>
        <p:spPr>
          <a:xfrm>
            <a:off x="8001706" y="1605699"/>
            <a:ext cx="1081082" cy="364834"/>
          </a:xfrm>
          <a:prstGeom prst="roundRect">
            <a:avLst>
              <a:gd name="adj" fmla="val 50000"/>
            </a:avLst>
          </a:prstGeom>
          <a:blipFill dpi="0" rotWithShape="1">
            <a:blip r:embed="rId3" cstate="hqprint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196850" sx="20000" sy="2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57D0277C-1AA1-4C94-A9F2-9A234A9C010E}"/>
              </a:ext>
            </a:extLst>
          </p:cNvPr>
          <p:cNvGrpSpPr/>
          <p:nvPr userDrawn="1"/>
        </p:nvGrpSpPr>
        <p:grpSpPr>
          <a:xfrm>
            <a:off x="7523362" y="1340999"/>
            <a:ext cx="1971702" cy="97977"/>
            <a:chOff x="1514583" y="1805892"/>
            <a:chExt cx="2416504" cy="170645"/>
          </a:xfrm>
        </p:grpSpPr>
        <p:sp>
          <p:nvSpPr>
            <p:cNvPr id="124" name="矩形: 圆顶角 123">
              <a:extLst>
                <a:ext uri="{FF2B5EF4-FFF2-40B4-BE49-F238E27FC236}">
                  <a16:creationId xmlns:a16="http://schemas.microsoft.com/office/drawing/2014/main" id="{D3207ACF-FC69-4170-8F8A-EB1EC2A72D20}"/>
                </a:ext>
              </a:extLst>
            </p:cNvPr>
            <p:cNvSpPr/>
            <p:nvPr/>
          </p:nvSpPr>
          <p:spPr>
            <a:xfrm>
              <a:off x="1514583" y="1805893"/>
              <a:ext cx="2416504" cy="170644"/>
            </a:xfrm>
            <a:prstGeom prst="round2SameRect">
              <a:avLst>
                <a:gd name="adj1" fmla="val 33255"/>
                <a:gd name="adj2" fmla="val 0"/>
              </a:avLst>
            </a:prstGeom>
            <a:ln>
              <a:noFill/>
            </a:ln>
            <a:effectLst>
              <a:outerShdw blurRad="254000" dist="38100" algn="ctr" rotWithShape="0">
                <a:schemeClr val="accent3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: 圆顶角 124">
              <a:extLst>
                <a:ext uri="{FF2B5EF4-FFF2-40B4-BE49-F238E27FC236}">
                  <a16:creationId xmlns:a16="http://schemas.microsoft.com/office/drawing/2014/main" id="{6402BD47-0D73-4538-96E3-ED8907128AC8}"/>
                </a:ext>
              </a:extLst>
            </p:cNvPr>
            <p:cNvSpPr/>
            <p:nvPr/>
          </p:nvSpPr>
          <p:spPr>
            <a:xfrm>
              <a:off x="1514583" y="1805892"/>
              <a:ext cx="2416504" cy="170645"/>
            </a:xfrm>
            <a:prstGeom prst="round2SameRect">
              <a:avLst>
                <a:gd name="adj1" fmla="val 33255"/>
                <a:gd name="adj2" fmla="val 0"/>
              </a:avLst>
            </a:prstGeom>
            <a:blipFill dpi="0" rotWithShape="1">
              <a:blip r:embed="rId3" cstate="hqprint">
                <a:alphaModFix amt="2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5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-196850" sx="20000" sy="2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26" name="矩形 49">
            <a:extLst>
              <a:ext uri="{FF2B5EF4-FFF2-40B4-BE49-F238E27FC236}">
                <a16:creationId xmlns:a16="http://schemas.microsoft.com/office/drawing/2014/main" id="{84A130D4-B7B2-4DA8-AC5C-A28FF997EB57}"/>
              </a:ext>
            </a:extLst>
          </p:cNvPr>
          <p:cNvSpPr/>
          <p:nvPr userDrawn="1"/>
        </p:nvSpPr>
        <p:spPr>
          <a:xfrm>
            <a:off x="9793683" y="1977362"/>
            <a:ext cx="1971702" cy="3453312"/>
          </a:xfrm>
          <a:custGeom>
            <a:avLst/>
            <a:gdLst>
              <a:gd name="connsiteX0" fmla="*/ 0 w 2416504"/>
              <a:gd name="connsiteY0" fmla="*/ 0 h 3453312"/>
              <a:gd name="connsiteX1" fmla="*/ 2416504 w 2416504"/>
              <a:gd name="connsiteY1" fmla="*/ 0 h 3453312"/>
              <a:gd name="connsiteX2" fmla="*/ 2416504 w 2416504"/>
              <a:gd name="connsiteY2" fmla="*/ 3453312 h 3453312"/>
              <a:gd name="connsiteX3" fmla="*/ 0 w 2416504"/>
              <a:gd name="connsiteY3" fmla="*/ 3453312 h 3453312"/>
              <a:gd name="connsiteX4" fmla="*/ 0 w 2416504"/>
              <a:gd name="connsiteY4" fmla="*/ 0 h 3453312"/>
              <a:gd name="connsiteX0" fmla="*/ 1619140 w 4035644"/>
              <a:gd name="connsiteY0" fmla="*/ 2057400 h 5510712"/>
              <a:gd name="connsiteX1" fmla="*/ 0 w 4035644"/>
              <a:gd name="connsiteY1" fmla="*/ 0 h 5510712"/>
              <a:gd name="connsiteX2" fmla="*/ 4035644 w 4035644"/>
              <a:gd name="connsiteY2" fmla="*/ 2057400 h 5510712"/>
              <a:gd name="connsiteX3" fmla="*/ 4035644 w 4035644"/>
              <a:gd name="connsiteY3" fmla="*/ 5510712 h 5510712"/>
              <a:gd name="connsiteX4" fmla="*/ 1619140 w 4035644"/>
              <a:gd name="connsiteY4" fmla="*/ 5510712 h 5510712"/>
              <a:gd name="connsiteX5" fmla="*/ 1619140 w 4035644"/>
              <a:gd name="connsiteY5" fmla="*/ 2057400 h 5510712"/>
              <a:gd name="connsiteX0" fmla="*/ 0 w 2416504"/>
              <a:gd name="connsiteY0" fmla="*/ 0 h 3453312"/>
              <a:gd name="connsiteX1" fmla="*/ 2416504 w 2416504"/>
              <a:gd name="connsiteY1" fmla="*/ 0 h 3453312"/>
              <a:gd name="connsiteX2" fmla="*/ 2416504 w 2416504"/>
              <a:gd name="connsiteY2" fmla="*/ 3453312 h 3453312"/>
              <a:gd name="connsiteX3" fmla="*/ 0 w 2416504"/>
              <a:gd name="connsiteY3" fmla="*/ 3453312 h 3453312"/>
              <a:gd name="connsiteX4" fmla="*/ 0 w 2416504"/>
              <a:gd name="connsiteY4" fmla="*/ 0 h 345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504" h="3453312">
                <a:moveTo>
                  <a:pt x="0" y="0"/>
                </a:moveTo>
                <a:lnTo>
                  <a:pt x="2416504" y="0"/>
                </a:lnTo>
                <a:lnTo>
                  <a:pt x="2416504" y="3453312"/>
                </a:lnTo>
                <a:lnTo>
                  <a:pt x="0" y="345331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5400000" algn="t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IN Light"/>
              <a:ea typeface="微软雅黑 Light"/>
              <a:cs typeface="+mn-cs"/>
            </a:endParaRPr>
          </a:p>
        </p:txBody>
      </p:sp>
      <p:sp>
        <p:nvSpPr>
          <p:cNvPr id="127" name="矩形 50">
            <a:extLst>
              <a:ext uri="{FF2B5EF4-FFF2-40B4-BE49-F238E27FC236}">
                <a16:creationId xmlns:a16="http://schemas.microsoft.com/office/drawing/2014/main" id="{8583A6D0-3D5E-4CCB-8FBE-6B8779BEF778}"/>
              </a:ext>
            </a:extLst>
          </p:cNvPr>
          <p:cNvSpPr/>
          <p:nvPr userDrawn="1"/>
        </p:nvSpPr>
        <p:spPr>
          <a:xfrm>
            <a:off x="9793683" y="1856712"/>
            <a:ext cx="1971702" cy="3634137"/>
          </a:xfrm>
          <a:custGeom>
            <a:avLst/>
            <a:gdLst>
              <a:gd name="connsiteX0" fmla="*/ 0 w 2416504"/>
              <a:gd name="connsiteY0" fmla="*/ 0 h 3453312"/>
              <a:gd name="connsiteX1" fmla="*/ 2416504 w 2416504"/>
              <a:gd name="connsiteY1" fmla="*/ 0 h 3453312"/>
              <a:gd name="connsiteX2" fmla="*/ 2416504 w 2416504"/>
              <a:gd name="connsiteY2" fmla="*/ 3453312 h 3453312"/>
              <a:gd name="connsiteX3" fmla="*/ 0 w 2416504"/>
              <a:gd name="connsiteY3" fmla="*/ 3453312 h 3453312"/>
              <a:gd name="connsiteX4" fmla="*/ 0 w 2416504"/>
              <a:gd name="connsiteY4" fmla="*/ 0 h 3453312"/>
              <a:gd name="connsiteX0" fmla="*/ 1619140 w 4035644"/>
              <a:gd name="connsiteY0" fmla="*/ 2057400 h 5510712"/>
              <a:gd name="connsiteX1" fmla="*/ 0 w 4035644"/>
              <a:gd name="connsiteY1" fmla="*/ 0 h 5510712"/>
              <a:gd name="connsiteX2" fmla="*/ 4035644 w 4035644"/>
              <a:gd name="connsiteY2" fmla="*/ 2057400 h 5510712"/>
              <a:gd name="connsiteX3" fmla="*/ 4035644 w 4035644"/>
              <a:gd name="connsiteY3" fmla="*/ 5510712 h 5510712"/>
              <a:gd name="connsiteX4" fmla="*/ 1619140 w 4035644"/>
              <a:gd name="connsiteY4" fmla="*/ 5510712 h 5510712"/>
              <a:gd name="connsiteX5" fmla="*/ 1619140 w 4035644"/>
              <a:gd name="connsiteY5" fmla="*/ 2057400 h 5510712"/>
              <a:gd name="connsiteX0" fmla="*/ 0 w 2416504"/>
              <a:gd name="connsiteY0" fmla="*/ 0 h 3453312"/>
              <a:gd name="connsiteX1" fmla="*/ 2416504 w 2416504"/>
              <a:gd name="connsiteY1" fmla="*/ 0 h 3453312"/>
              <a:gd name="connsiteX2" fmla="*/ 2416504 w 2416504"/>
              <a:gd name="connsiteY2" fmla="*/ 3453312 h 3453312"/>
              <a:gd name="connsiteX3" fmla="*/ 0 w 2416504"/>
              <a:gd name="connsiteY3" fmla="*/ 3453312 h 3453312"/>
              <a:gd name="connsiteX4" fmla="*/ 0 w 2416504"/>
              <a:gd name="connsiteY4" fmla="*/ 0 h 345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504" h="3453312">
                <a:moveTo>
                  <a:pt x="0" y="0"/>
                </a:moveTo>
                <a:lnTo>
                  <a:pt x="2416504" y="0"/>
                </a:lnTo>
                <a:lnTo>
                  <a:pt x="2416504" y="3453312"/>
                </a:lnTo>
                <a:lnTo>
                  <a:pt x="0" y="345331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-1000" b="-20000"/>
            </a:stretch>
          </a:blipFill>
          <a:ln>
            <a:noFill/>
          </a:ln>
          <a:effectLst>
            <a:outerShdw blurRad="254000" dist="38100" dir="5400000" algn="t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DIN Light"/>
              <a:ea typeface="微软雅黑 Light"/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68746EF2-C246-4536-BE55-7115300A4E9C}"/>
              </a:ext>
            </a:extLst>
          </p:cNvPr>
          <p:cNvSpPr/>
          <p:nvPr userDrawn="1"/>
        </p:nvSpPr>
        <p:spPr>
          <a:xfrm>
            <a:off x="10272027" y="2061231"/>
            <a:ext cx="1081082" cy="36483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IN Light"/>
              <a:ea typeface="微软雅黑 Light"/>
              <a:cs typeface="+mn-cs"/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308BFE11-6A01-4CDE-99D0-C5F085D67E1F}"/>
              </a:ext>
            </a:extLst>
          </p:cNvPr>
          <p:cNvSpPr/>
          <p:nvPr userDrawn="1"/>
        </p:nvSpPr>
        <p:spPr>
          <a:xfrm>
            <a:off x="10272027" y="2061231"/>
            <a:ext cx="1081082" cy="364834"/>
          </a:xfrm>
          <a:prstGeom prst="roundRect">
            <a:avLst>
              <a:gd name="adj" fmla="val 50000"/>
            </a:avLst>
          </a:prstGeom>
          <a:blipFill dpi="0" rotWithShape="1">
            <a:blip r:embed="rId3" cstate="hqprint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196850" sx="20000" sy="2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3693822C-97F1-4567-A0CF-137EEDA0A546}"/>
              </a:ext>
            </a:extLst>
          </p:cNvPr>
          <p:cNvGrpSpPr/>
          <p:nvPr userDrawn="1"/>
        </p:nvGrpSpPr>
        <p:grpSpPr>
          <a:xfrm>
            <a:off x="9793683" y="1796531"/>
            <a:ext cx="1971702" cy="97977"/>
            <a:chOff x="1514583" y="1805892"/>
            <a:chExt cx="2416504" cy="170645"/>
          </a:xfrm>
        </p:grpSpPr>
        <p:sp>
          <p:nvSpPr>
            <p:cNvPr id="131" name="矩形: 圆顶角 130">
              <a:extLst>
                <a:ext uri="{FF2B5EF4-FFF2-40B4-BE49-F238E27FC236}">
                  <a16:creationId xmlns:a16="http://schemas.microsoft.com/office/drawing/2014/main" id="{81CC722E-7FAE-43CA-A8EC-AF3A2D55C3F4}"/>
                </a:ext>
              </a:extLst>
            </p:cNvPr>
            <p:cNvSpPr/>
            <p:nvPr/>
          </p:nvSpPr>
          <p:spPr>
            <a:xfrm>
              <a:off x="1514583" y="1805893"/>
              <a:ext cx="2416504" cy="170644"/>
            </a:xfrm>
            <a:prstGeom prst="round2SameRect">
              <a:avLst>
                <a:gd name="adj1" fmla="val 33255"/>
                <a:gd name="adj2" fmla="val 0"/>
              </a:avLst>
            </a:prstGeom>
            <a:ln>
              <a:noFill/>
            </a:ln>
            <a:effectLst>
              <a:outerShdw blurRad="254000" dist="38100" algn="ctr" rotWithShape="0">
                <a:schemeClr val="accent3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: 圆顶角 131">
              <a:extLst>
                <a:ext uri="{FF2B5EF4-FFF2-40B4-BE49-F238E27FC236}">
                  <a16:creationId xmlns:a16="http://schemas.microsoft.com/office/drawing/2014/main" id="{763133D3-E4F7-462A-B405-F20BC00B1567}"/>
                </a:ext>
              </a:extLst>
            </p:cNvPr>
            <p:cNvSpPr/>
            <p:nvPr/>
          </p:nvSpPr>
          <p:spPr>
            <a:xfrm>
              <a:off x="1514583" y="1805892"/>
              <a:ext cx="2416504" cy="170645"/>
            </a:xfrm>
            <a:prstGeom prst="round2SameRect">
              <a:avLst>
                <a:gd name="adj1" fmla="val 33255"/>
                <a:gd name="adj2" fmla="val 0"/>
              </a:avLst>
            </a:prstGeom>
            <a:blipFill dpi="0" rotWithShape="1">
              <a:blip r:embed="rId3" cstate="hqprint">
                <a:alphaModFix amt="2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5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-196850" sx="20000" sy="2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4" name="页脚占位符 43">
            <a:extLst>
              <a:ext uri="{FF2B5EF4-FFF2-40B4-BE49-F238E27FC236}">
                <a16:creationId xmlns:a16="http://schemas.microsoft.com/office/drawing/2014/main" id="{57B14A5E-140E-4B6D-BCF9-1DE232728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537136" y="6338794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zh-CN" altLang="en-US" sz="1200" smtClean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defRPr>
            </a:lvl1pPr>
          </a:lstStyle>
          <a:p>
            <a:r>
              <a:rPr lang="en-US" altLang="zh-CN" dirty="0"/>
              <a:t>【G23】Not Only Film</a:t>
            </a:r>
            <a:r>
              <a:rPr lang="zh-CN" altLang="en-US" dirty="0"/>
              <a:t>电影垂直搜索引擎</a:t>
            </a:r>
          </a:p>
        </p:txBody>
      </p:sp>
    </p:spTree>
    <p:extLst>
      <p:ext uri="{BB962C8B-B14F-4D97-AF65-F5344CB8AC3E}">
        <p14:creationId xmlns:p14="http://schemas.microsoft.com/office/powerpoint/2010/main" val="4814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F952C-DC58-463C-929F-4869D71E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D8267-27F7-4E08-AA14-C8342D45F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FA23C-B925-41E4-B993-1DA8BF4E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875F-A261-4DF9-8CFE-1EBCC7D52DBB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2A7A7-193C-4DA4-B18B-747D17FA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BB87C-9AAE-4725-B007-CD8ED82B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EA19-45D3-40A0-B37A-1C7AAC4D5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10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E3C57-B107-4EDE-B9AA-FE15C268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F8557F-A04B-42F1-A557-959F7BBDC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C6E35-3DBF-4D14-90E8-F8876714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875F-A261-4DF9-8CFE-1EBCC7D52DBB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A665C-1E08-413F-BE9F-46EAB22C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F7170-5494-4BE1-9E6C-F8AC3D9E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EA19-45D3-40A0-B37A-1C7AAC4D5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7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DE39B-C44B-43B8-A703-A3E2B6FF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97A50-09DA-45C4-B28D-C8A8CF5B9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AEA58E-91CB-4F21-BD56-F81121390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D4505-18EE-418A-A826-FB8335AD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875F-A261-4DF9-8CFE-1EBCC7D52DBB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E17A0C-11EF-42D7-88E8-4119D1AE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90BE07-CEE6-450B-AF9E-B72867BF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EA19-45D3-40A0-B37A-1C7AAC4D5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8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F4E17-CD05-4B3E-80E5-B2F5DBCF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7CB7E-E9B7-415E-9C2B-AB64C0EB2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9755B-4494-48F3-8BD3-9B5C5E88F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BA3D85-D539-4780-A122-DE8EB94B5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9D5DB2-3E5A-4917-A69F-7CF12AA2A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5FD25B-82DA-4822-8215-5670261F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875F-A261-4DF9-8CFE-1EBCC7D52DBB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9617A4-0817-4CFD-B132-674D9AFF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8702D1-FAE3-4B90-9787-4011CF67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EA19-45D3-40A0-B37A-1C7AAC4D5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2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98CFD-8712-4297-963E-BAFD0699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9FD7F3-709F-488B-A5D9-BA57CB75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875F-A261-4DF9-8CFE-1EBCC7D52DBB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57D188-0D88-4B3A-AE7C-42F6F2D1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4F125A-608C-4B65-9375-9486C19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EA19-45D3-40A0-B37A-1C7AAC4D5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32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C91116-EE08-489E-B5A6-B01123B7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875F-A261-4DF9-8CFE-1EBCC7D52DBB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3E460B-6FAB-463D-A8A2-84707C39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51044-3F54-457C-9905-4BDA54B6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EA19-45D3-40A0-B37A-1C7AAC4D5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2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21D75-35B7-480E-994B-0B04DEA6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3E2EA-EBEB-42E2-BC0B-F3061B406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39B26C-DF16-4F6F-ABAB-E42841BA8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27DF86-B2D0-4455-BBE4-6D19C0C3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875F-A261-4DF9-8CFE-1EBCC7D52DBB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943959-7AF1-4CEE-882C-231FAFBD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99F64-C908-4F88-B92A-777B6B99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EA19-45D3-40A0-B37A-1C7AAC4D5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09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6166D-AA5C-4DFA-9517-D8D065EC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DA704A-8418-4B81-A856-43E35365E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A92F3E-9A32-48BC-B7AB-806C466E6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419CCE-69A9-46DE-8668-CF0B5B21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875F-A261-4DF9-8CFE-1EBCC7D52DBB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66716B-3280-4523-B310-483DD35D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D6D8A2-9971-4D4D-954A-6372E367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EA19-45D3-40A0-B37A-1C7AAC4D5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9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979E4E-0E66-4F88-8204-738AE058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A7096D-DE82-427D-950C-316303B0B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4AA6A-210C-4E67-8949-B0D6A3557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3875F-A261-4DF9-8CFE-1EBCC7D52DBB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A6896-46B7-4F7D-A0B7-F8EB9600A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06C38-AE1B-4CA0-828F-CBC48C848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EA19-45D3-40A0-B37A-1C7AAC4D5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1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337AA3-311B-409D-909C-EA396D9F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单击此处输入您的答辩题目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BA06C8-DC05-47E7-946B-3E66972A8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浙江大学通用答辩模板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88604ED-F86B-42E8-890E-5D0D8067B3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指导人：沃</a:t>
            </a:r>
            <a:r>
              <a:rPr lang="en-US" altLang="zh-CN" dirty="0"/>
              <a:t>·</a:t>
            </a:r>
            <a:r>
              <a:rPr lang="zh-CN" altLang="en-US" dirty="0"/>
              <a:t>兹吉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7BC5324-53CE-49A0-B075-6D45A8C5C6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40780" y="5138493"/>
            <a:ext cx="2190751" cy="307777"/>
          </a:xfrm>
        </p:spPr>
        <p:txBody>
          <a:bodyPr/>
          <a:lstStyle/>
          <a:p>
            <a:r>
              <a:rPr lang="zh-CN" altLang="en-US" dirty="0"/>
              <a:t>答辩人：基本无害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53EA9C9-B005-455D-BFA8-13880C826DA4}"/>
              </a:ext>
            </a:extLst>
          </p:cNvPr>
          <p:cNvGrpSpPr/>
          <p:nvPr/>
        </p:nvGrpSpPr>
        <p:grpSpPr>
          <a:xfrm>
            <a:off x="667810" y="3208978"/>
            <a:ext cx="6146515" cy="165100"/>
            <a:chOff x="546385" y="3489466"/>
            <a:chExt cx="6146515" cy="165100"/>
          </a:xfrm>
        </p:grpSpPr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4108491A-99F3-4E97-A968-04A3C93D97C7}"/>
                </a:ext>
              </a:extLst>
            </p:cNvPr>
            <p:cNvSpPr/>
            <p:nvPr/>
          </p:nvSpPr>
          <p:spPr>
            <a:xfrm>
              <a:off x="6339840" y="3489466"/>
              <a:ext cx="353060" cy="165100"/>
            </a:xfrm>
            <a:custGeom>
              <a:avLst/>
              <a:gdLst>
                <a:gd name="connsiteX0" fmla="*/ 0 w 353060"/>
                <a:gd name="connsiteY0" fmla="*/ 0 h 165100"/>
                <a:gd name="connsiteX1" fmla="*/ 353060 w 353060"/>
                <a:gd name="connsiteY1" fmla="*/ 0 h 165100"/>
                <a:gd name="connsiteX2" fmla="*/ 253555 w 353060"/>
                <a:gd name="connsiteY2" fmla="*/ 165100 h 165100"/>
                <a:gd name="connsiteX3" fmla="*/ 0 w 353060"/>
                <a:gd name="connsiteY3" fmla="*/ 158044 h 165100"/>
                <a:gd name="connsiteX4" fmla="*/ 0 w 353060"/>
                <a:gd name="connsiteY4" fmla="*/ 0 h 165100"/>
                <a:gd name="connsiteX0" fmla="*/ 0 w 353060"/>
                <a:gd name="connsiteY0" fmla="*/ 158044 h 249484"/>
                <a:gd name="connsiteX1" fmla="*/ 0 w 353060"/>
                <a:gd name="connsiteY1" fmla="*/ 0 h 249484"/>
                <a:gd name="connsiteX2" fmla="*/ 353060 w 353060"/>
                <a:gd name="connsiteY2" fmla="*/ 0 h 249484"/>
                <a:gd name="connsiteX3" fmla="*/ 253555 w 353060"/>
                <a:gd name="connsiteY3" fmla="*/ 165100 h 249484"/>
                <a:gd name="connsiteX4" fmla="*/ 91440 w 353060"/>
                <a:gd name="connsiteY4" fmla="*/ 249484 h 249484"/>
                <a:gd name="connsiteX0" fmla="*/ 0 w 353060"/>
                <a:gd name="connsiteY0" fmla="*/ 158044 h 165100"/>
                <a:gd name="connsiteX1" fmla="*/ 0 w 353060"/>
                <a:gd name="connsiteY1" fmla="*/ 0 h 165100"/>
                <a:gd name="connsiteX2" fmla="*/ 353060 w 353060"/>
                <a:gd name="connsiteY2" fmla="*/ 0 h 165100"/>
                <a:gd name="connsiteX3" fmla="*/ 253555 w 353060"/>
                <a:gd name="connsiteY3" fmla="*/ 165100 h 165100"/>
                <a:gd name="connsiteX0" fmla="*/ 0 w 353060"/>
                <a:gd name="connsiteY0" fmla="*/ 0 h 165100"/>
                <a:gd name="connsiteX1" fmla="*/ 353060 w 353060"/>
                <a:gd name="connsiteY1" fmla="*/ 0 h 165100"/>
                <a:gd name="connsiteX2" fmla="*/ 253555 w 353060"/>
                <a:gd name="connsiteY2" fmla="*/ 16510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3060" h="165100">
                  <a:moveTo>
                    <a:pt x="0" y="0"/>
                  </a:moveTo>
                  <a:lnTo>
                    <a:pt x="353060" y="0"/>
                  </a:lnTo>
                  <a:lnTo>
                    <a:pt x="253555" y="165100"/>
                  </a:ln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29AA1F7-51FB-47B1-BF09-1DCECEFEFE22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5" y="3489466"/>
              <a:ext cx="5793455" cy="0"/>
            </a:xfrm>
            <a:prstGeom prst="lin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601FF58-44C4-496B-AEA5-D2676D4233A5}"/>
              </a:ext>
            </a:extLst>
          </p:cNvPr>
          <p:cNvGrpSpPr/>
          <p:nvPr/>
        </p:nvGrpSpPr>
        <p:grpSpPr>
          <a:xfrm>
            <a:off x="3221832" y="2110325"/>
            <a:ext cx="3305175" cy="281476"/>
            <a:chOff x="3221832" y="2110325"/>
            <a:chExt cx="3305175" cy="281476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CCDAE7F-7BEC-41C8-AD32-02A3DCFB5B3B}"/>
                </a:ext>
              </a:extLst>
            </p:cNvPr>
            <p:cNvSpPr txBox="1"/>
            <p:nvPr/>
          </p:nvSpPr>
          <p:spPr>
            <a:xfrm>
              <a:off x="3221832" y="2176357"/>
              <a:ext cx="330517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i="1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Thesis defense template</a:t>
              </a:r>
              <a:endParaRPr lang="zh-CN" altLang="en-US" sz="1400" i="1" dirty="0">
                <a:solidFill>
                  <a:schemeClr val="bg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39" name="等腰三角形 92">
              <a:extLst>
                <a:ext uri="{FF2B5EF4-FFF2-40B4-BE49-F238E27FC236}">
                  <a16:creationId xmlns:a16="http://schemas.microsoft.com/office/drawing/2014/main" id="{853A1FE2-D0DA-4F06-B422-7CFB19AF5CAE}"/>
                </a:ext>
              </a:extLst>
            </p:cNvPr>
            <p:cNvSpPr/>
            <p:nvPr/>
          </p:nvSpPr>
          <p:spPr>
            <a:xfrm>
              <a:off x="3279137" y="2110325"/>
              <a:ext cx="87950" cy="71460"/>
            </a:xfrm>
            <a:custGeom>
              <a:avLst/>
              <a:gdLst>
                <a:gd name="connsiteX0" fmla="*/ 1110307 w 1115683"/>
                <a:gd name="connsiteY0" fmla="*/ 54817 h 923017"/>
                <a:gd name="connsiteX1" fmla="*/ 588532 w 1115683"/>
                <a:gd name="connsiteY1" fmla="*/ 905823 h 923017"/>
                <a:gd name="connsiteX2" fmla="*/ 527151 w 1115683"/>
                <a:gd name="connsiteY2" fmla="*/ 905823 h 923017"/>
                <a:gd name="connsiteX3" fmla="*/ 5376 w 1115683"/>
                <a:gd name="connsiteY3" fmla="*/ 54817 h 923017"/>
                <a:gd name="connsiteX4" fmla="*/ 36067 w 1115683"/>
                <a:gd name="connsiteY4" fmla="*/ 0 h 923017"/>
                <a:gd name="connsiteX5" fmla="*/ 1079617 w 1115683"/>
                <a:gd name="connsiteY5" fmla="*/ 0 h 923017"/>
                <a:gd name="connsiteX6" fmla="*/ 1110307 w 1115683"/>
                <a:gd name="connsiteY6" fmla="*/ 54817 h 9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5683" h="923017">
                  <a:moveTo>
                    <a:pt x="1110307" y="54817"/>
                  </a:moveTo>
                  <a:lnTo>
                    <a:pt x="588532" y="905823"/>
                  </a:lnTo>
                  <a:cubicBezTo>
                    <a:pt x="574476" y="928749"/>
                    <a:pt x="541207" y="928749"/>
                    <a:pt x="527151" y="905823"/>
                  </a:cubicBezTo>
                  <a:lnTo>
                    <a:pt x="5376" y="54817"/>
                  </a:lnTo>
                  <a:cubicBezTo>
                    <a:pt x="-9345" y="30807"/>
                    <a:pt x="7903" y="0"/>
                    <a:pt x="36067" y="0"/>
                  </a:cubicBezTo>
                  <a:lnTo>
                    <a:pt x="1079617" y="0"/>
                  </a:lnTo>
                  <a:cubicBezTo>
                    <a:pt x="1107781" y="0"/>
                    <a:pt x="1125029" y="30807"/>
                    <a:pt x="1110307" y="5481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页脚占位符 43">
            <a:extLst>
              <a:ext uri="{FF2B5EF4-FFF2-40B4-BE49-F238E27FC236}">
                <a16:creationId xmlns:a16="http://schemas.microsoft.com/office/drawing/2014/main" id="{120A9D64-6F8C-4D3B-A649-F29A245DD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537136" y="6338794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zh-CN" altLang="en-US" sz="1200" smtClean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defRPr>
            </a:lvl1pPr>
          </a:lstStyle>
          <a:p>
            <a:r>
              <a:rPr lang="en-US" altLang="zh-CN" dirty="0"/>
              <a:t>【G23】Not Only Film</a:t>
            </a:r>
            <a:r>
              <a:rPr lang="zh-CN" altLang="en-US" dirty="0"/>
              <a:t>电影垂直搜索引擎</a:t>
            </a:r>
          </a:p>
        </p:txBody>
      </p:sp>
    </p:spTree>
    <p:extLst>
      <p:ext uri="{BB962C8B-B14F-4D97-AF65-F5344CB8AC3E}">
        <p14:creationId xmlns:p14="http://schemas.microsoft.com/office/powerpoint/2010/main" val="304951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D30BECB6-2FD3-4450-BB9D-99E1A304E69F}"/>
              </a:ext>
            </a:extLst>
          </p:cNvPr>
          <p:cNvGrpSpPr/>
          <p:nvPr/>
        </p:nvGrpSpPr>
        <p:grpSpPr>
          <a:xfrm>
            <a:off x="9706213" y="2245981"/>
            <a:ext cx="1812687" cy="165100"/>
            <a:chOff x="4880213" y="3489466"/>
            <a:chExt cx="1812687" cy="165100"/>
          </a:xfrm>
        </p:grpSpPr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EBF11287-E593-4F3A-B94C-224F1FE9308F}"/>
                </a:ext>
              </a:extLst>
            </p:cNvPr>
            <p:cNvSpPr/>
            <p:nvPr/>
          </p:nvSpPr>
          <p:spPr>
            <a:xfrm>
              <a:off x="6339840" y="3489466"/>
              <a:ext cx="353060" cy="165100"/>
            </a:xfrm>
            <a:custGeom>
              <a:avLst/>
              <a:gdLst>
                <a:gd name="connsiteX0" fmla="*/ 0 w 353060"/>
                <a:gd name="connsiteY0" fmla="*/ 0 h 165100"/>
                <a:gd name="connsiteX1" fmla="*/ 353060 w 353060"/>
                <a:gd name="connsiteY1" fmla="*/ 0 h 165100"/>
                <a:gd name="connsiteX2" fmla="*/ 253555 w 353060"/>
                <a:gd name="connsiteY2" fmla="*/ 165100 h 165100"/>
                <a:gd name="connsiteX3" fmla="*/ 0 w 353060"/>
                <a:gd name="connsiteY3" fmla="*/ 158044 h 165100"/>
                <a:gd name="connsiteX4" fmla="*/ 0 w 353060"/>
                <a:gd name="connsiteY4" fmla="*/ 0 h 165100"/>
                <a:gd name="connsiteX0" fmla="*/ 0 w 353060"/>
                <a:gd name="connsiteY0" fmla="*/ 158044 h 249484"/>
                <a:gd name="connsiteX1" fmla="*/ 0 w 353060"/>
                <a:gd name="connsiteY1" fmla="*/ 0 h 249484"/>
                <a:gd name="connsiteX2" fmla="*/ 353060 w 353060"/>
                <a:gd name="connsiteY2" fmla="*/ 0 h 249484"/>
                <a:gd name="connsiteX3" fmla="*/ 253555 w 353060"/>
                <a:gd name="connsiteY3" fmla="*/ 165100 h 249484"/>
                <a:gd name="connsiteX4" fmla="*/ 91440 w 353060"/>
                <a:gd name="connsiteY4" fmla="*/ 249484 h 249484"/>
                <a:gd name="connsiteX0" fmla="*/ 0 w 353060"/>
                <a:gd name="connsiteY0" fmla="*/ 158044 h 165100"/>
                <a:gd name="connsiteX1" fmla="*/ 0 w 353060"/>
                <a:gd name="connsiteY1" fmla="*/ 0 h 165100"/>
                <a:gd name="connsiteX2" fmla="*/ 353060 w 353060"/>
                <a:gd name="connsiteY2" fmla="*/ 0 h 165100"/>
                <a:gd name="connsiteX3" fmla="*/ 253555 w 353060"/>
                <a:gd name="connsiteY3" fmla="*/ 165100 h 165100"/>
                <a:gd name="connsiteX0" fmla="*/ 0 w 353060"/>
                <a:gd name="connsiteY0" fmla="*/ 0 h 165100"/>
                <a:gd name="connsiteX1" fmla="*/ 353060 w 353060"/>
                <a:gd name="connsiteY1" fmla="*/ 0 h 165100"/>
                <a:gd name="connsiteX2" fmla="*/ 253555 w 353060"/>
                <a:gd name="connsiteY2" fmla="*/ 16510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3060" h="165100">
                  <a:moveTo>
                    <a:pt x="0" y="0"/>
                  </a:moveTo>
                  <a:lnTo>
                    <a:pt x="353060" y="0"/>
                  </a:lnTo>
                  <a:lnTo>
                    <a:pt x="253555" y="165100"/>
                  </a:ln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024629F-FF08-4EDC-9F66-C14D96BEB668}"/>
                </a:ext>
              </a:extLst>
            </p:cNvPr>
            <p:cNvCxnSpPr>
              <a:cxnSpLocks/>
            </p:cNvCxnSpPr>
            <p:nvPr/>
          </p:nvCxnSpPr>
          <p:spPr>
            <a:xfrm>
              <a:off x="4880213" y="3489466"/>
              <a:ext cx="1459627" cy="0"/>
            </a:xfrm>
            <a:prstGeom prst="lin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0F3A77DF-7641-4212-9CCA-923AD84B10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13C33C45-6975-43A6-9CBF-EC38824D50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选题背景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0FD53B34-9517-4AF9-84FA-D45512187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90D4D772-1C4A-4ADD-B99C-40CA33272D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5" name="文本占位符 54">
            <a:extLst>
              <a:ext uri="{FF2B5EF4-FFF2-40B4-BE49-F238E27FC236}">
                <a16:creationId xmlns:a16="http://schemas.microsoft.com/office/drawing/2014/main" id="{423AFBBE-06F0-4F38-9885-39FFD178A6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研究方法</a:t>
            </a:r>
          </a:p>
        </p:txBody>
      </p:sp>
      <p:sp>
        <p:nvSpPr>
          <p:cNvPr id="56" name="文本占位符 55">
            <a:extLst>
              <a:ext uri="{FF2B5EF4-FFF2-40B4-BE49-F238E27FC236}">
                <a16:creationId xmlns:a16="http://schemas.microsoft.com/office/drawing/2014/main" id="{9830037D-8891-4114-9D77-E3E4549BD8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B3378172-3789-41EE-8FC4-64A713DEB7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7" name="文本占位符 56">
            <a:extLst>
              <a:ext uri="{FF2B5EF4-FFF2-40B4-BE49-F238E27FC236}">
                <a16:creationId xmlns:a16="http://schemas.microsoft.com/office/drawing/2014/main" id="{E7D31306-2AB9-4C78-96A4-D97DDFA51A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dist"/>
            <a:r>
              <a:rPr lang="zh-CN" altLang="en-US" dirty="0"/>
              <a:t>研究展望</a:t>
            </a:r>
          </a:p>
        </p:txBody>
      </p:sp>
      <p:sp>
        <p:nvSpPr>
          <p:cNvPr id="58" name="文本占位符 57">
            <a:extLst>
              <a:ext uri="{FF2B5EF4-FFF2-40B4-BE49-F238E27FC236}">
                <a16:creationId xmlns:a16="http://schemas.microsoft.com/office/drawing/2014/main" id="{509724EF-B94A-4588-820C-959AF2C3EE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598D7C27-B963-48FB-AB07-E8F6C99CD22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9" name="文本占位符 58">
            <a:extLst>
              <a:ext uri="{FF2B5EF4-FFF2-40B4-BE49-F238E27FC236}">
                <a16:creationId xmlns:a16="http://schemas.microsoft.com/office/drawing/2014/main" id="{F1D1050F-1697-437D-BE52-DAC282313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dist"/>
            <a:r>
              <a:rPr lang="zh-CN" altLang="en-US" dirty="0"/>
              <a:t>研究结论</a:t>
            </a:r>
          </a:p>
        </p:txBody>
      </p:sp>
      <p:sp>
        <p:nvSpPr>
          <p:cNvPr id="60" name="文本占位符 59">
            <a:extLst>
              <a:ext uri="{FF2B5EF4-FFF2-40B4-BE49-F238E27FC236}">
                <a16:creationId xmlns:a16="http://schemas.microsoft.com/office/drawing/2014/main" id="{4FDF32C9-DD90-42A6-8F1A-9A6F2803BBF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E4FC6151-41FC-4B69-8FAB-16DC662202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82692D6B-6AAB-44C5-87F5-E0790D1A8EA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algn="dist"/>
            <a:r>
              <a:rPr lang="zh-CN" altLang="en-US" dirty="0"/>
              <a:t>研究基础</a:t>
            </a: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24AB5893-94DC-4DAD-B093-FC650B053F6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Foundation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F74096E-69BC-412A-9464-40B414E387EE}"/>
              </a:ext>
            </a:extLst>
          </p:cNvPr>
          <p:cNvGrpSpPr/>
          <p:nvPr/>
        </p:nvGrpSpPr>
        <p:grpSpPr>
          <a:xfrm>
            <a:off x="7537027" y="1127418"/>
            <a:ext cx="1812687" cy="165100"/>
            <a:chOff x="4880213" y="3489466"/>
            <a:chExt cx="1812687" cy="165100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261C45DB-4ED9-4C13-9368-3EFCBB264340}"/>
                </a:ext>
              </a:extLst>
            </p:cNvPr>
            <p:cNvSpPr/>
            <p:nvPr/>
          </p:nvSpPr>
          <p:spPr>
            <a:xfrm>
              <a:off x="6339840" y="3489466"/>
              <a:ext cx="353060" cy="165100"/>
            </a:xfrm>
            <a:custGeom>
              <a:avLst/>
              <a:gdLst>
                <a:gd name="connsiteX0" fmla="*/ 0 w 353060"/>
                <a:gd name="connsiteY0" fmla="*/ 0 h 165100"/>
                <a:gd name="connsiteX1" fmla="*/ 353060 w 353060"/>
                <a:gd name="connsiteY1" fmla="*/ 0 h 165100"/>
                <a:gd name="connsiteX2" fmla="*/ 253555 w 353060"/>
                <a:gd name="connsiteY2" fmla="*/ 165100 h 165100"/>
                <a:gd name="connsiteX3" fmla="*/ 0 w 353060"/>
                <a:gd name="connsiteY3" fmla="*/ 158044 h 165100"/>
                <a:gd name="connsiteX4" fmla="*/ 0 w 353060"/>
                <a:gd name="connsiteY4" fmla="*/ 0 h 165100"/>
                <a:gd name="connsiteX0" fmla="*/ 0 w 353060"/>
                <a:gd name="connsiteY0" fmla="*/ 158044 h 249484"/>
                <a:gd name="connsiteX1" fmla="*/ 0 w 353060"/>
                <a:gd name="connsiteY1" fmla="*/ 0 h 249484"/>
                <a:gd name="connsiteX2" fmla="*/ 353060 w 353060"/>
                <a:gd name="connsiteY2" fmla="*/ 0 h 249484"/>
                <a:gd name="connsiteX3" fmla="*/ 253555 w 353060"/>
                <a:gd name="connsiteY3" fmla="*/ 165100 h 249484"/>
                <a:gd name="connsiteX4" fmla="*/ 91440 w 353060"/>
                <a:gd name="connsiteY4" fmla="*/ 249484 h 249484"/>
                <a:gd name="connsiteX0" fmla="*/ 0 w 353060"/>
                <a:gd name="connsiteY0" fmla="*/ 158044 h 165100"/>
                <a:gd name="connsiteX1" fmla="*/ 0 w 353060"/>
                <a:gd name="connsiteY1" fmla="*/ 0 h 165100"/>
                <a:gd name="connsiteX2" fmla="*/ 353060 w 353060"/>
                <a:gd name="connsiteY2" fmla="*/ 0 h 165100"/>
                <a:gd name="connsiteX3" fmla="*/ 253555 w 353060"/>
                <a:gd name="connsiteY3" fmla="*/ 165100 h 165100"/>
                <a:gd name="connsiteX0" fmla="*/ 0 w 353060"/>
                <a:gd name="connsiteY0" fmla="*/ 0 h 165100"/>
                <a:gd name="connsiteX1" fmla="*/ 353060 w 353060"/>
                <a:gd name="connsiteY1" fmla="*/ 0 h 165100"/>
                <a:gd name="connsiteX2" fmla="*/ 253555 w 353060"/>
                <a:gd name="connsiteY2" fmla="*/ 16510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3060" h="165100">
                  <a:moveTo>
                    <a:pt x="0" y="0"/>
                  </a:moveTo>
                  <a:lnTo>
                    <a:pt x="353060" y="0"/>
                  </a:lnTo>
                  <a:lnTo>
                    <a:pt x="253555" y="165100"/>
                  </a:ln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6484FF2-2F15-4613-BC74-8322C6688807}"/>
                </a:ext>
              </a:extLst>
            </p:cNvPr>
            <p:cNvCxnSpPr>
              <a:cxnSpLocks/>
            </p:cNvCxnSpPr>
            <p:nvPr/>
          </p:nvCxnSpPr>
          <p:spPr>
            <a:xfrm>
              <a:off x="4880213" y="3489466"/>
              <a:ext cx="1459627" cy="0"/>
            </a:xfrm>
            <a:prstGeom prst="lin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581B578-7933-4B7B-8E64-E1E5C03E1EED}"/>
              </a:ext>
            </a:extLst>
          </p:cNvPr>
          <p:cNvGrpSpPr/>
          <p:nvPr/>
        </p:nvGrpSpPr>
        <p:grpSpPr>
          <a:xfrm>
            <a:off x="7537027" y="5606343"/>
            <a:ext cx="1812687" cy="165100"/>
            <a:chOff x="4880213" y="3489466"/>
            <a:chExt cx="1812687" cy="165100"/>
          </a:xfrm>
        </p:grpSpPr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07880F12-6ED7-4B3B-B94A-4FA1F903D754}"/>
                </a:ext>
              </a:extLst>
            </p:cNvPr>
            <p:cNvSpPr/>
            <p:nvPr/>
          </p:nvSpPr>
          <p:spPr>
            <a:xfrm>
              <a:off x="6339840" y="3489466"/>
              <a:ext cx="353060" cy="165100"/>
            </a:xfrm>
            <a:custGeom>
              <a:avLst/>
              <a:gdLst>
                <a:gd name="connsiteX0" fmla="*/ 0 w 353060"/>
                <a:gd name="connsiteY0" fmla="*/ 0 h 165100"/>
                <a:gd name="connsiteX1" fmla="*/ 353060 w 353060"/>
                <a:gd name="connsiteY1" fmla="*/ 0 h 165100"/>
                <a:gd name="connsiteX2" fmla="*/ 253555 w 353060"/>
                <a:gd name="connsiteY2" fmla="*/ 165100 h 165100"/>
                <a:gd name="connsiteX3" fmla="*/ 0 w 353060"/>
                <a:gd name="connsiteY3" fmla="*/ 158044 h 165100"/>
                <a:gd name="connsiteX4" fmla="*/ 0 w 353060"/>
                <a:gd name="connsiteY4" fmla="*/ 0 h 165100"/>
                <a:gd name="connsiteX0" fmla="*/ 0 w 353060"/>
                <a:gd name="connsiteY0" fmla="*/ 158044 h 249484"/>
                <a:gd name="connsiteX1" fmla="*/ 0 w 353060"/>
                <a:gd name="connsiteY1" fmla="*/ 0 h 249484"/>
                <a:gd name="connsiteX2" fmla="*/ 353060 w 353060"/>
                <a:gd name="connsiteY2" fmla="*/ 0 h 249484"/>
                <a:gd name="connsiteX3" fmla="*/ 253555 w 353060"/>
                <a:gd name="connsiteY3" fmla="*/ 165100 h 249484"/>
                <a:gd name="connsiteX4" fmla="*/ 91440 w 353060"/>
                <a:gd name="connsiteY4" fmla="*/ 249484 h 249484"/>
                <a:gd name="connsiteX0" fmla="*/ 0 w 353060"/>
                <a:gd name="connsiteY0" fmla="*/ 158044 h 165100"/>
                <a:gd name="connsiteX1" fmla="*/ 0 w 353060"/>
                <a:gd name="connsiteY1" fmla="*/ 0 h 165100"/>
                <a:gd name="connsiteX2" fmla="*/ 353060 w 353060"/>
                <a:gd name="connsiteY2" fmla="*/ 0 h 165100"/>
                <a:gd name="connsiteX3" fmla="*/ 253555 w 353060"/>
                <a:gd name="connsiteY3" fmla="*/ 165100 h 165100"/>
                <a:gd name="connsiteX0" fmla="*/ 0 w 353060"/>
                <a:gd name="connsiteY0" fmla="*/ 0 h 165100"/>
                <a:gd name="connsiteX1" fmla="*/ 353060 w 353060"/>
                <a:gd name="connsiteY1" fmla="*/ 0 h 165100"/>
                <a:gd name="connsiteX2" fmla="*/ 253555 w 353060"/>
                <a:gd name="connsiteY2" fmla="*/ 16510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3060" h="165100">
                  <a:moveTo>
                    <a:pt x="0" y="0"/>
                  </a:moveTo>
                  <a:lnTo>
                    <a:pt x="353060" y="0"/>
                  </a:lnTo>
                  <a:lnTo>
                    <a:pt x="253555" y="165100"/>
                  </a:ln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34E0C7A9-E972-4B9D-A6CA-D6F1147B31DC}"/>
                </a:ext>
              </a:extLst>
            </p:cNvPr>
            <p:cNvCxnSpPr>
              <a:cxnSpLocks/>
            </p:cNvCxnSpPr>
            <p:nvPr/>
          </p:nvCxnSpPr>
          <p:spPr>
            <a:xfrm>
              <a:off x="4880213" y="3489466"/>
              <a:ext cx="1459627" cy="0"/>
            </a:xfrm>
            <a:prstGeom prst="lin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3B49FE9-E322-4D00-9BB3-21671FB280D1}"/>
              </a:ext>
            </a:extLst>
          </p:cNvPr>
          <p:cNvGrpSpPr/>
          <p:nvPr/>
        </p:nvGrpSpPr>
        <p:grpSpPr>
          <a:xfrm>
            <a:off x="7537027" y="3367065"/>
            <a:ext cx="1812687" cy="165100"/>
            <a:chOff x="4880213" y="3489466"/>
            <a:chExt cx="1812687" cy="165100"/>
          </a:xfrm>
        </p:grpSpPr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B4203854-E210-4408-9F61-C050394C6C5F}"/>
                </a:ext>
              </a:extLst>
            </p:cNvPr>
            <p:cNvSpPr/>
            <p:nvPr/>
          </p:nvSpPr>
          <p:spPr>
            <a:xfrm>
              <a:off x="6339840" y="3489466"/>
              <a:ext cx="353060" cy="165100"/>
            </a:xfrm>
            <a:custGeom>
              <a:avLst/>
              <a:gdLst>
                <a:gd name="connsiteX0" fmla="*/ 0 w 353060"/>
                <a:gd name="connsiteY0" fmla="*/ 0 h 165100"/>
                <a:gd name="connsiteX1" fmla="*/ 353060 w 353060"/>
                <a:gd name="connsiteY1" fmla="*/ 0 h 165100"/>
                <a:gd name="connsiteX2" fmla="*/ 253555 w 353060"/>
                <a:gd name="connsiteY2" fmla="*/ 165100 h 165100"/>
                <a:gd name="connsiteX3" fmla="*/ 0 w 353060"/>
                <a:gd name="connsiteY3" fmla="*/ 158044 h 165100"/>
                <a:gd name="connsiteX4" fmla="*/ 0 w 353060"/>
                <a:gd name="connsiteY4" fmla="*/ 0 h 165100"/>
                <a:gd name="connsiteX0" fmla="*/ 0 w 353060"/>
                <a:gd name="connsiteY0" fmla="*/ 158044 h 249484"/>
                <a:gd name="connsiteX1" fmla="*/ 0 w 353060"/>
                <a:gd name="connsiteY1" fmla="*/ 0 h 249484"/>
                <a:gd name="connsiteX2" fmla="*/ 353060 w 353060"/>
                <a:gd name="connsiteY2" fmla="*/ 0 h 249484"/>
                <a:gd name="connsiteX3" fmla="*/ 253555 w 353060"/>
                <a:gd name="connsiteY3" fmla="*/ 165100 h 249484"/>
                <a:gd name="connsiteX4" fmla="*/ 91440 w 353060"/>
                <a:gd name="connsiteY4" fmla="*/ 249484 h 249484"/>
                <a:gd name="connsiteX0" fmla="*/ 0 w 353060"/>
                <a:gd name="connsiteY0" fmla="*/ 158044 h 165100"/>
                <a:gd name="connsiteX1" fmla="*/ 0 w 353060"/>
                <a:gd name="connsiteY1" fmla="*/ 0 h 165100"/>
                <a:gd name="connsiteX2" fmla="*/ 353060 w 353060"/>
                <a:gd name="connsiteY2" fmla="*/ 0 h 165100"/>
                <a:gd name="connsiteX3" fmla="*/ 253555 w 353060"/>
                <a:gd name="connsiteY3" fmla="*/ 165100 h 165100"/>
                <a:gd name="connsiteX0" fmla="*/ 0 w 353060"/>
                <a:gd name="connsiteY0" fmla="*/ 0 h 165100"/>
                <a:gd name="connsiteX1" fmla="*/ 353060 w 353060"/>
                <a:gd name="connsiteY1" fmla="*/ 0 h 165100"/>
                <a:gd name="connsiteX2" fmla="*/ 253555 w 353060"/>
                <a:gd name="connsiteY2" fmla="*/ 16510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3060" h="165100">
                  <a:moveTo>
                    <a:pt x="0" y="0"/>
                  </a:moveTo>
                  <a:lnTo>
                    <a:pt x="353060" y="0"/>
                  </a:lnTo>
                  <a:lnTo>
                    <a:pt x="253555" y="165100"/>
                  </a:ln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AAA2424A-A7EB-4555-B6B3-DE2265C72418}"/>
                </a:ext>
              </a:extLst>
            </p:cNvPr>
            <p:cNvCxnSpPr>
              <a:cxnSpLocks/>
            </p:cNvCxnSpPr>
            <p:nvPr/>
          </p:nvCxnSpPr>
          <p:spPr>
            <a:xfrm>
              <a:off x="4880213" y="3489466"/>
              <a:ext cx="1459627" cy="0"/>
            </a:xfrm>
            <a:prstGeom prst="lin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147B3E7-FC6A-44E1-847D-3380DE88586C}"/>
              </a:ext>
            </a:extLst>
          </p:cNvPr>
          <p:cNvGrpSpPr/>
          <p:nvPr/>
        </p:nvGrpSpPr>
        <p:grpSpPr>
          <a:xfrm>
            <a:off x="9706213" y="4490874"/>
            <a:ext cx="1812687" cy="165100"/>
            <a:chOff x="4880213" y="3489466"/>
            <a:chExt cx="1812687" cy="165100"/>
          </a:xfrm>
        </p:grpSpPr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8367759-7D8A-4AB8-82A7-7CBCADCC7714}"/>
                </a:ext>
              </a:extLst>
            </p:cNvPr>
            <p:cNvSpPr/>
            <p:nvPr/>
          </p:nvSpPr>
          <p:spPr>
            <a:xfrm>
              <a:off x="6339840" y="3489466"/>
              <a:ext cx="353060" cy="165100"/>
            </a:xfrm>
            <a:custGeom>
              <a:avLst/>
              <a:gdLst>
                <a:gd name="connsiteX0" fmla="*/ 0 w 353060"/>
                <a:gd name="connsiteY0" fmla="*/ 0 h 165100"/>
                <a:gd name="connsiteX1" fmla="*/ 353060 w 353060"/>
                <a:gd name="connsiteY1" fmla="*/ 0 h 165100"/>
                <a:gd name="connsiteX2" fmla="*/ 253555 w 353060"/>
                <a:gd name="connsiteY2" fmla="*/ 165100 h 165100"/>
                <a:gd name="connsiteX3" fmla="*/ 0 w 353060"/>
                <a:gd name="connsiteY3" fmla="*/ 158044 h 165100"/>
                <a:gd name="connsiteX4" fmla="*/ 0 w 353060"/>
                <a:gd name="connsiteY4" fmla="*/ 0 h 165100"/>
                <a:gd name="connsiteX0" fmla="*/ 0 w 353060"/>
                <a:gd name="connsiteY0" fmla="*/ 158044 h 249484"/>
                <a:gd name="connsiteX1" fmla="*/ 0 w 353060"/>
                <a:gd name="connsiteY1" fmla="*/ 0 h 249484"/>
                <a:gd name="connsiteX2" fmla="*/ 353060 w 353060"/>
                <a:gd name="connsiteY2" fmla="*/ 0 h 249484"/>
                <a:gd name="connsiteX3" fmla="*/ 253555 w 353060"/>
                <a:gd name="connsiteY3" fmla="*/ 165100 h 249484"/>
                <a:gd name="connsiteX4" fmla="*/ 91440 w 353060"/>
                <a:gd name="connsiteY4" fmla="*/ 249484 h 249484"/>
                <a:gd name="connsiteX0" fmla="*/ 0 w 353060"/>
                <a:gd name="connsiteY0" fmla="*/ 158044 h 165100"/>
                <a:gd name="connsiteX1" fmla="*/ 0 w 353060"/>
                <a:gd name="connsiteY1" fmla="*/ 0 h 165100"/>
                <a:gd name="connsiteX2" fmla="*/ 353060 w 353060"/>
                <a:gd name="connsiteY2" fmla="*/ 0 h 165100"/>
                <a:gd name="connsiteX3" fmla="*/ 253555 w 353060"/>
                <a:gd name="connsiteY3" fmla="*/ 165100 h 165100"/>
                <a:gd name="connsiteX0" fmla="*/ 0 w 353060"/>
                <a:gd name="connsiteY0" fmla="*/ 0 h 165100"/>
                <a:gd name="connsiteX1" fmla="*/ 353060 w 353060"/>
                <a:gd name="connsiteY1" fmla="*/ 0 h 165100"/>
                <a:gd name="connsiteX2" fmla="*/ 253555 w 353060"/>
                <a:gd name="connsiteY2" fmla="*/ 16510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3060" h="165100">
                  <a:moveTo>
                    <a:pt x="0" y="0"/>
                  </a:moveTo>
                  <a:lnTo>
                    <a:pt x="353060" y="0"/>
                  </a:lnTo>
                  <a:lnTo>
                    <a:pt x="253555" y="165100"/>
                  </a:ln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8F82384-1B77-409C-A425-662AA86AF6E4}"/>
                </a:ext>
              </a:extLst>
            </p:cNvPr>
            <p:cNvCxnSpPr>
              <a:cxnSpLocks/>
            </p:cNvCxnSpPr>
            <p:nvPr/>
          </p:nvCxnSpPr>
          <p:spPr>
            <a:xfrm>
              <a:off x="4880213" y="3489466"/>
              <a:ext cx="1459627" cy="0"/>
            </a:xfrm>
            <a:prstGeom prst="lin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33310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 descr="图片包含 建筑, 游戏机&#10;&#10;描述已自动生成">
            <a:extLst>
              <a:ext uri="{FF2B5EF4-FFF2-40B4-BE49-F238E27FC236}">
                <a16:creationId xmlns:a16="http://schemas.microsoft.com/office/drawing/2014/main" id="{20F06644-9B05-4C7B-A9EE-8046D6E8A7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955E3F-347E-4F15-8D0B-07D974C791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点击输入节标题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85EF850-4385-464E-8106-F999FE6F65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列举一些要点</a:t>
            </a:r>
            <a:endParaRPr lang="en-US" altLang="zh-CN" dirty="0"/>
          </a:p>
          <a:p>
            <a:r>
              <a:rPr lang="zh-CN" altLang="en-US" dirty="0"/>
              <a:t>尽量简短</a:t>
            </a:r>
            <a:endParaRPr lang="en-US" altLang="zh-CN" dirty="0"/>
          </a:p>
          <a:p>
            <a:r>
              <a:rPr lang="zh-CN" altLang="en-US" dirty="0"/>
              <a:t>多用短语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90A6849-93C1-49C3-8646-CD4D6811CB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页脚占位符 43">
            <a:extLst>
              <a:ext uri="{FF2B5EF4-FFF2-40B4-BE49-F238E27FC236}">
                <a16:creationId xmlns:a16="http://schemas.microsoft.com/office/drawing/2014/main" id="{B9E85B3E-45A4-41A8-84B3-170F187D9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537136" y="6338794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zh-CN" altLang="en-US" sz="1200" smtClean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defRPr>
            </a:lvl1pPr>
          </a:lstStyle>
          <a:p>
            <a:r>
              <a:rPr lang="en-US" altLang="zh-CN" dirty="0"/>
              <a:t>【G23】Not Only Film</a:t>
            </a:r>
            <a:r>
              <a:rPr lang="zh-CN" altLang="en-US" dirty="0"/>
              <a:t>电影垂直搜索引擎</a:t>
            </a:r>
          </a:p>
        </p:txBody>
      </p:sp>
    </p:spTree>
    <p:extLst>
      <p:ext uri="{BB962C8B-B14F-4D97-AF65-F5344CB8AC3E}">
        <p14:creationId xmlns:p14="http://schemas.microsoft.com/office/powerpoint/2010/main" val="24378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79F4D9-003F-4F42-806B-16D13738F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/>
              <a:t>  </a:t>
            </a:r>
            <a:fld id="{01B0EC1B-3CE7-405C-AC05-3D17991AED3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F01EB29-6189-4287-AEC3-5FB2A00B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团队介绍页</a:t>
            </a:r>
            <a:r>
              <a:rPr lang="en-US" altLang="zh-CN" dirty="0"/>
              <a:t>-</a:t>
            </a:r>
            <a:r>
              <a:rPr lang="zh-CN" altLang="en-US" dirty="0"/>
              <a:t>三人</a:t>
            </a:r>
          </a:p>
        </p:txBody>
      </p:sp>
      <p:sp>
        <p:nvSpPr>
          <p:cNvPr id="22" name="页脚占位符 43">
            <a:extLst>
              <a:ext uri="{FF2B5EF4-FFF2-40B4-BE49-F238E27FC236}">
                <a16:creationId xmlns:a16="http://schemas.microsoft.com/office/drawing/2014/main" id="{2A07D3FB-D78D-4D5B-AB47-E50011067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537136" y="6338794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zh-CN" altLang="en-US" sz="1200" smtClean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defRPr>
            </a:lvl1pPr>
          </a:lstStyle>
          <a:p>
            <a:r>
              <a:rPr lang="en-US" altLang="zh-CN" dirty="0"/>
              <a:t>【G23】Not Only Film</a:t>
            </a:r>
            <a:r>
              <a:rPr lang="zh-CN" altLang="en-US" dirty="0"/>
              <a:t>电影垂直搜索引擎</a:t>
            </a:r>
          </a:p>
        </p:txBody>
      </p:sp>
    </p:spTree>
    <p:extLst>
      <p:ext uri="{BB962C8B-B14F-4D97-AF65-F5344CB8AC3E}">
        <p14:creationId xmlns:p14="http://schemas.microsoft.com/office/powerpoint/2010/main" val="258092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占位符 52" descr="一棵大树&#10;&#10;描述已自动生成">
            <a:extLst>
              <a:ext uri="{FF2B5EF4-FFF2-40B4-BE49-F238E27FC236}">
                <a16:creationId xmlns:a16="http://schemas.microsoft.com/office/drawing/2014/main" id="{75218674-068D-4104-BDEA-D32FC366E1F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77563" y="1619249"/>
            <a:ext cx="6350291" cy="4309111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372A78-6F71-4B0E-8FA6-D8A20A016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/>
              <a:t>  </a:t>
            </a:r>
            <a:fld id="{01B0EC1B-3CE7-405C-AC05-3D17991AED3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16" name="标题 15">
            <a:extLst>
              <a:ext uri="{FF2B5EF4-FFF2-40B4-BE49-F238E27FC236}">
                <a16:creationId xmlns:a16="http://schemas.microsoft.com/office/drawing/2014/main" id="{4844F083-8253-47F3-865A-BAD3C5D4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四项图文排版页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A51EFE29-9B31-4382-989E-9624C70A04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陈述您的观点</a:t>
            </a:r>
            <a:endParaRPr lang="zh-CN" altLang="en-US" dirty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485F0F0A-DDB9-4DA0-B7B5-E041279955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输入您的论据：</a:t>
            </a:r>
            <a:r>
              <a:rPr lang="en-US" altLang="zh-CN" dirty="0"/>
              <a:t>XXXXXXXXX</a:t>
            </a:r>
          </a:p>
          <a:p>
            <a:r>
              <a:rPr lang="zh-CN" altLang="en-US" dirty="0"/>
              <a:t>回车自动排版</a:t>
            </a:r>
          </a:p>
          <a:p>
            <a:r>
              <a:rPr lang="en-US" altLang="zh-CN" dirty="0"/>
              <a:t>……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DFC92C0-2354-460A-8597-438FF36F1A8F}"/>
              </a:ext>
            </a:extLst>
          </p:cNvPr>
          <p:cNvCxnSpPr>
            <a:cxnSpLocks/>
          </p:cNvCxnSpPr>
          <p:nvPr/>
        </p:nvCxnSpPr>
        <p:spPr>
          <a:xfrm>
            <a:off x="7516999" y="1619249"/>
            <a:ext cx="0" cy="307054"/>
          </a:xfrm>
          <a:prstGeom prst="line">
            <a:avLst/>
          </a:prstGeom>
          <a:ln w="635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页脚占位符 43">
            <a:extLst>
              <a:ext uri="{FF2B5EF4-FFF2-40B4-BE49-F238E27FC236}">
                <a16:creationId xmlns:a16="http://schemas.microsoft.com/office/drawing/2014/main" id="{7BC9F43F-AD42-441A-B811-E9735E1C5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537136" y="6338794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zh-CN" altLang="en-US" sz="1200" smtClean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defRPr>
            </a:lvl1pPr>
          </a:lstStyle>
          <a:p>
            <a:r>
              <a:rPr lang="en-US" altLang="zh-CN" dirty="0"/>
              <a:t>【G23】Not Only Film</a:t>
            </a:r>
            <a:r>
              <a:rPr lang="zh-CN" altLang="en-US" dirty="0"/>
              <a:t>电影垂直搜索引擎</a:t>
            </a:r>
          </a:p>
        </p:txBody>
      </p:sp>
    </p:spTree>
    <p:extLst>
      <p:ext uri="{BB962C8B-B14F-4D97-AF65-F5344CB8AC3E}">
        <p14:creationId xmlns:p14="http://schemas.microsoft.com/office/powerpoint/2010/main" val="328374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9A059D86-13E7-414C-8F42-7F0DD41E2D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24A3AB3A-7585-4C4F-9D56-A4104BDA757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91950" y="1364566"/>
          <a:ext cx="10008100" cy="2737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E276B8-6FB4-4789-94CA-0C7270E08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/>
              <a:t>  </a:t>
            </a:r>
            <a:fld id="{01B0EC1B-3CE7-405C-AC05-3D17991AED3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390B150-58B9-4CA1-883B-1E4479BFB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31526"/>
            <a:ext cx="7867025" cy="637849"/>
          </a:xfrm>
        </p:spPr>
        <p:txBody>
          <a:bodyPr/>
          <a:lstStyle/>
          <a:p>
            <a:r>
              <a:rPr lang="zh-CN" altLang="en-US" dirty="0"/>
              <a:t>图表展示页</a:t>
            </a:r>
            <a:r>
              <a:rPr lang="en-US" altLang="zh-CN" dirty="0"/>
              <a:t>-</a:t>
            </a:r>
            <a:r>
              <a:rPr lang="zh-CN" altLang="en-US" dirty="0"/>
              <a:t>上图下字（以折线图为例）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F4B6A68-2999-4AC3-ACEC-C87484E3B786}"/>
              </a:ext>
            </a:extLst>
          </p:cNvPr>
          <p:cNvGrpSpPr/>
          <p:nvPr/>
        </p:nvGrpSpPr>
        <p:grpSpPr>
          <a:xfrm>
            <a:off x="1161794" y="3899448"/>
            <a:ext cx="10008100" cy="2134248"/>
            <a:chOff x="1161794" y="3899448"/>
            <a:chExt cx="10008100" cy="213424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649696F-0C65-4CC8-98D2-769B6E3AE444}"/>
                </a:ext>
              </a:extLst>
            </p:cNvPr>
            <p:cNvGrpSpPr/>
            <p:nvPr/>
          </p:nvGrpSpPr>
          <p:grpSpPr>
            <a:xfrm>
              <a:off x="1161794" y="3899448"/>
              <a:ext cx="10008100" cy="2134248"/>
              <a:chOff x="876175" y="6510452"/>
              <a:chExt cx="10008100" cy="2134248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5930F1E0-B7CB-403F-B406-200E98042C18}"/>
                  </a:ext>
                </a:extLst>
              </p:cNvPr>
              <p:cNvGrpSpPr/>
              <p:nvPr/>
            </p:nvGrpSpPr>
            <p:grpSpPr>
              <a:xfrm>
                <a:off x="876175" y="6510452"/>
                <a:ext cx="10008100" cy="2134248"/>
                <a:chOff x="876175" y="6510452"/>
                <a:chExt cx="10008100" cy="2134248"/>
              </a:xfrm>
            </p:grpSpPr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1C52D060-BEAF-460A-AED7-3F38C2757C4B}"/>
                    </a:ext>
                  </a:extLst>
                </p:cNvPr>
                <p:cNvSpPr/>
                <p:nvPr/>
              </p:nvSpPr>
              <p:spPr>
                <a:xfrm>
                  <a:off x="876175" y="6510452"/>
                  <a:ext cx="10008100" cy="2134248"/>
                </a:xfrm>
                <a:prstGeom prst="roundRect">
                  <a:avLst>
                    <a:gd name="adj" fmla="val 4093"/>
                  </a:avLst>
                </a:prstGeom>
                <a:gradFill>
                  <a:gsLst>
                    <a:gs pos="0">
                      <a:schemeClr val="accent1"/>
                    </a:gs>
                    <a:gs pos="80000">
                      <a:schemeClr val="accent3"/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A7B69682-7209-40EB-921E-7574AA6D7716}"/>
                    </a:ext>
                  </a:extLst>
                </p:cNvPr>
                <p:cNvSpPr/>
                <p:nvPr/>
              </p:nvSpPr>
              <p:spPr>
                <a:xfrm>
                  <a:off x="876175" y="6510452"/>
                  <a:ext cx="10008100" cy="2134248"/>
                </a:xfrm>
                <a:prstGeom prst="roundRect">
                  <a:avLst>
                    <a:gd name="adj" fmla="val 4093"/>
                  </a:avLst>
                </a:prstGeom>
                <a:blipFill dpi="0" rotWithShape="1">
                  <a:blip r:embed="rId4">
                    <a:alphaModFix amt="20000"/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colorTemperature colorTemp="11500"/>
                            </a14:imgEffect>
                            <a14:imgEffect>
                              <a14:saturation sat="0"/>
                            </a14:imgEffect>
                            <a14:imgEffect>
                              <a14:brightnessContrast bright="40000" contrast="40000"/>
                            </a14:imgEffect>
                          </a14:imgLayer>
                        </a14:imgProps>
                      </a:ext>
                    </a:extLst>
                  </a:blip>
                  <a:srcRect/>
                  <a:tile tx="0" ty="-196850" sx="30000" sy="30000" flip="none" algn="tl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9F9FEE5F-15EB-413F-B8A0-E43ACD6BBF82}"/>
                  </a:ext>
                </a:extLst>
              </p:cNvPr>
              <p:cNvSpPr/>
              <p:nvPr/>
            </p:nvSpPr>
            <p:spPr>
              <a:xfrm>
                <a:off x="951928" y="6579541"/>
                <a:ext cx="9856595" cy="1996071"/>
              </a:xfrm>
              <a:prstGeom prst="roundRect">
                <a:avLst>
                  <a:gd name="adj" fmla="val 2566"/>
                </a:avLst>
              </a:prstGeom>
              <a:blipFill dpi="0" rotWithShape="1">
                <a:blip r:embed="rId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 r="-1000" b="-20000"/>
                </a:stretch>
              </a:blipFill>
              <a:ln>
                <a:noFill/>
              </a:ln>
              <a:effectLst>
                <a:outerShdw blurRad="254000" dist="38100" dir="5400000" algn="t" rotWithShape="0">
                  <a:schemeClr val="accent3"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DIN Light"/>
                  <a:ea typeface="微软雅黑 Light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484E78E-354F-4CC2-AEC8-6881D0184F3C}"/>
                </a:ext>
              </a:extLst>
            </p:cNvPr>
            <p:cNvSpPr txBox="1"/>
            <p:nvPr/>
          </p:nvSpPr>
          <p:spPr>
            <a:xfrm>
              <a:off x="1895262" y="4578766"/>
              <a:ext cx="8401477" cy="1052596"/>
            </a:xfrm>
            <a:prstGeom prst="rect">
              <a:avLst/>
            </a:prstGeom>
            <a:noFill/>
          </p:spPr>
          <p:txBody>
            <a:bodyPr wrap="square" lIns="0" rIns="0" numCol="2" rtlCol="0">
              <a:spAutoFit/>
            </a:bodyPr>
            <a:lstStyle/>
            <a:p>
              <a:pPr marL="72000" indent="-180000" algn="ctr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数据表明</a:t>
              </a:r>
              <a:r>
                <a:rPr lang="en-US" altLang="zh-CN" sz="1600" dirty="0" err="1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BlahBlahBlah</a:t>
              </a:r>
              <a:r>
                <a:rPr lang="en-US" altLang="zh-CN" sz="16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……</a:t>
              </a:r>
            </a:p>
            <a:p>
              <a:pPr marL="72000" indent="-180000" algn="ctr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研究发现</a:t>
              </a:r>
              <a:r>
                <a:rPr lang="en-US" altLang="zh-CN" sz="1600" dirty="0" err="1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BlahBlahBlah</a:t>
              </a:r>
              <a:r>
                <a:rPr lang="en-US" altLang="zh-CN" sz="16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……</a:t>
              </a:r>
            </a:p>
            <a:p>
              <a:pPr algn="ctr">
                <a:lnSpc>
                  <a:spcPct val="130000"/>
                </a:lnSpc>
              </a:pPr>
              <a:endParaRPr lang="en-US" altLang="zh-CN" sz="16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 marL="72000" indent="-180000" algn="ctr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由此说明</a:t>
              </a:r>
              <a:r>
                <a:rPr lang="en-US" altLang="zh-CN" sz="1600" dirty="0" err="1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BlahBlahBlah</a:t>
              </a:r>
              <a:r>
                <a:rPr lang="en-US" altLang="zh-CN" sz="16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……</a:t>
              </a:r>
            </a:p>
            <a:p>
              <a:pPr marL="72000" indent="-180000" algn="ctr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启示我们</a:t>
              </a:r>
              <a:r>
                <a:rPr lang="en-US" altLang="zh-CN" sz="1600" dirty="0" err="1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BlahBlahBlah</a:t>
              </a:r>
              <a:r>
                <a:rPr lang="en-US" altLang="zh-CN" sz="16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……</a:t>
              </a:r>
              <a:endParaRPr lang="zh-CN" altLang="en-US" sz="16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3D2CCBA-F99F-459B-A84C-F794CF896F9F}"/>
                </a:ext>
              </a:extLst>
            </p:cNvPr>
            <p:cNvGrpSpPr/>
            <p:nvPr/>
          </p:nvGrpSpPr>
          <p:grpSpPr>
            <a:xfrm>
              <a:off x="4035639" y="4063227"/>
              <a:ext cx="4120723" cy="400110"/>
              <a:chOff x="4035639" y="4063227"/>
              <a:chExt cx="4120723" cy="400110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FD9995-581D-4A56-9256-332B42464DAB}"/>
                  </a:ext>
                </a:extLst>
              </p:cNvPr>
              <p:cNvSpPr txBox="1"/>
              <p:nvPr/>
            </p:nvSpPr>
            <p:spPr>
              <a:xfrm>
                <a:off x="4035639" y="4063227"/>
                <a:ext cx="4120723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数据解读</a:t>
                </a: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C5E78D51-CCC1-4125-B802-C54BC7E12D51}"/>
                  </a:ext>
                </a:extLst>
              </p:cNvPr>
              <p:cNvCxnSpPr/>
              <p:nvPr/>
            </p:nvCxnSpPr>
            <p:spPr>
              <a:xfrm>
                <a:off x="5728252" y="4459449"/>
                <a:ext cx="735496" cy="0"/>
              </a:xfrm>
              <a:prstGeom prst="line">
                <a:avLst/>
              </a:prstGeom>
              <a:ln w="22225" cap="rnd">
                <a:solidFill>
                  <a:schemeClr val="accent6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直角三角形 4">
            <a:extLst>
              <a:ext uri="{FF2B5EF4-FFF2-40B4-BE49-F238E27FC236}">
                <a16:creationId xmlns:a16="http://schemas.microsoft.com/office/drawing/2014/main" id="{FCED1EFF-DF52-433F-A4F3-F29008DFE81A}"/>
              </a:ext>
            </a:extLst>
          </p:cNvPr>
          <p:cNvSpPr/>
          <p:nvPr/>
        </p:nvSpPr>
        <p:spPr>
          <a:xfrm>
            <a:off x="10781028" y="5648970"/>
            <a:ext cx="262581" cy="262580"/>
          </a:xfrm>
          <a:custGeom>
            <a:avLst/>
            <a:gdLst>
              <a:gd name="connsiteX0" fmla="*/ 244581 w 262581"/>
              <a:gd name="connsiteY0" fmla="*/ 262580 h 262580"/>
              <a:gd name="connsiteX1" fmla="*/ 18036 w 262581"/>
              <a:gd name="connsiteY1" fmla="*/ 262580 h 262580"/>
              <a:gd name="connsiteX2" fmla="*/ 5308 w 262581"/>
              <a:gd name="connsiteY2" fmla="*/ 231852 h 262580"/>
              <a:gd name="connsiteX3" fmla="*/ 231853 w 262581"/>
              <a:gd name="connsiteY3" fmla="*/ 5308 h 262580"/>
              <a:gd name="connsiteX4" fmla="*/ 262581 w 262581"/>
              <a:gd name="connsiteY4" fmla="*/ 18036 h 262580"/>
              <a:gd name="connsiteX5" fmla="*/ 262581 w 262581"/>
              <a:gd name="connsiteY5" fmla="*/ 244580 h 262580"/>
              <a:gd name="connsiteX6" fmla="*/ 244581 w 262581"/>
              <a:gd name="connsiteY6" fmla="*/ 262580 h 2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581" h="262580">
                <a:moveTo>
                  <a:pt x="244581" y="262580"/>
                </a:moveTo>
                <a:lnTo>
                  <a:pt x="18036" y="262580"/>
                </a:lnTo>
                <a:cubicBezTo>
                  <a:pt x="2002" y="262580"/>
                  <a:pt x="-6030" y="243191"/>
                  <a:pt x="5308" y="231852"/>
                </a:cubicBezTo>
                <a:lnTo>
                  <a:pt x="231853" y="5308"/>
                </a:lnTo>
                <a:cubicBezTo>
                  <a:pt x="243191" y="-6031"/>
                  <a:pt x="262581" y="2001"/>
                  <a:pt x="262581" y="18036"/>
                </a:cubicBezTo>
                <a:lnTo>
                  <a:pt x="262581" y="244580"/>
                </a:lnTo>
                <a:cubicBezTo>
                  <a:pt x="262581" y="254516"/>
                  <a:pt x="254517" y="262580"/>
                  <a:pt x="244581" y="26258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页脚占位符 43">
            <a:extLst>
              <a:ext uri="{FF2B5EF4-FFF2-40B4-BE49-F238E27FC236}">
                <a16:creationId xmlns:a16="http://schemas.microsoft.com/office/drawing/2014/main" id="{771B48BE-1FA8-4AF3-A3EA-9A471EEDD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537136" y="6338794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zh-CN" altLang="en-US" sz="1200" smtClean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defRPr>
            </a:lvl1pPr>
          </a:lstStyle>
          <a:p>
            <a:r>
              <a:rPr lang="en-US" altLang="zh-CN" dirty="0"/>
              <a:t>【G23】Not Only Film</a:t>
            </a:r>
            <a:r>
              <a:rPr lang="zh-CN" altLang="en-US" dirty="0"/>
              <a:t>电影垂直搜索引擎</a:t>
            </a:r>
          </a:p>
        </p:txBody>
      </p:sp>
    </p:spTree>
    <p:extLst>
      <p:ext uri="{BB962C8B-B14F-4D97-AF65-F5344CB8AC3E}">
        <p14:creationId xmlns:p14="http://schemas.microsoft.com/office/powerpoint/2010/main" val="54673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AC2D01-695B-48CF-98E0-4CB3B0A3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空白展示页，可自由排版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307F3F-6D81-4C33-8E25-ED40A05872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800" strike="sngStrike" dirty="0"/>
              <a:t>（请删掉我）</a:t>
            </a:r>
          </a:p>
          <a:p>
            <a:pPr lvl="0"/>
            <a:r>
              <a:rPr lang="zh-CN" altLang="en-US" dirty="0"/>
              <a:t>本页为空白页，保留了与其他页面统一的设计元素</a:t>
            </a:r>
            <a:endParaRPr lang="en-US" altLang="zh-CN" dirty="0"/>
          </a:p>
          <a:p>
            <a:pPr lvl="0"/>
            <a:r>
              <a:rPr lang="zh-CN" altLang="en-US" dirty="0"/>
              <a:t>您可以自由排版</a:t>
            </a:r>
            <a:endParaRPr lang="en-US" altLang="zh-CN" dirty="0"/>
          </a:p>
        </p:txBody>
      </p:sp>
      <p:sp>
        <p:nvSpPr>
          <p:cNvPr id="5" name="页脚占位符 43">
            <a:extLst>
              <a:ext uri="{FF2B5EF4-FFF2-40B4-BE49-F238E27FC236}">
                <a16:creationId xmlns:a16="http://schemas.microsoft.com/office/drawing/2014/main" id="{45352E24-65D7-4F31-AB6E-8767EA501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537136" y="6338794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zh-CN" altLang="en-US" sz="1200" smtClean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defRPr>
            </a:lvl1pPr>
          </a:lstStyle>
          <a:p>
            <a:r>
              <a:rPr lang="en-US" altLang="zh-CN" dirty="0"/>
              <a:t>【G23】Not Only Film</a:t>
            </a:r>
            <a:r>
              <a:rPr lang="zh-CN" altLang="en-US" dirty="0"/>
              <a:t>电影垂直搜索引擎</a:t>
            </a:r>
          </a:p>
        </p:txBody>
      </p:sp>
    </p:spTree>
    <p:extLst>
      <p:ext uri="{BB962C8B-B14F-4D97-AF65-F5344CB8AC3E}">
        <p14:creationId xmlns:p14="http://schemas.microsoft.com/office/powerpoint/2010/main" val="100594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63C681-D3D2-4433-ADAC-CE78D68EA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答辩人：基本无害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F75AF1-2092-4D03-AE33-D409869FE1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Tel: 188XXXX1234</a:t>
            </a:r>
          </a:p>
          <a:p>
            <a:r>
              <a:rPr lang="en-US" altLang="zh-CN" dirty="0"/>
              <a:t>Email: ph-awesome@zju.edu.cn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D491DF5-31C7-415C-A277-C0BDA8E416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7810" y="1962071"/>
            <a:ext cx="2778760" cy="44319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感谢倾听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651EB20-B83E-4649-93AB-73D56DCD5C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810" y="2713869"/>
            <a:ext cx="8259195" cy="6647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敬 请 各 位 老 师 批 评 指 正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12CF4FA-751B-43D5-A434-EA0ED549AEEC}"/>
              </a:ext>
            </a:extLst>
          </p:cNvPr>
          <p:cNvGrpSpPr/>
          <p:nvPr/>
        </p:nvGrpSpPr>
        <p:grpSpPr>
          <a:xfrm>
            <a:off x="2330625" y="1972518"/>
            <a:ext cx="6659880" cy="420948"/>
            <a:chOff x="2303379" y="2021074"/>
            <a:chExt cx="6659880" cy="42094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D25BFD2-C4CA-4397-BA4D-A24AEF5E6661}"/>
                </a:ext>
              </a:extLst>
            </p:cNvPr>
            <p:cNvSpPr txBox="1"/>
            <p:nvPr userDrawn="1"/>
          </p:nvSpPr>
          <p:spPr>
            <a:xfrm>
              <a:off x="2303379" y="2134245"/>
              <a:ext cx="66598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E6E6E6">
                      <a:lumMod val="75000"/>
                    </a:srgbClr>
                  </a:solidFill>
                  <a:effectLst/>
                  <a:uLnTx/>
                  <a:uFillTx/>
                  <a:latin typeface="Netron"/>
                  <a:ea typeface="阿里巴巴普惠体 M"/>
                  <a:cs typeface="+mn-cs"/>
                </a:rPr>
                <a:t>Thank you for your attention</a:t>
              </a:r>
              <a:endParaRPr kumimoji="0" lang="zh-CN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75000"/>
                  </a:srgbClr>
                </a:solidFill>
                <a:effectLst/>
                <a:uLnTx/>
                <a:uFillTx/>
                <a:latin typeface="Netron"/>
                <a:ea typeface="阿里巴巴普惠体 M"/>
                <a:cs typeface="+mn-cs"/>
              </a:endParaRPr>
            </a:p>
          </p:txBody>
        </p:sp>
        <p:sp>
          <p:nvSpPr>
            <p:cNvPr id="10" name="等腰三角形 92">
              <a:extLst>
                <a:ext uri="{FF2B5EF4-FFF2-40B4-BE49-F238E27FC236}">
                  <a16:creationId xmlns:a16="http://schemas.microsoft.com/office/drawing/2014/main" id="{A529EB32-83AA-4183-9CE4-F8CBB635B91E}"/>
                </a:ext>
              </a:extLst>
            </p:cNvPr>
            <p:cNvSpPr/>
            <p:nvPr userDrawn="1"/>
          </p:nvSpPr>
          <p:spPr>
            <a:xfrm>
              <a:off x="2379976" y="2021074"/>
              <a:ext cx="164443" cy="133611"/>
            </a:xfrm>
            <a:custGeom>
              <a:avLst/>
              <a:gdLst>
                <a:gd name="connsiteX0" fmla="*/ 1110307 w 1115683"/>
                <a:gd name="connsiteY0" fmla="*/ 54817 h 923017"/>
                <a:gd name="connsiteX1" fmla="*/ 588532 w 1115683"/>
                <a:gd name="connsiteY1" fmla="*/ 905823 h 923017"/>
                <a:gd name="connsiteX2" fmla="*/ 527151 w 1115683"/>
                <a:gd name="connsiteY2" fmla="*/ 905823 h 923017"/>
                <a:gd name="connsiteX3" fmla="*/ 5376 w 1115683"/>
                <a:gd name="connsiteY3" fmla="*/ 54817 h 923017"/>
                <a:gd name="connsiteX4" fmla="*/ 36067 w 1115683"/>
                <a:gd name="connsiteY4" fmla="*/ 0 h 923017"/>
                <a:gd name="connsiteX5" fmla="*/ 1079617 w 1115683"/>
                <a:gd name="connsiteY5" fmla="*/ 0 h 923017"/>
                <a:gd name="connsiteX6" fmla="*/ 1110307 w 1115683"/>
                <a:gd name="connsiteY6" fmla="*/ 54817 h 9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5683" h="923017">
                  <a:moveTo>
                    <a:pt x="1110307" y="54817"/>
                  </a:moveTo>
                  <a:lnTo>
                    <a:pt x="588532" y="905823"/>
                  </a:lnTo>
                  <a:cubicBezTo>
                    <a:pt x="574476" y="928749"/>
                    <a:pt x="541207" y="928749"/>
                    <a:pt x="527151" y="905823"/>
                  </a:cubicBezTo>
                  <a:lnTo>
                    <a:pt x="5376" y="54817"/>
                  </a:lnTo>
                  <a:cubicBezTo>
                    <a:pt x="-9345" y="30807"/>
                    <a:pt x="7903" y="0"/>
                    <a:pt x="36067" y="0"/>
                  </a:cubicBezTo>
                  <a:lnTo>
                    <a:pt x="1079617" y="0"/>
                  </a:lnTo>
                  <a:cubicBezTo>
                    <a:pt x="1107781" y="0"/>
                    <a:pt x="1125029" y="30807"/>
                    <a:pt x="1110307" y="5481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阿里巴巴普惠体 M"/>
                <a:cs typeface="+mn-cs"/>
              </a:endParaRPr>
            </a:p>
          </p:txBody>
        </p:sp>
      </p:grpSp>
      <p:sp>
        <p:nvSpPr>
          <p:cNvPr id="11" name="页脚占位符 43">
            <a:extLst>
              <a:ext uri="{FF2B5EF4-FFF2-40B4-BE49-F238E27FC236}">
                <a16:creationId xmlns:a16="http://schemas.microsoft.com/office/drawing/2014/main" id="{2668935B-50C9-41D2-BC5C-CFE7F224C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537136" y="6338794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zh-CN" altLang="en-US" sz="1200" smtClean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defRPr>
            </a:lvl1pPr>
          </a:lstStyle>
          <a:p>
            <a:r>
              <a:rPr lang="en-US" altLang="zh-CN" dirty="0"/>
              <a:t>【G23】Not Only Film</a:t>
            </a:r>
            <a:r>
              <a:rPr lang="zh-CN" altLang="en-US" dirty="0"/>
              <a:t>电影垂直搜索引擎</a:t>
            </a:r>
          </a:p>
        </p:txBody>
      </p:sp>
    </p:spTree>
    <p:extLst>
      <p:ext uri="{BB962C8B-B14F-4D97-AF65-F5344CB8AC3E}">
        <p14:creationId xmlns:p14="http://schemas.microsoft.com/office/powerpoint/2010/main" val="170662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894</Words>
  <Application>Microsoft Office PowerPoint</Application>
  <PresentationFormat>宽屏</PresentationFormat>
  <Paragraphs>89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DIN Light</vt:lpstr>
      <vt:lpstr>阿里巴巴普惠体 L</vt:lpstr>
      <vt:lpstr>阿里巴巴普惠体 Light</vt:lpstr>
      <vt:lpstr>阿里巴巴普惠体 M</vt:lpstr>
      <vt:lpstr>阿里巴巴普惠体 R</vt:lpstr>
      <vt:lpstr>等线</vt:lpstr>
      <vt:lpstr>等线 Light</vt:lpstr>
      <vt:lpstr>思源宋体 CN Heavy</vt:lpstr>
      <vt:lpstr>思源宋体 CN SemiBold</vt:lpstr>
      <vt:lpstr>微软雅黑 Light</vt:lpstr>
      <vt:lpstr>Arial</vt:lpstr>
      <vt:lpstr>Netron</vt:lpstr>
      <vt:lpstr>Wingdings</vt:lpstr>
      <vt:lpstr>Office 主题​​</vt:lpstr>
      <vt:lpstr>单击此处输入您的答辩题目</vt:lpstr>
      <vt:lpstr>PowerPoint 演示文稿</vt:lpstr>
      <vt:lpstr>PowerPoint 演示文稿</vt:lpstr>
      <vt:lpstr>团队介绍页-三人</vt:lpstr>
      <vt:lpstr>四项图文排版页</vt:lpstr>
      <vt:lpstr>图表展示页-上图下字（以折线图为例）</vt:lpstr>
      <vt:lpstr>空白展示页，可自由排版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单击此处输入您的答辩题目</dc:title>
  <dc:creator>贺婷婷</dc:creator>
  <cp:lastModifiedBy>贺婷婷</cp:lastModifiedBy>
  <cp:revision>3</cp:revision>
  <dcterms:created xsi:type="dcterms:W3CDTF">2020-07-13T07:07:37Z</dcterms:created>
  <dcterms:modified xsi:type="dcterms:W3CDTF">2020-07-13T07:27:57Z</dcterms:modified>
</cp:coreProperties>
</file>