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91" r:id="rId5"/>
  </p:sldMasterIdLst>
  <p:notesMasterIdLst>
    <p:notesMasterId r:id="rId27"/>
  </p:notesMasterIdLst>
  <p:sldIdLst>
    <p:sldId id="288" r:id="rId6"/>
    <p:sldId id="305" r:id="rId7"/>
    <p:sldId id="308" r:id="rId8"/>
    <p:sldId id="310" r:id="rId9"/>
    <p:sldId id="311" r:id="rId10"/>
    <p:sldId id="316" r:id="rId11"/>
    <p:sldId id="319" r:id="rId12"/>
    <p:sldId id="317" r:id="rId13"/>
    <p:sldId id="318" r:id="rId14"/>
    <p:sldId id="313" r:id="rId15"/>
    <p:sldId id="309" r:id="rId16"/>
    <p:sldId id="321" r:id="rId17"/>
    <p:sldId id="314" r:id="rId18"/>
    <p:sldId id="312" r:id="rId19"/>
    <p:sldId id="324" r:id="rId20"/>
    <p:sldId id="323" r:id="rId21"/>
    <p:sldId id="315" r:id="rId22"/>
    <p:sldId id="325" r:id="rId23"/>
    <p:sldId id="320" r:id="rId24"/>
    <p:sldId id="326" r:id="rId25"/>
    <p:sldId id="327"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模板设计" id="{8985ECD8-D9A3-44FC-9CD5-AE00237FFAFF}">
          <p14:sldIdLst>
            <p14:sldId id="288"/>
            <p14:sldId id="305"/>
            <p14:sldId id="308"/>
            <p14:sldId id="310"/>
            <p14:sldId id="311"/>
            <p14:sldId id="316"/>
            <p14:sldId id="319"/>
            <p14:sldId id="317"/>
            <p14:sldId id="318"/>
            <p14:sldId id="313"/>
            <p14:sldId id="309"/>
            <p14:sldId id="321"/>
            <p14:sldId id="314"/>
            <p14:sldId id="312"/>
            <p14:sldId id="324"/>
            <p14:sldId id="323"/>
            <p14:sldId id="315"/>
            <p14:sldId id="325"/>
            <p14:sldId id="320"/>
            <p14:sldId id="326"/>
            <p14:sldId id="327"/>
          </p14:sldIdLst>
        </p14:section>
        <p14:section name="使用技巧" id="{09EE50E9-DD7E-41CE-AD7B-7E8DCAE7DC66}">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2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A52FBA-D758-4F5A-B752-F9DA8360EF13}" v="806" dt="2019-09-05T07:50:45.74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75"/>
    <p:restoredTop sz="94667"/>
  </p:normalViewPr>
  <p:slideViewPr>
    <p:cSldViewPr snapToGrid="0">
      <p:cViewPr varScale="1">
        <p:scale>
          <a:sx n="110" d="100"/>
          <a:sy n="110" d="100"/>
        </p:scale>
        <p:origin x="1552" y="184"/>
      </p:cViewPr>
      <p:guideLst>
        <p:guide orient="horz" pos="2160"/>
        <p:guide pos="2880"/>
        <p:guide pos="2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sheng Zhu" userId="235d122c-3b57-4c5d-826a-7dbf2d1a59d1" providerId="ADAL" clId="{1AA52FBA-D758-4F5A-B752-F9DA8360EF13}"/>
    <pc:docChg chg="undo custSel addSld delSld modSld sldOrd modMainMaster modSection">
      <pc:chgData name="Weisheng Zhu" userId="235d122c-3b57-4c5d-826a-7dbf2d1a59d1" providerId="ADAL" clId="{1AA52FBA-D758-4F5A-B752-F9DA8360EF13}" dt="2019-09-05T07:50:45.749" v="1528"/>
      <pc:docMkLst>
        <pc:docMk/>
      </pc:docMkLst>
      <pc:sldChg chg="ord">
        <pc:chgData name="Weisheng Zhu" userId="235d122c-3b57-4c5d-826a-7dbf2d1a59d1" providerId="ADAL" clId="{1AA52FBA-D758-4F5A-B752-F9DA8360EF13}" dt="2019-09-02T02:41:05.653" v="11"/>
        <pc:sldMkLst>
          <pc:docMk/>
          <pc:sldMk cId="2103575050" sldId="268"/>
        </pc:sldMkLst>
      </pc:sldChg>
      <pc:sldChg chg="del ord">
        <pc:chgData name="Weisheng Zhu" userId="235d122c-3b57-4c5d-826a-7dbf2d1a59d1" providerId="ADAL" clId="{1AA52FBA-D758-4F5A-B752-F9DA8360EF13}" dt="2019-09-02T04:00:00.395" v="197" actId="47"/>
        <pc:sldMkLst>
          <pc:docMk/>
          <pc:sldMk cId="63744502" sldId="273"/>
        </pc:sldMkLst>
      </pc:sldChg>
      <pc:sldChg chg="addSp delSp modSp ord">
        <pc:chgData name="Weisheng Zhu" userId="235d122c-3b57-4c5d-826a-7dbf2d1a59d1" providerId="ADAL" clId="{1AA52FBA-D758-4F5A-B752-F9DA8360EF13}" dt="2019-09-02T03:59:23.488" v="195" actId="1037"/>
        <pc:sldMkLst>
          <pc:docMk/>
          <pc:sldMk cId="1707935899" sldId="274"/>
        </pc:sldMkLst>
        <pc:spChg chg="del mod">
          <ac:chgData name="Weisheng Zhu" userId="235d122c-3b57-4c5d-826a-7dbf2d1a59d1" providerId="ADAL" clId="{1AA52FBA-D758-4F5A-B752-F9DA8360EF13}" dt="2019-09-02T03:58:52.408" v="170" actId="478"/>
          <ac:spMkLst>
            <pc:docMk/>
            <pc:sldMk cId="1707935899" sldId="274"/>
            <ac:spMk id="20" creationId="{D84CC1E7-BDF3-4A11-BFCE-F4EE9AF33141}"/>
          </ac:spMkLst>
        </pc:spChg>
        <pc:spChg chg="del mod">
          <ac:chgData name="Weisheng Zhu" userId="235d122c-3b57-4c5d-826a-7dbf2d1a59d1" providerId="ADAL" clId="{1AA52FBA-D758-4F5A-B752-F9DA8360EF13}" dt="2019-09-02T03:58:52.408" v="170" actId="478"/>
          <ac:spMkLst>
            <pc:docMk/>
            <pc:sldMk cId="1707935899" sldId="274"/>
            <ac:spMk id="21" creationId="{32260B86-53A4-4216-B08C-8ADCE25D6D2A}"/>
          </ac:spMkLst>
        </pc:spChg>
        <pc:spChg chg="del mod">
          <ac:chgData name="Weisheng Zhu" userId="235d122c-3b57-4c5d-826a-7dbf2d1a59d1" providerId="ADAL" clId="{1AA52FBA-D758-4F5A-B752-F9DA8360EF13}" dt="2019-09-02T03:58:52.408" v="170" actId="478"/>
          <ac:spMkLst>
            <pc:docMk/>
            <pc:sldMk cId="1707935899" sldId="274"/>
            <ac:spMk id="22" creationId="{9DEF98B0-98CA-4181-8747-231726E61D44}"/>
          </ac:spMkLst>
        </pc:spChg>
        <pc:spChg chg="del mod">
          <ac:chgData name="Weisheng Zhu" userId="235d122c-3b57-4c5d-826a-7dbf2d1a59d1" providerId="ADAL" clId="{1AA52FBA-D758-4F5A-B752-F9DA8360EF13}" dt="2019-09-02T03:58:52.408" v="170" actId="478"/>
          <ac:spMkLst>
            <pc:docMk/>
            <pc:sldMk cId="1707935899" sldId="274"/>
            <ac:spMk id="23" creationId="{3B556A0A-6BD0-4E99-846C-997BA34A185E}"/>
          </ac:spMkLst>
        </pc:spChg>
        <pc:spChg chg="del mod">
          <ac:chgData name="Weisheng Zhu" userId="235d122c-3b57-4c5d-826a-7dbf2d1a59d1" providerId="ADAL" clId="{1AA52FBA-D758-4F5A-B752-F9DA8360EF13}" dt="2019-09-02T03:58:52.408" v="170" actId="478"/>
          <ac:spMkLst>
            <pc:docMk/>
            <pc:sldMk cId="1707935899" sldId="274"/>
            <ac:spMk id="24" creationId="{8C3849A9-1BBD-46BD-92D9-39A8FB29632E}"/>
          </ac:spMkLst>
        </pc:spChg>
        <pc:cxnChg chg="add mod">
          <ac:chgData name="Weisheng Zhu" userId="235d122c-3b57-4c5d-826a-7dbf2d1a59d1" providerId="ADAL" clId="{1AA52FBA-D758-4F5A-B752-F9DA8360EF13}" dt="2019-09-02T03:58:17.108" v="168" actId="14100"/>
          <ac:cxnSpMkLst>
            <pc:docMk/>
            <pc:sldMk cId="1707935899" sldId="274"/>
            <ac:cxnSpMk id="37" creationId="{AD717C0B-25CE-47E8-A60A-ABFF076A6601}"/>
          </ac:cxnSpMkLst>
        </pc:cxnChg>
        <pc:cxnChg chg="add del">
          <ac:chgData name="Weisheng Zhu" userId="235d122c-3b57-4c5d-826a-7dbf2d1a59d1" providerId="ADAL" clId="{1AA52FBA-D758-4F5A-B752-F9DA8360EF13}" dt="2019-09-02T03:58:54.188" v="172"/>
          <ac:cxnSpMkLst>
            <pc:docMk/>
            <pc:sldMk cId="1707935899" sldId="274"/>
            <ac:cxnSpMk id="38" creationId="{19DAC5B5-4728-4F9C-81F1-50E45238DDCD}"/>
          </ac:cxnSpMkLst>
        </pc:cxnChg>
        <pc:cxnChg chg="add mod">
          <ac:chgData name="Weisheng Zhu" userId="235d122c-3b57-4c5d-826a-7dbf2d1a59d1" providerId="ADAL" clId="{1AA52FBA-D758-4F5A-B752-F9DA8360EF13}" dt="2019-09-02T03:59:03.051" v="176" actId="1076"/>
          <ac:cxnSpMkLst>
            <pc:docMk/>
            <pc:sldMk cId="1707935899" sldId="274"/>
            <ac:cxnSpMk id="40" creationId="{97CFC723-C017-4E10-A76D-3D366D56A562}"/>
          </ac:cxnSpMkLst>
        </pc:cxnChg>
        <pc:cxnChg chg="add mod">
          <ac:chgData name="Weisheng Zhu" userId="235d122c-3b57-4c5d-826a-7dbf2d1a59d1" providerId="ADAL" clId="{1AA52FBA-D758-4F5A-B752-F9DA8360EF13}" dt="2019-09-02T03:59:08.268" v="180" actId="1037"/>
          <ac:cxnSpMkLst>
            <pc:docMk/>
            <pc:sldMk cId="1707935899" sldId="274"/>
            <ac:cxnSpMk id="41" creationId="{B0C37296-2FC5-4D6D-A96E-ABC9A25E5D50}"/>
          </ac:cxnSpMkLst>
        </pc:cxnChg>
        <pc:cxnChg chg="add mod">
          <ac:chgData name="Weisheng Zhu" userId="235d122c-3b57-4c5d-826a-7dbf2d1a59d1" providerId="ADAL" clId="{1AA52FBA-D758-4F5A-B752-F9DA8360EF13}" dt="2019-09-02T03:59:12.663" v="183" actId="1038"/>
          <ac:cxnSpMkLst>
            <pc:docMk/>
            <pc:sldMk cId="1707935899" sldId="274"/>
            <ac:cxnSpMk id="42" creationId="{AA8DAA05-6B0D-4F1A-9600-6FD2576D8841}"/>
          </ac:cxnSpMkLst>
        </pc:cxnChg>
        <pc:cxnChg chg="add mod">
          <ac:chgData name="Weisheng Zhu" userId="235d122c-3b57-4c5d-826a-7dbf2d1a59d1" providerId="ADAL" clId="{1AA52FBA-D758-4F5A-B752-F9DA8360EF13}" dt="2019-09-02T03:59:19.543" v="188" actId="1038"/>
          <ac:cxnSpMkLst>
            <pc:docMk/>
            <pc:sldMk cId="1707935899" sldId="274"/>
            <ac:cxnSpMk id="43" creationId="{EDB41D97-8555-439C-AEB9-C70AAAD221D0}"/>
          </ac:cxnSpMkLst>
        </pc:cxnChg>
        <pc:cxnChg chg="add mod">
          <ac:chgData name="Weisheng Zhu" userId="235d122c-3b57-4c5d-826a-7dbf2d1a59d1" providerId="ADAL" clId="{1AA52FBA-D758-4F5A-B752-F9DA8360EF13}" dt="2019-09-02T03:59:23.488" v="195" actId="1037"/>
          <ac:cxnSpMkLst>
            <pc:docMk/>
            <pc:sldMk cId="1707935899" sldId="274"/>
            <ac:cxnSpMk id="44" creationId="{B80ACB93-3767-46D6-B492-CC6C11ABA2E0}"/>
          </ac:cxnSpMkLst>
        </pc:cxnChg>
      </pc:sldChg>
      <pc:sldChg chg="ord modAnim">
        <pc:chgData name="Weisheng Zhu" userId="235d122c-3b57-4c5d-826a-7dbf2d1a59d1" providerId="ADAL" clId="{1AA52FBA-D758-4F5A-B752-F9DA8360EF13}" dt="2019-09-02T02:42:52.826" v="38"/>
        <pc:sldMkLst>
          <pc:docMk/>
          <pc:sldMk cId="845670518" sldId="275"/>
        </pc:sldMkLst>
      </pc:sldChg>
      <pc:sldChg chg="addSp modSp ord modAnim">
        <pc:chgData name="Weisheng Zhu" userId="235d122c-3b57-4c5d-826a-7dbf2d1a59d1" providerId="ADAL" clId="{1AA52FBA-D758-4F5A-B752-F9DA8360EF13}" dt="2019-09-02T03:58:02.629" v="165" actId="1037"/>
        <pc:sldMkLst>
          <pc:docMk/>
          <pc:sldMk cId="3886532577" sldId="276"/>
        </pc:sldMkLst>
        <pc:cxnChg chg="add mod">
          <ac:chgData name="Weisheng Zhu" userId="235d122c-3b57-4c5d-826a-7dbf2d1a59d1" providerId="ADAL" clId="{1AA52FBA-D758-4F5A-B752-F9DA8360EF13}" dt="2019-09-02T03:58:02.629" v="165" actId="1037"/>
          <ac:cxnSpMkLst>
            <pc:docMk/>
            <pc:sldMk cId="3886532577" sldId="276"/>
            <ac:cxnSpMk id="29" creationId="{3894C534-978F-492F-ACA1-DFC04AEC493B}"/>
          </ac:cxnSpMkLst>
        </pc:cxnChg>
      </pc:sldChg>
      <pc:sldChg chg="ord modAnim">
        <pc:chgData name="Weisheng Zhu" userId="235d122c-3b57-4c5d-826a-7dbf2d1a59d1" providerId="ADAL" clId="{1AA52FBA-D758-4F5A-B752-F9DA8360EF13}" dt="2019-09-02T02:42:40.622" v="36"/>
        <pc:sldMkLst>
          <pc:docMk/>
          <pc:sldMk cId="307715016" sldId="277"/>
        </pc:sldMkLst>
      </pc:sldChg>
      <pc:sldChg chg="addSp modSp ord modAnim">
        <pc:chgData name="Weisheng Zhu" userId="235d122c-3b57-4c5d-826a-7dbf2d1a59d1" providerId="ADAL" clId="{1AA52FBA-D758-4F5A-B752-F9DA8360EF13}" dt="2019-09-02T03:57:48.921" v="158" actId="571"/>
        <pc:sldMkLst>
          <pc:docMk/>
          <pc:sldMk cId="3499918083" sldId="278"/>
        </pc:sldMkLst>
        <pc:spChg chg="add mod">
          <ac:chgData name="Weisheng Zhu" userId="235d122c-3b57-4c5d-826a-7dbf2d1a59d1" providerId="ADAL" clId="{1AA52FBA-D758-4F5A-B752-F9DA8360EF13}" dt="2019-09-02T02:41:54.091" v="25" actId="207"/>
          <ac:spMkLst>
            <pc:docMk/>
            <pc:sldMk cId="3499918083" sldId="278"/>
            <ac:spMk id="26" creationId="{43F2804F-F96D-4692-B815-18F309156AF6}"/>
          </ac:spMkLst>
        </pc:spChg>
        <pc:spChg chg="add mod">
          <ac:chgData name="Weisheng Zhu" userId="235d122c-3b57-4c5d-826a-7dbf2d1a59d1" providerId="ADAL" clId="{1AA52FBA-D758-4F5A-B752-F9DA8360EF13}" dt="2019-09-02T02:41:59.853" v="26" actId="571"/>
          <ac:spMkLst>
            <pc:docMk/>
            <pc:sldMk cId="3499918083" sldId="278"/>
            <ac:spMk id="29" creationId="{8DD9BED0-F7BE-4A60-9DC1-2276EE5B961D}"/>
          </ac:spMkLst>
        </pc:spChg>
        <pc:spChg chg="add mod">
          <ac:chgData name="Weisheng Zhu" userId="235d122c-3b57-4c5d-826a-7dbf2d1a59d1" providerId="ADAL" clId="{1AA52FBA-D758-4F5A-B752-F9DA8360EF13}" dt="2019-09-02T02:42:04.177" v="30" actId="1035"/>
          <ac:spMkLst>
            <pc:docMk/>
            <pc:sldMk cId="3499918083" sldId="278"/>
            <ac:spMk id="30" creationId="{C4B7853C-E9B2-4F35-BA2F-3FA1503DB334}"/>
          </ac:spMkLst>
        </pc:spChg>
        <pc:cxnChg chg="add mod">
          <ac:chgData name="Weisheng Zhu" userId="235d122c-3b57-4c5d-826a-7dbf2d1a59d1" providerId="ADAL" clId="{1AA52FBA-D758-4F5A-B752-F9DA8360EF13}" dt="2019-09-02T03:57:46.547" v="157" actId="1076"/>
          <ac:cxnSpMkLst>
            <pc:docMk/>
            <pc:sldMk cId="3499918083" sldId="278"/>
            <ac:cxnSpMk id="31" creationId="{63FF32ED-5A2E-49C2-93A6-6BCF2D320022}"/>
          </ac:cxnSpMkLst>
        </pc:cxnChg>
        <pc:cxnChg chg="add mod">
          <ac:chgData name="Weisheng Zhu" userId="235d122c-3b57-4c5d-826a-7dbf2d1a59d1" providerId="ADAL" clId="{1AA52FBA-D758-4F5A-B752-F9DA8360EF13}" dt="2019-09-02T03:57:48.921" v="158" actId="571"/>
          <ac:cxnSpMkLst>
            <pc:docMk/>
            <pc:sldMk cId="3499918083" sldId="278"/>
            <ac:cxnSpMk id="32" creationId="{22E8FF85-CC65-481F-934F-E4DA1E2354E2}"/>
          </ac:cxnSpMkLst>
        </pc:cxnChg>
      </pc:sldChg>
      <pc:sldChg chg="addSp modSp ord modAnim">
        <pc:chgData name="Weisheng Zhu" userId="235d122c-3b57-4c5d-826a-7dbf2d1a59d1" providerId="ADAL" clId="{1AA52FBA-D758-4F5A-B752-F9DA8360EF13}" dt="2019-09-02T02:43:38.419" v="69"/>
        <pc:sldMkLst>
          <pc:docMk/>
          <pc:sldMk cId="1137035941" sldId="279"/>
        </pc:sldMkLst>
        <pc:spChg chg="add mod">
          <ac:chgData name="Weisheng Zhu" userId="235d122c-3b57-4c5d-826a-7dbf2d1a59d1" providerId="ADAL" clId="{1AA52FBA-D758-4F5A-B752-F9DA8360EF13}" dt="2019-09-02T02:43:18.989" v="63" actId="207"/>
          <ac:spMkLst>
            <pc:docMk/>
            <pc:sldMk cId="1137035941" sldId="279"/>
            <ac:spMk id="12" creationId="{F27AF9FD-27B4-4ED7-917D-9FF028085C40}"/>
          </ac:spMkLst>
        </pc:spChg>
        <pc:spChg chg="add mod">
          <ac:chgData name="Weisheng Zhu" userId="235d122c-3b57-4c5d-826a-7dbf2d1a59d1" providerId="ADAL" clId="{1AA52FBA-D758-4F5A-B752-F9DA8360EF13}" dt="2019-09-02T02:43:22.851" v="64" actId="571"/>
          <ac:spMkLst>
            <pc:docMk/>
            <pc:sldMk cId="1137035941" sldId="279"/>
            <ac:spMk id="13" creationId="{AC6A095B-F388-486B-8381-048B62C5E9FA}"/>
          </ac:spMkLst>
        </pc:spChg>
        <pc:spChg chg="add mod">
          <ac:chgData name="Weisheng Zhu" userId="235d122c-3b57-4c5d-826a-7dbf2d1a59d1" providerId="ADAL" clId="{1AA52FBA-D758-4F5A-B752-F9DA8360EF13}" dt="2019-09-02T02:43:25.585" v="65" actId="571"/>
          <ac:spMkLst>
            <pc:docMk/>
            <pc:sldMk cId="1137035941" sldId="279"/>
            <ac:spMk id="14" creationId="{658D524D-B7E6-4012-9368-F386C5119983}"/>
          </ac:spMkLst>
        </pc:spChg>
      </pc:sldChg>
      <pc:sldChg chg="ord modAnim">
        <pc:chgData name="Weisheng Zhu" userId="235d122c-3b57-4c5d-826a-7dbf2d1a59d1" providerId="ADAL" clId="{1AA52FBA-D758-4F5A-B752-F9DA8360EF13}" dt="2019-09-02T02:43:47.179" v="71"/>
        <pc:sldMkLst>
          <pc:docMk/>
          <pc:sldMk cId="3437010971" sldId="280"/>
        </pc:sldMkLst>
      </pc:sldChg>
      <pc:sldChg chg="addSp delSp modSp ord">
        <pc:chgData name="Weisheng Zhu" userId="235d122c-3b57-4c5d-826a-7dbf2d1a59d1" providerId="ADAL" clId="{1AA52FBA-D758-4F5A-B752-F9DA8360EF13}" dt="2019-09-02T03:57:41.483" v="155" actId="478"/>
        <pc:sldMkLst>
          <pc:docMk/>
          <pc:sldMk cId="394505279" sldId="281"/>
        </pc:sldMkLst>
        <pc:cxnChg chg="add del">
          <ac:chgData name="Weisheng Zhu" userId="235d122c-3b57-4c5d-826a-7dbf2d1a59d1" providerId="ADAL" clId="{1AA52FBA-D758-4F5A-B752-F9DA8360EF13}" dt="2019-09-02T03:57:31.210" v="151"/>
          <ac:cxnSpMkLst>
            <pc:docMk/>
            <pc:sldMk cId="394505279" sldId="281"/>
            <ac:cxnSpMk id="12" creationId="{F1278BEA-4429-4616-A5BA-72285755DD6F}"/>
          </ac:cxnSpMkLst>
        </pc:cxnChg>
        <pc:cxnChg chg="add del mod">
          <ac:chgData name="Weisheng Zhu" userId="235d122c-3b57-4c5d-826a-7dbf2d1a59d1" providerId="ADAL" clId="{1AA52FBA-D758-4F5A-B752-F9DA8360EF13}" dt="2019-09-02T03:57:41.483" v="155" actId="478"/>
          <ac:cxnSpMkLst>
            <pc:docMk/>
            <pc:sldMk cId="394505279" sldId="281"/>
            <ac:cxnSpMk id="15" creationId="{3A3B7F85-6768-4BF1-9A18-7C8AC03B905F}"/>
          </ac:cxnSpMkLst>
        </pc:cxnChg>
      </pc:sldChg>
      <pc:sldChg chg="ord">
        <pc:chgData name="Weisheng Zhu" userId="235d122c-3b57-4c5d-826a-7dbf2d1a59d1" providerId="ADAL" clId="{1AA52FBA-D758-4F5A-B752-F9DA8360EF13}" dt="2019-09-02T02:41:16.480" v="13"/>
        <pc:sldMkLst>
          <pc:docMk/>
          <pc:sldMk cId="3519489487" sldId="282"/>
        </pc:sldMkLst>
      </pc:sldChg>
      <pc:sldChg chg="del ord">
        <pc:chgData name="Weisheng Zhu" userId="235d122c-3b57-4c5d-826a-7dbf2d1a59d1" providerId="ADAL" clId="{1AA52FBA-D758-4F5A-B752-F9DA8360EF13}" dt="2019-09-02T04:00:00.395" v="197" actId="47"/>
        <pc:sldMkLst>
          <pc:docMk/>
          <pc:sldMk cId="3420196617" sldId="285"/>
        </pc:sldMkLst>
      </pc:sldChg>
      <pc:sldChg chg="ord">
        <pc:chgData name="Weisheng Zhu" userId="235d122c-3b57-4c5d-826a-7dbf2d1a59d1" providerId="ADAL" clId="{1AA52FBA-D758-4F5A-B752-F9DA8360EF13}" dt="2019-09-05T03:25:26.919" v="1456"/>
        <pc:sldMkLst>
          <pc:docMk/>
          <pc:sldMk cId="2871795511" sldId="286"/>
        </pc:sldMkLst>
      </pc:sldChg>
      <pc:sldChg chg="modSp">
        <pc:chgData name="Weisheng Zhu" userId="235d122c-3b57-4c5d-826a-7dbf2d1a59d1" providerId="ADAL" clId="{1AA52FBA-D758-4F5A-B752-F9DA8360EF13}" dt="2019-09-02T02:44:42.884" v="109"/>
        <pc:sldMkLst>
          <pc:docMk/>
          <pc:sldMk cId="416488283" sldId="288"/>
        </pc:sldMkLst>
        <pc:spChg chg="mod">
          <ac:chgData name="Weisheng Zhu" userId="235d122c-3b57-4c5d-826a-7dbf2d1a59d1" providerId="ADAL" clId="{1AA52FBA-D758-4F5A-B752-F9DA8360EF13}" dt="2019-09-02T02:44:42.884" v="109"/>
          <ac:spMkLst>
            <pc:docMk/>
            <pc:sldMk cId="416488283" sldId="288"/>
            <ac:spMk id="3" creationId="{9F4AEAD6-41E4-4DD4-8C56-9AD925336641}"/>
          </ac:spMkLst>
        </pc:spChg>
      </pc:sldChg>
      <pc:sldChg chg="modSp">
        <pc:chgData name="Weisheng Zhu" userId="235d122c-3b57-4c5d-826a-7dbf2d1a59d1" providerId="ADAL" clId="{1AA52FBA-D758-4F5A-B752-F9DA8360EF13}" dt="2019-09-05T07:47:36.073" v="1511"/>
        <pc:sldMkLst>
          <pc:docMk/>
          <pc:sldMk cId="1018806540" sldId="292"/>
        </pc:sldMkLst>
        <pc:spChg chg="mod">
          <ac:chgData name="Weisheng Zhu" userId="235d122c-3b57-4c5d-826a-7dbf2d1a59d1" providerId="ADAL" clId="{1AA52FBA-D758-4F5A-B752-F9DA8360EF13}" dt="2019-09-05T07:47:36.073" v="1511"/>
          <ac:spMkLst>
            <pc:docMk/>
            <pc:sldMk cId="1018806540" sldId="292"/>
            <ac:spMk id="3" creationId="{9F4AEAD6-41E4-4DD4-8C56-9AD925336641}"/>
          </ac:spMkLst>
        </pc:spChg>
      </pc:sldChg>
      <pc:sldChg chg="del">
        <pc:chgData name="Weisheng Zhu" userId="235d122c-3b57-4c5d-826a-7dbf2d1a59d1" providerId="ADAL" clId="{1AA52FBA-D758-4F5A-B752-F9DA8360EF13}" dt="2019-09-05T03:23:24.333" v="1449" actId="47"/>
        <pc:sldMkLst>
          <pc:docMk/>
          <pc:sldMk cId="4205123642" sldId="296"/>
        </pc:sldMkLst>
      </pc:sldChg>
      <pc:sldChg chg="del">
        <pc:chgData name="Weisheng Zhu" userId="235d122c-3b57-4c5d-826a-7dbf2d1a59d1" providerId="ADAL" clId="{1AA52FBA-D758-4F5A-B752-F9DA8360EF13}" dt="2019-09-05T03:23:23.601" v="1448" actId="47"/>
        <pc:sldMkLst>
          <pc:docMk/>
          <pc:sldMk cId="1860444837" sldId="297"/>
        </pc:sldMkLst>
      </pc:sldChg>
      <pc:sldChg chg="ord">
        <pc:chgData name="Weisheng Zhu" userId="235d122c-3b57-4c5d-826a-7dbf2d1a59d1" providerId="ADAL" clId="{1AA52FBA-D758-4F5A-B752-F9DA8360EF13}" dt="2019-09-02T02:41:36.521" v="16"/>
        <pc:sldMkLst>
          <pc:docMk/>
          <pc:sldMk cId="2177963316" sldId="299"/>
        </pc:sldMkLst>
      </pc:sldChg>
      <pc:sldChg chg="modSp add">
        <pc:chgData name="Weisheng Zhu" userId="235d122c-3b57-4c5d-826a-7dbf2d1a59d1" providerId="ADAL" clId="{1AA52FBA-D758-4F5A-B752-F9DA8360EF13}" dt="2019-09-02T02:40:55.933" v="10" actId="20577"/>
        <pc:sldMkLst>
          <pc:docMk/>
          <pc:sldMk cId="2802735447" sldId="300"/>
        </pc:sldMkLst>
        <pc:spChg chg="mod">
          <ac:chgData name="Weisheng Zhu" userId="235d122c-3b57-4c5d-826a-7dbf2d1a59d1" providerId="ADAL" clId="{1AA52FBA-D758-4F5A-B752-F9DA8360EF13}" dt="2019-09-02T02:40:55.933" v="10" actId="20577"/>
          <ac:spMkLst>
            <pc:docMk/>
            <pc:sldMk cId="2802735447" sldId="300"/>
            <ac:spMk id="2" creationId="{03E8F7DD-32F8-4AEA-8833-85E218F589BF}"/>
          </ac:spMkLst>
        </pc:spChg>
        <pc:spChg chg="mod">
          <ac:chgData name="Weisheng Zhu" userId="235d122c-3b57-4c5d-826a-7dbf2d1a59d1" providerId="ADAL" clId="{1AA52FBA-D758-4F5A-B752-F9DA8360EF13}" dt="2019-09-02T02:40:53.771" v="8"/>
          <ac:spMkLst>
            <pc:docMk/>
            <pc:sldMk cId="2802735447" sldId="300"/>
            <ac:spMk id="3" creationId="{C67E0D10-C23F-4CC2-80A6-2BAD44970709}"/>
          </ac:spMkLst>
        </pc:spChg>
      </pc:sldChg>
      <pc:sldChg chg="modSp add ord">
        <pc:chgData name="Weisheng Zhu" userId="235d122c-3b57-4c5d-826a-7dbf2d1a59d1" providerId="ADAL" clId="{1AA52FBA-D758-4F5A-B752-F9DA8360EF13}" dt="2019-09-02T02:40:48.813" v="6"/>
        <pc:sldMkLst>
          <pc:docMk/>
          <pc:sldMk cId="3383567713" sldId="301"/>
        </pc:sldMkLst>
        <pc:spChg chg="mod">
          <ac:chgData name="Weisheng Zhu" userId="235d122c-3b57-4c5d-826a-7dbf2d1a59d1" providerId="ADAL" clId="{1AA52FBA-D758-4F5A-B752-F9DA8360EF13}" dt="2019-09-02T02:40:47.456" v="5" actId="20577"/>
          <ac:spMkLst>
            <pc:docMk/>
            <pc:sldMk cId="3383567713" sldId="301"/>
            <ac:spMk id="2" creationId="{84B09422-CB45-4957-A322-B90291B68EF5}"/>
          </ac:spMkLst>
        </pc:spChg>
        <pc:spChg chg="mod">
          <ac:chgData name="Weisheng Zhu" userId="235d122c-3b57-4c5d-826a-7dbf2d1a59d1" providerId="ADAL" clId="{1AA52FBA-D758-4F5A-B752-F9DA8360EF13}" dt="2019-09-02T02:40:35.849" v="3"/>
          <ac:spMkLst>
            <pc:docMk/>
            <pc:sldMk cId="3383567713" sldId="301"/>
            <ac:spMk id="3" creationId="{769727AC-D102-44DC-B135-65D316AB9741}"/>
          </ac:spMkLst>
        </pc:spChg>
      </pc:sldChg>
      <pc:sldChg chg="modSp add">
        <pc:chgData name="Weisheng Zhu" userId="235d122c-3b57-4c5d-826a-7dbf2d1a59d1" providerId="ADAL" clId="{1AA52FBA-D758-4F5A-B752-F9DA8360EF13}" dt="2019-09-02T04:02:08.484" v="198" actId="692"/>
        <pc:sldMkLst>
          <pc:docMk/>
          <pc:sldMk cId="875652023" sldId="302"/>
        </pc:sldMkLst>
        <pc:cxnChg chg="mod">
          <ac:chgData name="Weisheng Zhu" userId="235d122c-3b57-4c5d-826a-7dbf2d1a59d1" providerId="ADAL" clId="{1AA52FBA-D758-4F5A-B752-F9DA8360EF13}" dt="2019-09-02T04:02:08.484" v="198" actId="692"/>
          <ac:cxnSpMkLst>
            <pc:docMk/>
            <pc:sldMk cId="875652023" sldId="302"/>
            <ac:cxnSpMk id="15" creationId="{22F51FF8-73CE-464B-8F77-BFBF5B244CFC}"/>
          </ac:cxnSpMkLst>
        </pc:cxnChg>
        <pc:cxnChg chg="mod">
          <ac:chgData name="Weisheng Zhu" userId="235d122c-3b57-4c5d-826a-7dbf2d1a59d1" providerId="ADAL" clId="{1AA52FBA-D758-4F5A-B752-F9DA8360EF13}" dt="2019-09-02T04:02:08.484" v="198" actId="692"/>
          <ac:cxnSpMkLst>
            <pc:docMk/>
            <pc:sldMk cId="875652023" sldId="302"/>
            <ac:cxnSpMk id="17" creationId="{66D414E5-04F1-4A0F-9FFE-5517B574402F}"/>
          </ac:cxnSpMkLst>
        </pc:cxnChg>
        <pc:cxnChg chg="mod">
          <ac:chgData name="Weisheng Zhu" userId="235d122c-3b57-4c5d-826a-7dbf2d1a59d1" providerId="ADAL" clId="{1AA52FBA-D758-4F5A-B752-F9DA8360EF13}" dt="2019-09-02T04:02:08.484" v="198" actId="692"/>
          <ac:cxnSpMkLst>
            <pc:docMk/>
            <pc:sldMk cId="875652023" sldId="302"/>
            <ac:cxnSpMk id="19" creationId="{1CE3E468-C3B0-4693-ABC1-AA1098CD2921}"/>
          </ac:cxnSpMkLst>
        </pc:cxnChg>
      </pc:sldChg>
      <pc:sldChg chg="modSp add">
        <pc:chgData name="Weisheng Zhu" userId="235d122c-3b57-4c5d-826a-7dbf2d1a59d1" providerId="ADAL" clId="{1AA52FBA-D758-4F5A-B752-F9DA8360EF13}" dt="2019-09-02T04:02:17.335" v="199" actId="692"/>
        <pc:sldMkLst>
          <pc:docMk/>
          <pc:sldMk cId="668780775" sldId="303"/>
        </pc:sldMkLst>
        <pc:cxnChg chg="mod">
          <ac:chgData name="Weisheng Zhu" userId="235d122c-3b57-4c5d-826a-7dbf2d1a59d1" providerId="ADAL" clId="{1AA52FBA-D758-4F5A-B752-F9DA8360EF13}" dt="2019-09-02T04:02:17.335" v="199" actId="692"/>
          <ac:cxnSpMkLst>
            <pc:docMk/>
            <pc:sldMk cId="668780775" sldId="303"/>
            <ac:cxnSpMk id="19" creationId="{BF4AFB37-F710-48B5-BDFA-30F381ADA580}"/>
          </ac:cxnSpMkLst>
        </pc:cxnChg>
        <pc:cxnChg chg="mod">
          <ac:chgData name="Weisheng Zhu" userId="235d122c-3b57-4c5d-826a-7dbf2d1a59d1" providerId="ADAL" clId="{1AA52FBA-D758-4F5A-B752-F9DA8360EF13}" dt="2019-09-02T04:02:17.335" v="199" actId="692"/>
          <ac:cxnSpMkLst>
            <pc:docMk/>
            <pc:sldMk cId="668780775" sldId="303"/>
            <ac:cxnSpMk id="20" creationId="{EF852573-3DE7-4049-A2B8-529B3E516441}"/>
          </ac:cxnSpMkLst>
        </pc:cxnChg>
        <pc:cxnChg chg="mod">
          <ac:chgData name="Weisheng Zhu" userId="235d122c-3b57-4c5d-826a-7dbf2d1a59d1" providerId="ADAL" clId="{1AA52FBA-D758-4F5A-B752-F9DA8360EF13}" dt="2019-09-02T04:02:17.335" v="199" actId="692"/>
          <ac:cxnSpMkLst>
            <pc:docMk/>
            <pc:sldMk cId="668780775" sldId="303"/>
            <ac:cxnSpMk id="21" creationId="{E94CA7A8-1990-4ABF-8E9D-C2EA7A00A26C}"/>
          </ac:cxnSpMkLst>
        </pc:cxnChg>
        <pc:cxnChg chg="mod">
          <ac:chgData name="Weisheng Zhu" userId="235d122c-3b57-4c5d-826a-7dbf2d1a59d1" providerId="ADAL" clId="{1AA52FBA-D758-4F5A-B752-F9DA8360EF13}" dt="2019-09-02T04:02:17.335" v="199" actId="692"/>
          <ac:cxnSpMkLst>
            <pc:docMk/>
            <pc:sldMk cId="668780775" sldId="303"/>
            <ac:cxnSpMk id="22" creationId="{10410FA4-4E47-4C31-927B-43CE4D4C40E9}"/>
          </ac:cxnSpMkLst>
        </pc:cxnChg>
      </pc:sldChg>
      <pc:sldChg chg="addSp delSp modSp add ord delAnim modAnim">
        <pc:chgData name="Weisheng Zhu" userId="235d122c-3b57-4c5d-826a-7dbf2d1a59d1" providerId="ADAL" clId="{1AA52FBA-D758-4F5A-B752-F9DA8360EF13}" dt="2019-09-05T03:47:21.076" v="1497"/>
        <pc:sldMkLst>
          <pc:docMk/>
          <pc:sldMk cId="2696178409" sldId="304"/>
        </pc:sldMkLst>
        <pc:spChg chg="mod">
          <ac:chgData name="Weisheng Zhu" userId="235d122c-3b57-4c5d-826a-7dbf2d1a59d1" providerId="ADAL" clId="{1AA52FBA-D758-4F5A-B752-F9DA8360EF13}" dt="2019-09-05T03:47:21.076" v="1497"/>
          <ac:spMkLst>
            <pc:docMk/>
            <pc:sldMk cId="2696178409" sldId="304"/>
            <ac:spMk id="2" creationId="{E7D2B67E-F079-4D84-A02C-5146411528BF}"/>
          </ac:spMkLst>
        </pc:spChg>
        <pc:spChg chg="mod">
          <ac:chgData name="Weisheng Zhu" userId="235d122c-3b57-4c5d-826a-7dbf2d1a59d1" providerId="ADAL" clId="{1AA52FBA-D758-4F5A-B752-F9DA8360EF13}" dt="2019-09-05T03:47:06.373" v="1481"/>
          <ac:spMkLst>
            <pc:docMk/>
            <pc:sldMk cId="2696178409" sldId="304"/>
            <ac:spMk id="3" creationId="{4E287D6D-D9BA-44BC-AFFE-7E0BD609CB96}"/>
          </ac:spMkLst>
        </pc:spChg>
        <pc:spChg chg="add del">
          <ac:chgData name="Weisheng Zhu" userId="235d122c-3b57-4c5d-826a-7dbf2d1a59d1" providerId="ADAL" clId="{1AA52FBA-D758-4F5A-B752-F9DA8360EF13}" dt="2019-09-05T02:11:31.260" v="217"/>
          <ac:spMkLst>
            <pc:docMk/>
            <pc:sldMk cId="2696178409" sldId="304"/>
            <ac:spMk id="4" creationId="{C105276A-C5E6-4195-8E6C-1DF5DCF15F56}"/>
          </ac:spMkLst>
        </pc:spChg>
        <pc:spChg chg="add del mod">
          <ac:chgData name="Weisheng Zhu" userId="235d122c-3b57-4c5d-826a-7dbf2d1a59d1" providerId="ADAL" clId="{1AA52FBA-D758-4F5A-B752-F9DA8360EF13}" dt="2019-09-05T02:12:15.601" v="514"/>
          <ac:spMkLst>
            <pc:docMk/>
            <pc:sldMk cId="2696178409" sldId="304"/>
            <ac:spMk id="5" creationId="{EC94B5BA-8EEF-4959-8CB8-33F3F787F94E}"/>
          </ac:spMkLst>
        </pc:spChg>
        <pc:spChg chg="add mod">
          <ac:chgData name="Weisheng Zhu" userId="235d122c-3b57-4c5d-826a-7dbf2d1a59d1" providerId="ADAL" clId="{1AA52FBA-D758-4F5A-B752-F9DA8360EF13}" dt="2019-09-05T02:17:30.407" v="721" actId="1076"/>
          <ac:spMkLst>
            <pc:docMk/>
            <pc:sldMk cId="2696178409" sldId="304"/>
            <ac:spMk id="6" creationId="{BEE0C41E-F2AD-4667-B695-5914B9760B12}"/>
          </ac:spMkLst>
        </pc:spChg>
        <pc:spChg chg="add mod">
          <ac:chgData name="Weisheng Zhu" userId="235d122c-3b57-4c5d-826a-7dbf2d1a59d1" providerId="ADAL" clId="{1AA52FBA-D758-4F5A-B752-F9DA8360EF13}" dt="2019-09-05T02:17:13.711" v="717" actId="113"/>
          <ac:spMkLst>
            <pc:docMk/>
            <pc:sldMk cId="2696178409" sldId="304"/>
            <ac:spMk id="7" creationId="{87E75494-DE3B-4BA7-9B23-79F398D551E9}"/>
          </ac:spMkLst>
        </pc:spChg>
        <pc:spChg chg="add mod">
          <ac:chgData name="Weisheng Zhu" userId="235d122c-3b57-4c5d-826a-7dbf2d1a59d1" providerId="ADAL" clId="{1AA52FBA-D758-4F5A-B752-F9DA8360EF13}" dt="2019-09-05T02:17:13.711" v="717" actId="113"/>
          <ac:spMkLst>
            <pc:docMk/>
            <pc:sldMk cId="2696178409" sldId="304"/>
            <ac:spMk id="8" creationId="{483D8E11-19D7-4C9A-9642-C04DC5AE68F8}"/>
          </ac:spMkLst>
        </pc:spChg>
        <pc:spChg chg="add mod">
          <ac:chgData name="Weisheng Zhu" userId="235d122c-3b57-4c5d-826a-7dbf2d1a59d1" providerId="ADAL" clId="{1AA52FBA-D758-4F5A-B752-F9DA8360EF13}" dt="2019-09-05T02:17:13.711" v="717" actId="113"/>
          <ac:spMkLst>
            <pc:docMk/>
            <pc:sldMk cId="2696178409" sldId="304"/>
            <ac:spMk id="9" creationId="{55875ECD-21DD-4B19-BE8D-35C7CE3F8590}"/>
          </ac:spMkLst>
        </pc:spChg>
        <pc:spChg chg="add mod">
          <ac:chgData name="Weisheng Zhu" userId="235d122c-3b57-4c5d-826a-7dbf2d1a59d1" providerId="ADAL" clId="{1AA52FBA-D758-4F5A-B752-F9DA8360EF13}" dt="2019-09-05T02:17:13.711" v="717" actId="113"/>
          <ac:spMkLst>
            <pc:docMk/>
            <pc:sldMk cId="2696178409" sldId="304"/>
            <ac:spMk id="10" creationId="{2CAC98B0-F997-48F1-ACD1-6D0B71B6BDB4}"/>
          </ac:spMkLst>
        </pc:spChg>
        <pc:spChg chg="add mod">
          <ac:chgData name="Weisheng Zhu" userId="235d122c-3b57-4c5d-826a-7dbf2d1a59d1" providerId="ADAL" clId="{1AA52FBA-D758-4F5A-B752-F9DA8360EF13}" dt="2019-09-05T02:17:32.857" v="722" actId="113"/>
          <ac:spMkLst>
            <pc:docMk/>
            <pc:sldMk cId="2696178409" sldId="304"/>
            <ac:spMk id="11" creationId="{62F9C534-5C07-45A0-A2C2-50CDD01F21CA}"/>
          </ac:spMkLst>
        </pc:spChg>
        <pc:spChg chg="add del mod">
          <ac:chgData name="Weisheng Zhu" userId="235d122c-3b57-4c5d-826a-7dbf2d1a59d1" providerId="ADAL" clId="{1AA52FBA-D758-4F5A-B752-F9DA8360EF13}" dt="2019-09-05T02:14:15.346" v="583"/>
          <ac:spMkLst>
            <pc:docMk/>
            <pc:sldMk cId="2696178409" sldId="304"/>
            <ac:spMk id="12" creationId="{0ACA657A-4BF7-4DA6-95C5-DA827AD1FF17}"/>
          </ac:spMkLst>
        </pc:spChg>
        <pc:spChg chg="add del mod">
          <ac:chgData name="Weisheng Zhu" userId="235d122c-3b57-4c5d-826a-7dbf2d1a59d1" providerId="ADAL" clId="{1AA52FBA-D758-4F5A-B752-F9DA8360EF13}" dt="2019-09-05T02:14:30.139" v="612"/>
          <ac:spMkLst>
            <pc:docMk/>
            <pc:sldMk cId="2696178409" sldId="304"/>
            <ac:spMk id="13" creationId="{B090434A-4656-4BCC-AAC3-214E69890742}"/>
          </ac:spMkLst>
        </pc:spChg>
        <pc:spChg chg="add mod">
          <ac:chgData name="Weisheng Zhu" userId="235d122c-3b57-4c5d-826a-7dbf2d1a59d1" providerId="ADAL" clId="{1AA52FBA-D758-4F5A-B752-F9DA8360EF13}" dt="2019-09-05T02:17:04.833" v="715" actId="207"/>
          <ac:spMkLst>
            <pc:docMk/>
            <pc:sldMk cId="2696178409" sldId="304"/>
            <ac:spMk id="14" creationId="{DD2EF9AB-15C5-466A-B398-E15020E677CA}"/>
          </ac:spMkLst>
        </pc:spChg>
        <pc:spChg chg="add mod">
          <ac:chgData name="Weisheng Zhu" userId="235d122c-3b57-4c5d-826a-7dbf2d1a59d1" providerId="ADAL" clId="{1AA52FBA-D758-4F5A-B752-F9DA8360EF13}" dt="2019-09-05T02:15:25.297" v="675" actId="1076"/>
          <ac:spMkLst>
            <pc:docMk/>
            <pc:sldMk cId="2696178409" sldId="304"/>
            <ac:spMk id="15" creationId="{273FEA2C-82D6-4CE9-A214-50D8744AACBA}"/>
          </ac:spMkLst>
        </pc:spChg>
        <pc:spChg chg="add mod">
          <ac:chgData name="Weisheng Zhu" userId="235d122c-3b57-4c5d-826a-7dbf2d1a59d1" providerId="ADAL" clId="{1AA52FBA-D758-4F5A-B752-F9DA8360EF13}" dt="2019-09-05T02:15:29.337" v="676" actId="1076"/>
          <ac:spMkLst>
            <pc:docMk/>
            <pc:sldMk cId="2696178409" sldId="304"/>
            <ac:spMk id="16" creationId="{2AC9F0CF-2542-4D3C-B882-CC21464E7CD3}"/>
          </ac:spMkLst>
        </pc:spChg>
        <pc:spChg chg="add del mod">
          <ac:chgData name="Weisheng Zhu" userId="235d122c-3b57-4c5d-826a-7dbf2d1a59d1" providerId="ADAL" clId="{1AA52FBA-D758-4F5A-B752-F9DA8360EF13}" dt="2019-09-05T02:14:35.992" v="653"/>
          <ac:spMkLst>
            <pc:docMk/>
            <pc:sldMk cId="2696178409" sldId="304"/>
            <ac:spMk id="17" creationId="{B6851436-E724-4ADC-BF3E-3CB5A5959089}"/>
          </ac:spMkLst>
        </pc:spChg>
        <pc:spChg chg="add del mod">
          <ac:chgData name="Weisheng Zhu" userId="235d122c-3b57-4c5d-826a-7dbf2d1a59d1" providerId="ADAL" clId="{1AA52FBA-D758-4F5A-B752-F9DA8360EF13}" dt="2019-09-05T02:15:11.270" v="671" actId="478"/>
          <ac:spMkLst>
            <pc:docMk/>
            <pc:sldMk cId="2696178409" sldId="304"/>
            <ac:spMk id="18" creationId="{DECEBCCA-AADE-4EB1-8C17-0BFA1925087A}"/>
          </ac:spMkLst>
        </pc:spChg>
        <pc:spChg chg="add mod">
          <ac:chgData name="Weisheng Zhu" userId="235d122c-3b57-4c5d-826a-7dbf2d1a59d1" providerId="ADAL" clId="{1AA52FBA-D758-4F5A-B752-F9DA8360EF13}" dt="2019-09-05T02:15:37.456" v="678" actId="1076"/>
          <ac:spMkLst>
            <pc:docMk/>
            <pc:sldMk cId="2696178409" sldId="304"/>
            <ac:spMk id="19" creationId="{8CC1C363-5425-4589-AB16-C168795D138B}"/>
          </ac:spMkLst>
        </pc:spChg>
        <pc:spChg chg="add del">
          <ac:chgData name="Weisheng Zhu" userId="235d122c-3b57-4c5d-826a-7dbf2d1a59d1" providerId="ADAL" clId="{1AA52FBA-D758-4F5A-B752-F9DA8360EF13}" dt="2019-09-05T02:15:03.411" v="665"/>
          <ac:spMkLst>
            <pc:docMk/>
            <pc:sldMk cId="2696178409" sldId="304"/>
            <ac:spMk id="20" creationId="{DEAEBD86-C3AD-43D8-8DE9-FE1C852E54A3}"/>
          </ac:spMkLst>
        </pc:spChg>
        <pc:spChg chg="add del">
          <ac:chgData name="Weisheng Zhu" userId="235d122c-3b57-4c5d-826a-7dbf2d1a59d1" providerId="ADAL" clId="{1AA52FBA-D758-4F5A-B752-F9DA8360EF13}" dt="2019-09-05T02:15:05.011" v="667"/>
          <ac:spMkLst>
            <pc:docMk/>
            <pc:sldMk cId="2696178409" sldId="304"/>
            <ac:spMk id="21" creationId="{7B5460A4-32AA-4B87-A2BC-631B2ADE6221}"/>
          </ac:spMkLst>
        </pc:spChg>
        <pc:spChg chg="add mod">
          <ac:chgData name="Weisheng Zhu" userId="235d122c-3b57-4c5d-826a-7dbf2d1a59d1" providerId="ADAL" clId="{1AA52FBA-D758-4F5A-B752-F9DA8360EF13}" dt="2019-09-05T02:15:32.753" v="677" actId="1076"/>
          <ac:spMkLst>
            <pc:docMk/>
            <pc:sldMk cId="2696178409" sldId="304"/>
            <ac:spMk id="22" creationId="{D3362961-80A8-4F01-8AAC-0C3AB5B767BA}"/>
          </ac:spMkLst>
        </pc:spChg>
        <pc:spChg chg="add mod">
          <ac:chgData name="Weisheng Zhu" userId="235d122c-3b57-4c5d-826a-7dbf2d1a59d1" providerId="ADAL" clId="{1AA52FBA-D758-4F5A-B752-F9DA8360EF13}" dt="2019-09-05T02:16:21.707" v="702"/>
          <ac:spMkLst>
            <pc:docMk/>
            <pc:sldMk cId="2696178409" sldId="304"/>
            <ac:spMk id="25" creationId="{2AA83A9D-B7A1-4B56-8D7F-D4C140AB022E}"/>
          </ac:spMkLst>
        </pc:spChg>
        <pc:spChg chg="add mod">
          <ac:chgData name="Weisheng Zhu" userId="235d122c-3b57-4c5d-826a-7dbf2d1a59d1" providerId="ADAL" clId="{1AA52FBA-D758-4F5A-B752-F9DA8360EF13}" dt="2019-09-05T02:16:42.645" v="708" actId="20577"/>
          <ac:spMkLst>
            <pc:docMk/>
            <pc:sldMk cId="2696178409" sldId="304"/>
            <ac:spMk id="26" creationId="{1BD7A604-9D52-4EEB-8EC2-D9BA1C14234E}"/>
          </ac:spMkLst>
        </pc:spChg>
        <pc:cxnChg chg="add mod">
          <ac:chgData name="Weisheng Zhu" userId="235d122c-3b57-4c5d-826a-7dbf2d1a59d1" providerId="ADAL" clId="{1AA52FBA-D758-4F5A-B752-F9DA8360EF13}" dt="2019-09-05T02:16:27.880" v="703" actId="1076"/>
          <ac:cxnSpMkLst>
            <pc:docMk/>
            <pc:sldMk cId="2696178409" sldId="304"/>
            <ac:cxnSpMk id="23" creationId="{C3B7080B-0294-4B4F-82BC-0686BCE905EE}"/>
          </ac:cxnSpMkLst>
        </pc:cxnChg>
        <pc:cxnChg chg="add mod">
          <ac:chgData name="Weisheng Zhu" userId="235d122c-3b57-4c5d-826a-7dbf2d1a59d1" providerId="ADAL" clId="{1AA52FBA-D758-4F5A-B752-F9DA8360EF13}" dt="2019-09-05T02:17:47.045" v="726" actId="1037"/>
          <ac:cxnSpMkLst>
            <pc:docMk/>
            <pc:sldMk cId="2696178409" sldId="304"/>
            <ac:cxnSpMk id="27" creationId="{378A6E2F-0408-426B-8C60-993960AA38EF}"/>
          </ac:cxnSpMkLst>
        </pc:cxnChg>
      </pc:sldChg>
      <pc:sldChg chg="delSp add del">
        <pc:chgData name="Weisheng Zhu" userId="235d122c-3b57-4c5d-826a-7dbf2d1a59d1" providerId="ADAL" clId="{1AA52FBA-D758-4F5A-B752-F9DA8360EF13}" dt="2019-09-03T07:34:09.841" v="203" actId="47"/>
        <pc:sldMkLst>
          <pc:docMk/>
          <pc:sldMk cId="3317824456" sldId="304"/>
        </pc:sldMkLst>
        <pc:spChg chg="del">
          <ac:chgData name="Weisheng Zhu" userId="235d122c-3b57-4c5d-826a-7dbf2d1a59d1" providerId="ADAL" clId="{1AA52FBA-D758-4F5A-B752-F9DA8360EF13}" dt="2019-09-03T07:25:37.141" v="202"/>
          <ac:spMkLst>
            <pc:docMk/>
            <pc:sldMk cId="3317824456" sldId="304"/>
            <ac:spMk id="2" creationId="{E4D11E07-E864-4BC1-B543-718662559AE8}"/>
          </ac:spMkLst>
        </pc:spChg>
        <pc:spChg chg="del">
          <ac:chgData name="Weisheng Zhu" userId="235d122c-3b57-4c5d-826a-7dbf2d1a59d1" providerId="ADAL" clId="{1AA52FBA-D758-4F5A-B752-F9DA8360EF13}" dt="2019-09-03T07:25:37.141" v="202"/>
          <ac:spMkLst>
            <pc:docMk/>
            <pc:sldMk cId="3317824456" sldId="304"/>
            <ac:spMk id="3" creationId="{9B4E7744-2111-4294-B28C-75A7BC3203EB}"/>
          </ac:spMkLst>
        </pc:spChg>
        <pc:spChg chg="del">
          <ac:chgData name="Weisheng Zhu" userId="235d122c-3b57-4c5d-826a-7dbf2d1a59d1" providerId="ADAL" clId="{1AA52FBA-D758-4F5A-B752-F9DA8360EF13}" dt="2019-09-03T07:25:37.141" v="202"/>
          <ac:spMkLst>
            <pc:docMk/>
            <pc:sldMk cId="3317824456" sldId="304"/>
            <ac:spMk id="4" creationId="{5CEA4216-C8E5-4A85-BCAC-3F63EB469C08}"/>
          </ac:spMkLst>
        </pc:spChg>
        <pc:spChg chg="del">
          <ac:chgData name="Weisheng Zhu" userId="235d122c-3b57-4c5d-826a-7dbf2d1a59d1" providerId="ADAL" clId="{1AA52FBA-D758-4F5A-B752-F9DA8360EF13}" dt="2019-09-03T07:25:37.141" v="202"/>
          <ac:spMkLst>
            <pc:docMk/>
            <pc:sldMk cId="3317824456" sldId="304"/>
            <ac:spMk id="5" creationId="{A51B3BDF-967F-48BB-B5EC-1BFC52801F81}"/>
          </ac:spMkLst>
        </pc:spChg>
      </pc:sldChg>
      <pc:sldChg chg="addSp delSp modSp add delAnim modAnim">
        <pc:chgData name="Weisheng Zhu" userId="235d122c-3b57-4c5d-826a-7dbf2d1a59d1" providerId="ADAL" clId="{1AA52FBA-D758-4F5A-B752-F9DA8360EF13}" dt="2019-09-05T02:35:28.765" v="1175"/>
        <pc:sldMkLst>
          <pc:docMk/>
          <pc:sldMk cId="4279611762" sldId="305"/>
        </pc:sldMkLst>
        <pc:spChg chg="del">
          <ac:chgData name="Weisheng Zhu" userId="235d122c-3b57-4c5d-826a-7dbf2d1a59d1" providerId="ADAL" clId="{1AA52FBA-D758-4F5A-B752-F9DA8360EF13}" dt="2019-09-05T02:18:39.006" v="728"/>
          <ac:spMkLst>
            <pc:docMk/>
            <pc:sldMk cId="4279611762" sldId="305"/>
            <ac:spMk id="2" creationId="{12D4E880-33CA-4706-906A-41BC72D52F59}"/>
          </ac:spMkLst>
        </pc:spChg>
        <pc:spChg chg="del">
          <ac:chgData name="Weisheng Zhu" userId="235d122c-3b57-4c5d-826a-7dbf2d1a59d1" providerId="ADAL" clId="{1AA52FBA-D758-4F5A-B752-F9DA8360EF13}" dt="2019-09-05T02:18:39.006" v="728"/>
          <ac:spMkLst>
            <pc:docMk/>
            <pc:sldMk cId="4279611762" sldId="305"/>
            <ac:spMk id="3" creationId="{C320735F-F6FE-42A5-9BC6-A4486B0B3BFC}"/>
          </ac:spMkLst>
        </pc:spChg>
        <pc:spChg chg="add mod">
          <ac:chgData name="Weisheng Zhu" userId="235d122c-3b57-4c5d-826a-7dbf2d1a59d1" providerId="ADAL" clId="{1AA52FBA-D758-4F5A-B752-F9DA8360EF13}" dt="2019-09-05T02:35:16.407" v="1133"/>
          <ac:spMkLst>
            <pc:docMk/>
            <pc:sldMk cId="4279611762" sldId="305"/>
            <ac:spMk id="4" creationId="{AEA4A46D-2F64-4BE2-92E5-0D5F31444221}"/>
          </ac:spMkLst>
        </pc:spChg>
        <pc:spChg chg="add mod">
          <ac:chgData name="Weisheng Zhu" userId="235d122c-3b57-4c5d-826a-7dbf2d1a59d1" providerId="ADAL" clId="{1AA52FBA-D758-4F5A-B752-F9DA8360EF13}" dt="2019-09-05T02:35:28.765" v="1175"/>
          <ac:spMkLst>
            <pc:docMk/>
            <pc:sldMk cId="4279611762" sldId="305"/>
            <ac:spMk id="5" creationId="{85EF158E-7E5D-4D58-BF76-379FA50E57B6}"/>
          </ac:spMkLst>
        </pc:spChg>
        <pc:spChg chg="add mod">
          <ac:chgData name="Weisheng Zhu" userId="235d122c-3b57-4c5d-826a-7dbf2d1a59d1" providerId="ADAL" clId="{1AA52FBA-D758-4F5A-B752-F9DA8360EF13}" dt="2019-09-05T02:32:15.744" v="1083" actId="164"/>
          <ac:spMkLst>
            <pc:docMk/>
            <pc:sldMk cId="4279611762" sldId="305"/>
            <ac:spMk id="8" creationId="{1847B0DA-6965-4229-9D98-06D3777A4524}"/>
          </ac:spMkLst>
        </pc:spChg>
        <pc:spChg chg="add del mod">
          <ac:chgData name="Weisheng Zhu" userId="235d122c-3b57-4c5d-826a-7dbf2d1a59d1" providerId="ADAL" clId="{1AA52FBA-D758-4F5A-B752-F9DA8360EF13}" dt="2019-09-05T02:30:45.264" v="1050" actId="478"/>
          <ac:spMkLst>
            <pc:docMk/>
            <pc:sldMk cId="4279611762" sldId="305"/>
            <ac:spMk id="9" creationId="{AE984C9A-0EFC-4F96-8283-E60408F6DE74}"/>
          </ac:spMkLst>
        </pc:spChg>
        <pc:spChg chg="add del mod">
          <ac:chgData name="Weisheng Zhu" userId="235d122c-3b57-4c5d-826a-7dbf2d1a59d1" providerId="ADAL" clId="{1AA52FBA-D758-4F5A-B752-F9DA8360EF13}" dt="2019-09-05T02:30:30.353" v="1046" actId="478"/>
          <ac:spMkLst>
            <pc:docMk/>
            <pc:sldMk cId="4279611762" sldId="305"/>
            <ac:spMk id="10" creationId="{7E94D861-A398-4362-9241-B7DDAB995929}"/>
          </ac:spMkLst>
        </pc:spChg>
        <pc:spChg chg="add del mod">
          <ac:chgData name="Weisheng Zhu" userId="235d122c-3b57-4c5d-826a-7dbf2d1a59d1" providerId="ADAL" clId="{1AA52FBA-D758-4F5A-B752-F9DA8360EF13}" dt="2019-09-05T02:32:08.222" v="1081" actId="478"/>
          <ac:spMkLst>
            <pc:docMk/>
            <pc:sldMk cId="4279611762" sldId="305"/>
            <ac:spMk id="11" creationId="{3D1EDC6F-9C43-4F87-B60C-226CAD4BDFDB}"/>
          </ac:spMkLst>
        </pc:spChg>
        <pc:spChg chg="add mod">
          <ac:chgData name="Weisheng Zhu" userId="235d122c-3b57-4c5d-826a-7dbf2d1a59d1" providerId="ADAL" clId="{1AA52FBA-D758-4F5A-B752-F9DA8360EF13}" dt="2019-09-05T02:34:58.939" v="1130" actId="108"/>
          <ac:spMkLst>
            <pc:docMk/>
            <pc:sldMk cId="4279611762" sldId="305"/>
            <ac:spMk id="12" creationId="{6854CA19-2EB9-4925-99F6-D1F0E792CE87}"/>
          </ac:spMkLst>
        </pc:spChg>
        <pc:spChg chg="add mod">
          <ac:chgData name="Weisheng Zhu" userId="235d122c-3b57-4c5d-826a-7dbf2d1a59d1" providerId="ADAL" clId="{1AA52FBA-D758-4F5A-B752-F9DA8360EF13}" dt="2019-09-05T02:34:54.755" v="1129" actId="207"/>
          <ac:spMkLst>
            <pc:docMk/>
            <pc:sldMk cId="4279611762" sldId="305"/>
            <ac:spMk id="13" creationId="{AD4BFD5F-9993-4426-8679-FCF7EAE85E0F}"/>
          </ac:spMkLst>
        </pc:spChg>
        <pc:spChg chg="add mod ord">
          <ac:chgData name="Weisheng Zhu" userId="235d122c-3b57-4c5d-826a-7dbf2d1a59d1" providerId="ADAL" clId="{1AA52FBA-D758-4F5A-B752-F9DA8360EF13}" dt="2019-09-05T02:34:43.324" v="1125" actId="113"/>
          <ac:spMkLst>
            <pc:docMk/>
            <pc:sldMk cId="4279611762" sldId="305"/>
            <ac:spMk id="14" creationId="{C02E3457-67E7-4FF9-A3F0-2A1EBF7F1325}"/>
          </ac:spMkLst>
        </pc:spChg>
        <pc:spChg chg="add del mod">
          <ac:chgData name="Weisheng Zhu" userId="235d122c-3b57-4c5d-826a-7dbf2d1a59d1" providerId="ADAL" clId="{1AA52FBA-D758-4F5A-B752-F9DA8360EF13}" dt="2019-09-05T02:25:50.975" v="939" actId="478"/>
          <ac:spMkLst>
            <pc:docMk/>
            <pc:sldMk cId="4279611762" sldId="305"/>
            <ac:spMk id="15" creationId="{5DD6BC87-1C6C-4F7A-A1C3-C2BD10CB2DB7}"/>
          </ac:spMkLst>
        </pc:spChg>
        <pc:spChg chg="add mod ord">
          <ac:chgData name="Weisheng Zhu" userId="235d122c-3b57-4c5d-826a-7dbf2d1a59d1" providerId="ADAL" clId="{1AA52FBA-D758-4F5A-B752-F9DA8360EF13}" dt="2019-09-05T02:34:35.092" v="1122" actId="207"/>
          <ac:spMkLst>
            <pc:docMk/>
            <pc:sldMk cId="4279611762" sldId="305"/>
            <ac:spMk id="16" creationId="{FD333CAD-0AA8-4008-907C-760791E3B124}"/>
          </ac:spMkLst>
        </pc:spChg>
        <pc:spChg chg="add mod">
          <ac:chgData name="Weisheng Zhu" userId="235d122c-3b57-4c5d-826a-7dbf2d1a59d1" providerId="ADAL" clId="{1AA52FBA-D758-4F5A-B752-F9DA8360EF13}" dt="2019-09-05T02:34:46.748" v="1126" actId="108"/>
          <ac:spMkLst>
            <pc:docMk/>
            <pc:sldMk cId="4279611762" sldId="305"/>
            <ac:spMk id="21" creationId="{24826103-7433-4AE0-B935-C233AEC7702D}"/>
          </ac:spMkLst>
        </pc:spChg>
        <pc:spChg chg="add mod ord">
          <ac:chgData name="Weisheng Zhu" userId="235d122c-3b57-4c5d-826a-7dbf2d1a59d1" providerId="ADAL" clId="{1AA52FBA-D758-4F5A-B752-F9DA8360EF13}" dt="2019-09-05T02:30:11.978" v="1039" actId="164"/>
          <ac:spMkLst>
            <pc:docMk/>
            <pc:sldMk cId="4279611762" sldId="305"/>
            <ac:spMk id="40" creationId="{897B12F5-3838-4975-B411-80A1664A5D5D}"/>
          </ac:spMkLst>
        </pc:spChg>
        <pc:spChg chg="add del mod">
          <ac:chgData name="Weisheng Zhu" userId="235d122c-3b57-4c5d-826a-7dbf2d1a59d1" providerId="ADAL" clId="{1AA52FBA-D758-4F5A-B752-F9DA8360EF13}" dt="2019-09-05T02:29:07.986" v="1023" actId="478"/>
          <ac:spMkLst>
            <pc:docMk/>
            <pc:sldMk cId="4279611762" sldId="305"/>
            <ac:spMk id="41" creationId="{D0FB5D92-A12C-450C-A1AD-CD583F91D2DA}"/>
          </ac:spMkLst>
        </pc:spChg>
        <pc:spChg chg="add mod ord">
          <ac:chgData name="Weisheng Zhu" userId="235d122c-3b57-4c5d-826a-7dbf2d1a59d1" providerId="ADAL" clId="{1AA52FBA-D758-4F5A-B752-F9DA8360EF13}" dt="2019-09-05T02:30:11.978" v="1039" actId="164"/>
          <ac:spMkLst>
            <pc:docMk/>
            <pc:sldMk cId="4279611762" sldId="305"/>
            <ac:spMk id="42" creationId="{509622BD-66BC-4ECD-A50C-6C7D9A4BDE20}"/>
          </ac:spMkLst>
        </pc:spChg>
        <pc:spChg chg="add mod">
          <ac:chgData name="Weisheng Zhu" userId="235d122c-3b57-4c5d-826a-7dbf2d1a59d1" providerId="ADAL" clId="{1AA52FBA-D758-4F5A-B752-F9DA8360EF13}" dt="2019-09-05T02:32:11.927" v="1082" actId="164"/>
          <ac:spMkLst>
            <pc:docMk/>
            <pc:sldMk cId="4279611762" sldId="305"/>
            <ac:spMk id="47" creationId="{1B673DC0-996B-4F81-8A0B-19565145D113}"/>
          </ac:spMkLst>
        </pc:spChg>
        <pc:spChg chg="add mod">
          <ac:chgData name="Weisheng Zhu" userId="235d122c-3b57-4c5d-826a-7dbf2d1a59d1" providerId="ADAL" clId="{1AA52FBA-D758-4F5A-B752-F9DA8360EF13}" dt="2019-09-05T02:32:19.448" v="1084" actId="164"/>
          <ac:spMkLst>
            <pc:docMk/>
            <pc:sldMk cId="4279611762" sldId="305"/>
            <ac:spMk id="51" creationId="{003F67FA-846D-492A-A8BA-42AD582E539A}"/>
          </ac:spMkLst>
        </pc:spChg>
        <pc:spChg chg="add mod">
          <ac:chgData name="Weisheng Zhu" userId="235d122c-3b57-4c5d-826a-7dbf2d1a59d1" providerId="ADAL" clId="{1AA52FBA-D758-4F5A-B752-F9DA8360EF13}" dt="2019-09-05T02:32:22.823" v="1085" actId="164"/>
          <ac:spMkLst>
            <pc:docMk/>
            <pc:sldMk cId="4279611762" sldId="305"/>
            <ac:spMk id="55" creationId="{289442FE-A9D5-4990-BDD4-BF1C63C32BFB}"/>
          </ac:spMkLst>
        </pc:spChg>
        <pc:grpChg chg="add mod">
          <ac:chgData name="Weisheng Zhu" userId="235d122c-3b57-4c5d-826a-7dbf2d1a59d1" providerId="ADAL" clId="{1AA52FBA-D758-4F5A-B752-F9DA8360EF13}" dt="2019-09-05T02:32:15.744" v="1083" actId="164"/>
          <ac:grpSpMkLst>
            <pc:docMk/>
            <pc:sldMk cId="4279611762" sldId="305"/>
            <ac:grpSpMk id="43" creationId="{734539C9-DB29-4C5F-A7BB-46AC9D903A09}"/>
          </ac:grpSpMkLst>
        </pc:grpChg>
        <pc:grpChg chg="add mod">
          <ac:chgData name="Weisheng Zhu" userId="235d122c-3b57-4c5d-826a-7dbf2d1a59d1" providerId="ADAL" clId="{1AA52FBA-D758-4F5A-B752-F9DA8360EF13}" dt="2019-09-05T02:32:11.927" v="1082" actId="164"/>
          <ac:grpSpMkLst>
            <pc:docMk/>
            <pc:sldMk cId="4279611762" sldId="305"/>
            <ac:grpSpMk id="44" creationId="{B0265842-BDCB-446C-9F46-B42E47EC03B2}"/>
          </ac:grpSpMkLst>
        </pc:grpChg>
        <pc:grpChg chg="add mod">
          <ac:chgData name="Weisheng Zhu" userId="235d122c-3b57-4c5d-826a-7dbf2d1a59d1" providerId="ADAL" clId="{1AA52FBA-D758-4F5A-B752-F9DA8360EF13}" dt="2019-09-05T02:32:19.448" v="1084" actId="164"/>
          <ac:grpSpMkLst>
            <pc:docMk/>
            <pc:sldMk cId="4279611762" sldId="305"/>
            <ac:grpSpMk id="48" creationId="{41196588-96B3-4527-A03A-ACC90A9627ED}"/>
          </ac:grpSpMkLst>
        </pc:grpChg>
        <pc:grpChg chg="add mod">
          <ac:chgData name="Weisheng Zhu" userId="235d122c-3b57-4c5d-826a-7dbf2d1a59d1" providerId="ADAL" clId="{1AA52FBA-D758-4F5A-B752-F9DA8360EF13}" dt="2019-09-05T02:32:22.823" v="1085" actId="164"/>
          <ac:grpSpMkLst>
            <pc:docMk/>
            <pc:sldMk cId="4279611762" sldId="305"/>
            <ac:grpSpMk id="52" creationId="{C6DA4336-45AD-43A1-B91C-A92C72C6C711}"/>
          </ac:grpSpMkLst>
        </pc:grpChg>
        <pc:grpChg chg="add mod">
          <ac:chgData name="Weisheng Zhu" userId="235d122c-3b57-4c5d-826a-7dbf2d1a59d1" providerId="ADAL" clId="{1AA52FBA-D758-4F5A-B752-F9DA8360EF13}" dt="2019-09-05T02:32:39.267" v="1090" actId="1076"/>
          <ac:grpSpMkLst>
            <pc:docMk/>
            <pc:sldMk cId="4279611762" sldId="305"/>
            <ac:grpSpMk id="56" creationId="{C58900BF-75C1-40B5-918B-DE1FEA38418F}"/>
          </ac:grpSpMkLst>
        </pc:grpChg>
        <pc:grpChg chg="add mod">
          <ac:chgData name="Weisheng Zhu" userId="235d122c-3b57-4c5d-826a-7dbf2d1a59d1" providerId="ADAL" clId="{1AA52FBA-D758-4F5A-B752-F9DA8360EF13}" dt="2019-09-05T02:32:36.099" v="1089" actId="1076"/>
          <ac:grpSpMkLst>
            <pc:docMk/>
            <pc:sldMk cId="4279611762" sldId="305"/>
            <ac:grpSpMk id="57" creationId="{F01BAFC7-F3DC-4F65-A2B4-E1A8E190DC4B}"/>
          </ac:grpSpMkLst>
        </pc:grpChg>
        <pc:grpChg chg="add mod">
          <ac:chgData name="Weisheng Zhu" userId="235d122c-3b57-4c5d-826a-7dbf2d1a59d1" providerId="ADAL" clId="{1AA52FBA-D758-4F5A-B752-F9DA8360EF13}" dt="2019-09-05T02:32:36.099" v="1089" actId="1076"/>
          <ac:grpSpMkLst>
            <pc:docMk/>
            <pc:sldMk cId="4279611762" sldId="305"/>
            <ac:grpSpMk id="58" creationId="{039A7F41-E9A7-4AFC-A828-BA5344E6FAE7}"/>
          </ac:grpSpMkLst>
        </pc:grpChg>
        <pc:grpChg chg="add mod">
          <ac:chgData name="Weisheng Zhu" userId="235d122c-3b57-4c5d-826a-7dbf2d1a59d1" providerId="ADAL" clId="{1AA52FBA-D758-4F5A-B752-F9DA8360EF13}" dt="2019-09-05T02:32:42.587" v="1091" actId="1076"/>
          <ac:grpSpMkLst>
            <pc:docMk/>
            <pc:sldMk cId="4279611762" sldId="305"/>
            <ac:grpSpMk id="59" creationId="{2177B7CD-E180-45B6-90C3-1F2CB1CA1EB1}"/>
          </ac:grpSpMkLst>
        </pc:grpChg>
        <pc:graphicFrameChg chg="add del mod">
          <ac:chgData name="Weisheng Zhu" userId="235d122c-3b57-4c5d-826a-7dbf2d1a59d1" providerId="ADAL" clId="{1AA52FBA-D758-4F5A-B752-F9DA8360EF13}" dt="2019-09-05T02:24:09.108" v="879" actId="478"/>
          <ac:graphicFrameMkLst>
            <pc:docMk/>
            <pc:sldMk cId="4279611762" sldId="305"/>
            <ac:graphicFrameMk id="6" creationId="{3FCE11AD-83E3-45D7-A687-F9E37BD4C39C}"/>
          </ac:graphicFrameMkLst>
        </pc:graphicFrameChg>
        <pc:graphicFrameChg chg="add del mod">
          <ac:chgData name="Weisheng Zhu" userId="235d122c-3b57-4c5d-826a-7dbf2d1a59d1" providerId="ADAL" clId="{1AA52FBA-D758-4F5A-B752-F9DA8360EF13}" dt="2019-09-05T02:24:09.108" v="879" actId="478"/>
          <ac:graphicFrameMkLst>
            <pc:docMk/>
            <pc:sldMk cId="4279611762" sldId="305"/>
            <ac:graphicFrameMk id="7" creationId="{2ADD9CDE-5E76-46EB-8116-3DC5375E565C}"/>
          </ac:graphicFrameMkLst>
        </pc:graphicFrameChg>
        <pc:cxnChg chg="add mod">
          <ac:chgData name="Weisheng Zhu" userId="235d122c-3b57-4c5d-826a-7dbf2d1a59d1" providerId="ADAL" clId="{1AA52FBA-D758-4F5A-B752-F9DA8360EF13}" dt="2019-09-05T02:32:46.235" v="1092" actId="1076"/>
          <ac:cxnSpMkLst>
            <pc:docMk/>
            <pc:sldMk cId="4279611762" sldId="305"/>
            <ac:cxnSpMk id="18" creationId="{AEAAA754-0A91-49B6-8F3F-D16FCC7A4DBA}"/>
          </ac:cxnSpMkLst>
        </pc:cxnChg>
        <pc:cxnChg chg="add mod">
          <ac:chgData name="Weisheng Zhu" userId="235d122c-3b57-4c5d-826a-7dbf2d1a59d1" providerId="ADAL" clId="{1AA52FBA-D758-4F5A-B752-F9DA8360EF13}" dt="2019-09-05T02:32:48.787" v="1093" actId="1076"/>
          <ac:cxnSpMkLst>
            <pc:docMk/>
            <pc:sldMk cId="4279611762" sldId="305"/>
            <ac:cxnSpMk id="19" creationId="{53505698-E45C-437D-A78A-F42CF01522B7}"/>
          </ac:cxnSpMkLst>
        </pc:cxnChg>
        <pc:cxnChg chg="add mod">
          <ac:chgData name="Weisheng Zhu" userId="235d122c-3b57-4c5d-826a-7dbf2d1a59d1" providerId="ADAL" clId="{1AA52FBA-D758-4F5A-B752-F9DA8360EF13}" dt="2019-09-05T02:33:01.587" v="1099" actId="14100"/>
          <ac:cxnSpMkLst>
            <pc:docMk/>
            <pc:sldMk cId="4279611762" sldId="305"/>
            <ac:cxnSpMk id="20" creationId="{4D4A4D5B-B6D6-4E46-AFFE-8B7441F36CD2}"/>
          </ac:cxnSpMkLst>
        </pc:cxnChg>
        <pc:cxnChg chg="add mod">
          <ac:chgData name="Weisheng Zhu" userId="235d122c-3b57-4c5d-826a-7dbf2d1a59d1" providerId="ADAL" clId="{1AA52FBA-D758-4F5A-B752-F9DA8360EF13}" dt="2019-09-05T02:26:06.594" v="945" actId="571"/>
          <ac:cxnSpMkLst>
            <pc:docMk/>
            <pc:sldMk cId="4279611762" sldId="305"/>
            <ac:cxnSpMk id="23" creationId="{9B0CB34D-F1D8-4786-A55F-2079B6E25F59}"/>
          </ac:cxnSpMkLst>
        </pc:cxnChg>
        <pc:cxnChg chg="add mod">
          <ac:chgData name="Weisheng Zhu" userId="235d122c-3b57-4c5d-826a-7dbf2d1a59d1" providerId="ADAL" clId="{1AA52FBA-D758-4F5A-B752-F9DA8360EF13}" dt="2019-09-05T02:32:55.457" v="1096" actId="14100"/>
          <ac:cxnSpMkLst>
            <pc:docMk/>
            <pc:sldMk cId="4279611762" sldId="305"/>
            <ac:cxnSpMk id="24" creationId="{A6D8B03D-D79E-4ADC-8A65-A8D00A0982F7}"/>
          </ac:cxnSpMkLst>
        </pc:cxnChg>
        <pc:cxnChg chg="add del mod">
          <ac:chgData name="Weisheng Zhu" userId="235d122c-3b57-4c5d-826a-7dbf2d1a59d1" providerId="ADAL" clId="{1AA52FBA-D758-4F5A-B752-F9DA8360EF13}" dt="2019-09-05T02:26:57.922" v="958" actId="478"/>
          <ac:cxnSpMkLst>
            <pc:docMk/>
            <pc:sldMk cId="4279611762" sldId="305"/>
            <ac:cxnSpMk id="25" creationId="{603BA04E-4FF9-45CA-B41E-88D7AA90266E}"/>
          </ac:cxnSpMkLst>
        </pc:cxnChg>
        <pc:cxnChg chg="add mod">
          <ac:chgData name="Weisheng Zhu" userId="235d122c-3b57-4c5d-826a-7dbf2d1a59d1" providerId="ADAL" clId="{1AA52FBA-D758-4F5A-B752-F9DA8360EF13}" dt="2019-09-05T02:33:59.642" v="1113" actId="14100"/>
          <ac:cxnSpMkLst>
            <pc:docMk/>
            <pc:sldMk cId="4279611762" sldId="305"/>
            <ac:cxnSpMk id="30" creationId="{C392611E-35D6-4C1D-986D-BA02A5147BE5}"/>
          </ac:cxnSpMkLst>
        </pc:cxnChg>
        <pc:cxnChg chg="add mod">
          <ac:chgData name="Weisheng Zhu" userId="235d122c-3b57-4c5d-826a-7dbf2d1a59d1" providerId="ADAL" clId="{1AA52FBA-D758-4F5A-B752-F9DA8360EF13}" dt="2019-09-05T02:33:54.170" v="1111" actId="14100"/>
          <ac:cxnSpMkLst>
            <pc:docMk/>
            <pc:sldMk cId="4279611762" sldId="305"/>
            <ac:cxnSpMk id="36" creationId="{6719604E-CB3C-494B-B5EE-A0763920ED0B}"/>
          </ac:cxnSpMkLst>
        </pc:cxnChg>
      </pc:sldChg>
      <pc:sldChg chg="addSp delSp modSp add modAnim">
        <pc:chgData name="Weisheng Zhu" userId="235d122c-3b57-4c5d-826a-7dbf2d1a59d1" providerId="ADAL" clId="{1AA52FBA-D758-4F5A-B752-F9DA8360EF13}" dt="2019-09-05T03:23:04.760" v="1430"/>
        <pc:sldMkLst>
          <pc:docMk/>
          <pc:sldMk cId="2850551506" sldId="306"/>
        </pc:sldMkLst>
        <pc:spChg chg="mod">
          <ac:chgData name="Weisheng Zhu" userId="235d122c-3b57-4c5d-826a-7dbf2d1a59d1" providerId="ADAL" clId="{1AA52FBA-D758-4F5A-B752-F9DA8360EF13}" dt="2019-09-05T03:23:04.760" v="1430"/>
          <ac:spMkLst>
            <pc:docMk/>
            <pc:sldMk cId="2850551506" sldId="306"/>
            <ac:spMk id="2" creationId="{40A2F27E-4539-4D11-881F-8A76A25C645D}"/>
          </ac:spMkLst>
        </pc:spChg>
        <pc:spChg chg="mod">
          <ac:chgData name="Weisheng Zhu" userId="235d122c-3b57-4c5d-826a-7dbf2d1a59d1" providerId="ADAL" clId="{1AA52FBA-D758-4F5A-B752-F9DA8360EF13}" dt="2019-09-05T03:22:59.897" v="1414" actId="20577"/>
          <ac:spMkLst>
            <pc:docMk/>
            <pc:sldMk cId="2850551506" sldId="306"/>
            <ac:spMk id="3" creationId="{367EF368-21D8-441C-80F9-26B4A1D57519}"/>
          </ac:spMkLst>
        </pc:spChg>
        <pc:spChg chg="mod topLvl">
          <ac:chgData name="Weisheng Zhu" userId="235d122c-3b57-4c5d-826a-7dbf2d1a59d1" providerId="ADAL" clId="{1AA52FBA-D758-4F5A-B752-F9DA8360EF13}" dt="2019-09-05T03:08:15.058" v="1340" actId="1076"/>
          <ac:spMkLst>
            <pc:docMk/>
            <pc:sldMk cId="2850551506" sldId="306"/>
            <ac:spMk id="6" creationId="{58606761-510C-4937-918E-652F968C555D}"/>
          </ac:spMkLst>
        </pc:spChg>
        <pc:spChg chg="mod topLvl">
          <ac:chgData name="Weisheng Zhu" userId="235d122c-3b57-4c5d-826a-7dbf2d1a59d1" providerId="ADAL" clId="{1AA52FBA-D758-4F5A-B752-F9DA8360EF13}" dt="2019-09-05T03:07:43.792" v="1332" actId="164"/>
          <ac:spMkLst>
            <pc:docMk/>
            <pc:sldMk cId="2850551506" sldId="306"/>
            <ac:spMk id="8" creationId="{384A6420-D3B0-4EC1-8FB4-92ED04E765DA}"/>
          </ac:spMkLst>
        </pc:spChg>
        <pc:spChg chg="mod topLvl">
          <ac:chgData name="Weisheng Zhu" userId="235d122c-3b57-4c5d-826a-7dbf2d1a59d1" providerId="ADAL" clId="{1AA52FBA-D758-4F5A-B752-F9DA8360EF13}" dt="2019-09-05T03:07:43.792" v="1332" actId="164"/>
          <ac:spMkLst>
            <pc:docMk/>
            <pc:sldMk cId="2850551506" sldId="306"/>
            <ac:spMk id="10" creationId="{C82229B0-C840-4CAC-9046-EF0E54710E57}"/>
          </ac:spMkLst>
        </pc:spChg>
        <pc:spChg chg="mod topLvl">
          <ac:chgData name="Weisheng Zhu" userId="235d122c-3b57-4c5d-826a-7dbf2d1a59d1" providerId="ADAL" clId="{1AA52FBA-D758-4F5A-B752-F9DA8360EF13}" dt="2019-09-05T03:07:43.792" v="1332" actId="164"/>
          <ac:spMkLst>
            <pc:docMk/>
            <pc:sldMk cId="2850551506" sldId="306"/>
            <ac:spMk id="13" creationId="{055A11BE-FBF0-4809-A2B7-017C43644A17}"/>
          </ac:spMkLst>
        </pc:spChg>
        <pc:spChg chg="mod topLvl">
          <ac:chgData name="Weisheng Zhu" userId="235d122c-3b57-4c5d-826a-7dbf2d1a59d1" providerId="ADAL" clId="{1AA52FBA-D758-4F5A-B752-F9DA8360EF13}" dt="2019-09-05T03:07:43.792" v="1332" actId="164"/>
          <ac:spMkLst>
            <pc:docMk/>
            <pc:sldMk cId="2850551506" sldId="306"/>
            <ac:spMk id="14" creationId="{E9038B4A-1516-451A-B605-1212E950E015}"/>
          </ac:spMkLst>
        </pc:spChg>
        <pc:spChg chg="mod topLvl">
          <ac:chgData name="Weisheng Zhu" userId="235d122c-3b57-4c5d-826a-7dbf2d1a59d1" providerId="ADAL" clId="{1AA52FBA-D758-4F5A-B752-F9DA8360EF13}" dt="2019-09-05T03:07:43.792" v="1332" actId="164"/>
          <ac:spMkLst>
            <pc:docMk/>
            <pc:sldMk cId="2850551506" sldId="306"/>
            <ac:spMk id="16" creationId="{D96C0B43-7174-40B1-85A1-64299EE57E7D}"/>
          </ac:spMkLst>
        </pc:spChg>
        <pc:spChg chg="mod topLvl">
          <ac:chgData name="Weisheng Zhu" userId="235d122c-3b57-4c5d-826a-7dbf2d1a59d1" providerId="ADAL" clId="{1AA52FBA-D758-4F5A-B752-F9DA8360EF13}" dt="2019-09-05T03:07:43.792" v="1332" actId="164"/>
          <ac:spMkLst>
            <pc:docMk/>
            <pc:sldMk cId="2850551506" sldId="306"/>
            <ac:spMk id="18" creationId="{0A38D8D0-B021-4FC5-AC08-FBB6C242CF1C}"/>
          </ac:spMkLst>
        </pc:spChg>
        <pc:spChg chg="mod topLvl">
          <ac:chgData name="Weisheng Zhu" userId="235d122c-3b57-4c5d-826a-7dbf2d1a59d1" providerId="ADAL" clId="{1AA52FBA-D758-4F5A-B752-F9DA8360EF13}" dt="2019-09-05T03:07:43.792" v="1332" actId="164"/>
          <ac:spMkLst>
            <pc:docMk/>
            <pc:sldMk cId="2850551506" sldId="306"/>
            <ac:spMk id="19" creationId="{1BAA5986-2A3F-4752-A442-80FFC38F85F7}"/>
          </ac:spMkLst>
        </pc:spChg>
        <pc:spChg chg="mod">
          <ac:chgData name="Weisheng Zhu" userId="235d122c-3b57-4c5d-826a-7dbf2d1a59d1" providerId="ADAL" clId="{1AA52FBA-D758-4F5A-B752-F9DA8360EF13}" dt="2019-09-05T03:10:00.254" v="1367" actId="208"/>
          <ac:spMkLst>
            <pc:docMk/>
            <pc:sldMk cId="2850551506" sldId="306"/>
            <ac:spMk id="20" creationId="{05DD4136-56E8-438B-9060-A32672D6D85E}"/>
          </ac:spMkLst>
        </pc:spChg>
        <pc:spChg chg="mod">
          <ac:chgData name="Weisheng Zhu" userId="235d122c-3b57-4c5d-826a-7dbf2d1a59d1" providerId="ADAL" clId="{1AA52FBA-D758-4F5A-B752-F9DA8360EF13}" dt="2019-09-05T03:10:00.254" v="1367" actId="208"/>
          <ac:spMkLst>
            <pc:docMk/>
            <pc:sldMk cId="2850551506" sldId="306"/>
            <ac:spMk id="21" creationId="{10EA2EBB-5456-4DCD-897F-EB756006B090}"/>
          </ac:spMkLst>
        </pc:spChg>
        <pc:spChg chg="mod">
          <ac:chgData name="Weisheng Zhu" userId="235d122c-3b57-4c5d-826a-7dbf2d1a59d1" providerId="ADAL" clId="{1AA52FBA-D758-4F5A-B752-F9DA8360EF13}" dt="2019-09-05T03:09:57.141" v="1366" actId="208"/>
          <ac:spMkLst>
            <pc:docMk/>
            <pc:sldMk cId="2850551506" sldId="306"/>
            <ac:spMk id="22" creationId="{3DA6B18C-227F-4BBD-9C24-A0E7D2D53F6D}"/>
          </ac:spMkLst>
        </pc:spChg>
        <pc:spChg chg="mod">
          <ac:chgData name="Weisheng Zhu" userId="235d122c-3b57-4c5d-826a-7dbf2d1a59d1" providerId="ADAL" clId="{1AA52FBA-D758-4F5A-B752-F9DA8360EF13}" dt="2019-09-05T03:09:57.141" v="1366" actId="208"/>
          <ac:spMkLst>
            <pc:docMk/>
            <pc:sldMk cId="2850551506" sldId="306"/>
            <ac:spMk id="23" creationId="{77A1AF60-9DBA-437F-8943-884004FF7803}"/>
          </ac:spMkLst>
        </pc:spChg>
        <pc:spChg chg="mod">
          <ac:chgData name="Weisheng Zhu" userId="235d122c-3b57-4c5d-826a-7dbf2d1a59d1" providerId="ADAL" clId="{1AA52FBA-D758-4F5A-B752-F9DA8360EF13}" dt="2019-09-05T03:02:19.880" v="1269" actId="2085"/>
          <ac:spMkLst>
            <pc:docMk/>
            <pc:sldMk cId="2850551506" sldId="306"/>
            <ac:spMk id="27" creationId="{43568E8F-1DA9-4BE2-86A1-4A7A77A8D833}"/>
          </ac:spMkLst>
        </pc:spChg>
        <pc:spChg chg="mod">
          <ac:chgData name="Weisheng Zhu" userId="235d122c-3b57-4c5d-826a-7dbf2d1a59d1" providerId="ADAL" clId="{1AA52FBA-D758-4F5A-B752-F9DA8360EF13}" dt="2019-09-05T03:02:22.905" v="1270" actId="2085"/>
          <ac:spMkLst>
            <pc:docMk/>
            <pc:sldMk cId="2850551506" sldId="306"/>
            <ac:spMk id="28" creationId="{322A9E06-4F71-4753-BA01-5A81655D4A87}"/>
          </ac:spMkLst>
        </pc:spChg>
        <pc:spChg chg="mod">
          <ac:chgData name="Weisheng Zhu" userId="235d122c-3b57-4c5d-826a-7dbf2d1a59d1" providerId="ADAL" clId="{1AA52FBA-D758-4F5A-B752-F9DA8360EF13}" dt="2019-09-05T03:02:16.665" v="1268" actId="2085"/>
          <ac:spMkLst>
            <pc:docMk/>
            <pc:sldMk cId="2850551506" sldId="306"/>
            <ac:spMk id="29" creationId="{251263A8-EF69-4BD6-861A-A50CB4F55D0F}"/>
          </ac:spMkLst>
        </pc:spChg>
        <pc:spChg chg="add">
          <ac:chgData name="Weisheng Zhu" userId="235d122c-3b57-4c5d-826a-7dbf2d1a59d1" providerId="ADAL" clId="{1AA52FBA-D758-4F5A-B752-F9DA8360EF13}" dt="2019-09-05T02:45:22.616" v="1177"/>
          <ac:spMkLst>
            <pc:docMk/>
            <pc:sldMk cId="2850551506" sldId="306"/>
            <ac:spMk id="30" creationId="{5B058FEC-3290-4882-90C8-C210FBEF33CE}"/>
          </ac:spMkLst>
        </pc:spChg>
        <pc:spChg chg="add">
          <ac:chgData name="Weisheng Zhu" userId="235d122c-3b57-4c5d-826a-7dbf2d1a59d1" providerId="ADAL" clId="{1AA52FBA-D758-4F5A-B752-F9DA8360EF13}" dt="2019-09-05T02:45:22.616" v="1177"/>
          <ac:spMkLst>
            <pc:docMk/>
            <pc:sldMk cId="2850551506" sldId="306"/>
            <ac:spMk id="31" creationId="{2BE5D597-5836-4E85-BBCB-56A73CA2B091}"/>
          </ac:spMkLst>
        </pc:spChg>
        <pc:spChg chg="mod topLvl">
          <ac:chgData name="Weisheng Zhu" userId="235d122c-3b57-4c5d-826a-7dbf2d1a59d1" providerId="ADAL" clId="{1AA52FBA-D758-4F5A-B752-F9DA8360EF13}" dt="2019-09-05T03:10:11.568" v="1369" actId="207"/>
          <ac:spMkLst>
            <pc:docMk/>
            <pc:sldMk cId="2850551506" sldId="306"/>
            <ac:spMk id="33" creationId="{7EDEEE30-AE5B-41AA-8804-87C621DB323F}"/>
          </ac:spMkLst>
        </pc:spChg>
        <pc:spChg chg="mod">
          <ac:chgData name="Weisheng Zhu" userId="235d122c-3b57-4c5d-826a-7dbf2d1a59d1" providerId="ADAL" clId="{1AA52FBA-D758-4F5A-B752-F9DA8360EF13}" dt="2019-09-05T03:03:54.020" v="1290" actId="1582"/>
          <ac:spMkLst>
            <pc:docMk/>
            <pc:sldMk cId="2850551506" sldId="306"/>
            <ac:spMk id="39" creationId="{A62D13DA-6B69-4C8D-88FD-BD2E5C292B0F}"/>
          </ac:spMkLst>
        </pc:spChg>
        <pc:spChg chg="mod">
          <ac:chgData name="Weisheng Zhu" userId="235d122c-3b57-4c5d-826a-7dbf2d1a59d1" providerId="ADAL" clId="{1AA52FBA-D758-4F5A-B752-F9DA8360EF13}" dt="2019-09-05T03:03:54.020" v="1290" actId="1582"/>
          <ac:spMkLst>
            <pc:docMk/>
            <pc:sldMk cId="2850551506" sldId="306"/>
            <ac:spMk id="40" creationId="{E0E67EE0-C612-4BE5-A3E8-824908A960DC}"/>
          </ac:spMkLst>
        </pc:spChg>
        <pc:spChg chg="mod">
          <ac:chgData name="Weisheng Zhu" userId="235d122c-3b57-4c5d-826a-7dbf2d1a59d1" providerId="ADAL" clId="{1AA52FBA-D758-4F5A-B752-F9DA8360EF13}" dt="2019-09-05T02:48:06.041" v="1204" actId="404"/>
          <ac:spMkLst>
            <pc:docMk/>
            <pc:sldMk cId="2850551506" sldId="306"/>
            <ac:spMk id="41" creationId="{4A09518E-A646-4882-8293-3A168A6D7800}"/>
          </ac:spMkLst>
        </pc:spChg>
        <pc:spChg chg="mod">
          <ac:chgData name="Weisheng Zhu" userId="235d122c-3b57-4c5d-826a-7dbf2d1a59d1" providerId="ADAL" clId="{1AA52FBA-D758-4F5A-B752-F9DA8360EF13}" dt="2019-09-05T02:48:06.041" v="1204" actId="404"/>
          <ac:spMkLst>
            <pc:docMk/>
            <pc:sldMk cId="2850551506" sldId="306"/>
            <ac:spMk id="43" creationId="{59C2A760-AB6F-45C1-945C-B35153FC3C77}"/>
          </ac:spMkLst>
        </pc:spChg>
        <pc:spChg chg="mod">
          <ac:chgData name="Weisheng Zhu" userId="235d122c-3b57-4c5d-826a-7dbf2d1a59d1" providerId="ADAL" clId="{1AA52FBA-D758-4F5A-B752-F9DA8360EF13}" dt="2019-09-05T02:48:06.041" v="1204" actId="404"/>
          <ac:spMkLst>
            <pc:docMk/>
            <pc:sldMk cId="2850551506" sldId="306"/>
            <ac:spMk id="44" creationId="{58F95080-4886-49C8-89B6-5C22D9DD81BD}"/>
          </ac:spMkLst>
        </pc:spChg>
        <pc:spChg chg="mod">
          <ac:chgData name="Weisheng Zhu" userId="235d122c-3b57-4c5d-826a-7dbf2d1a59d1" providerId="ADAL" clId="{1AA52FBA-D758-4F5A-B752-F9DA8360EF13}" dt="2019-09-05T03:03:54.020" v="1290" actId="1582"/>
          <ac:spMkLst>
            <pc:docMk/>
            <pc:sldMk cId="2850551506" sldId="306"/>
            <ac:spMk id="45" creationId="{70C9D0AB-9573-4B87-A315-198E957767AF}"/>
          </ac:spMkLst>
        </pc:spChg>
        <pc:spChg chg="mod">
          <ac:chgData name="Weisheng Zhu" userId="235d122c-3b57-4c5d-826a-7dbf2d1a59d1" providerId="ADAL" clId="{1AA52FBA-D758-4F5A-B752-F9DA8360EF13}" dt="2019-09-05T02:48:06.041" v="1204" actId="404"/>
          <ac:spMkLst>
            <pc:docMk/>
            <pc:sldMk cId="2850551506" sldId="306"/>
            <ac:spMk id="46" creationId="{DEB1B99E-2E78-4EDC-9E6D-6249A98E74FA}"/>
          </ac:spMkLst>
        </pc:spChg>
        <pc:spChg chg="mod">
          <ac:chgData name="Weisheng Zhu" userId="235d122c-3b57-4c5d-826a-7dbf2d1a59d1" providerId="ADAL" clId="{1AA52FBA-D758-4F5A-B752-F9DA8360EF13}" dt="2019-09-05T03:03:58.803" v="1291" actId="1582"/>
          <ac:spMkLst>
            <pc:docMk/>
            <pc:sldMk cId="2850551506" sldId="306"/>
            <ac:spMk id="47" creationId="{04DA593E-6086-4B0C-BEE2-1AA85A870A5B}"/>
          </ac:spMkLst>
        </pc:spChg>
        <pc:spChg chg="mod">
          <ac:chgData name="Weisheng Zhu" userId="235d122c-3b57-4c5d-826a-7dbf2d1a59d1" providerId="ADAL" clId="{1AA52FBA-D758-4F5A-B752-F9DA8360EF13}" dt="2019-09-05T02:48:06.041" v="1204" actId="404"/>
          <ac:spMkLst>
            <pc:docMk/>
            <pc:sldMk cId="2850551506" sldId="306"/>
            <ac:spMk id="48" creationId="{64222A18-E842-4162-9F77-B7034DD907C9}"/>
          </ac:spMkLst>
        </pc:spChg>
        <pc:spChg chg="mod">
          <ac:chgData name="Weisheng Zhu" userId="235d122c-3b57-4c5d-826a-7dbf2d1a59d1" providerId="ADAL" clId="{1AA52FBA-D758-4F5A-B752-F9DA8360EF13}" dt="2019-09-05T02:48:06.041" v="1204" actId="404"/>
          <ac:spMkLst>
            <pc:docMk/>
            <pc:sldMk cId="2850551506" sldId="306"/>
            <ac:spMk id="49" creationId="{AD6C2E12-23EF-4E7F-BC18-E65134E8502B}"/>
          </ac:spMkLst>
        </pc:spChg>
        <pc:spChg chg="mod">
          <ac:chgData name="Weisheng Zhu" userId="235d122c-3b57-4c5d-826a-7dbf2d1a59d1" providerId="ADAL" clId="{1AA52FBA-D758-4F5A-B752-F9DA8360EF13}" dt="2019-09-05T03:10:25.380" v="1371" actId="208"/>
          <ac:spMkLst>
            <pc:docMk/>
            <pc:sldMk cId="2850551506" sldId="306"/>
            <ac:spMk id="50" creationId="{0A303AFE-65A9-4AF7-BAC2-FF11299EAA8B}"/>
          </ac:spMkLst>
        </pc:spChg>
        <pc:spChg chg="mod">
          <ac:chgData name="Weisheng Zhu" userId="235d122c-3b57-4c5d-826a-7dbf2d1a59d1" providerId="ADAL" clId="{1AA52FBA-D758-4F5A-B752-F9DA8360EF13}" dt="2019-09-05T03:10:25.380" v="1371" actId="208"/>
          <ac:spMkLst>
            <pc:docMk/>
            <pc:sldMk cId="2850551506" sldId="306"/>
            <ac:spMk id="51" creationId="{FD4599E6-FADA-4080-9788-1F88930608BB}"/>
          </ac:spMkLst>
        </pc:spChg>
        <pc:spChg chg="mod">
          <ac:chgData name="Weisheng Zhu" userId="235d122c-3b57-4c5d-826a-7dbf2d1a59d1" providerId="ADAL" clId="{1AA52FBA-D758-4F5A-B752-F9DA8360EF13}" dt="2019-09-05T03:10:25.380" v="1371" actId="208"/>
          <ac:spMkLst>
            <pc:docMk/>
            <pc:sldMk cId="2850551506" sldId="306"/>
            <ac:spMk id="52" creationId="{3C6309A6-0618-42C3-BB28-D4FDCEE0B60A}"/>
          </ac:spMkLst>
        </pc:spChg>
        <pc:spChg chg="mod">
          <ac:chgData name="Weisheng Zhu" userId="235d122c-3b57-4c5d-826a-7dbf2d1a59d1" providerId="ADAL" clId="{1AA52FBA-D758-4F5A-B752-F9DA8360EF13}" dt="2019-09-05T03:10:25.380" v="1371" actId="208"/>
          <ac:spMkLst>
            <pc:docMk/>
            <pc:sldMk cId="2850551506" sldId="306"/>
            <ac:spMk id="53" creationId="{21FEF48D-EB52-4FE6-ACE9-D704A4578EDD}"/>
          </ac:spMkLst>
        </pc:spChg>
        <pc:spChg chg="mod">
          <ac:chgData name="Weisheng Zhu" userId="235d122c-3b57-4c5d-826a-7dbf2d1a59d1" providerId="ADAL" clId="{1AA52FBA-D758-4F5A-B752-F9DA8360EF13}" dt="2019-09-05T03:22:22.054" v="1409" actId="1076"/>
          <ac:spMkLst>
            <pc:docMk/>
            <pc:sldMk cId="2850551506" sldId="306"/>
            <ac:spMk id="56" creationId="{39C2AC19-B8A8-4D87-B50E-D1D878AAD31F}"/>
          </ac:spMkLst>
        </pc:spChg>
        <pc:spChg chg="add del">
          <ac:chgData name="Weisheng Zhu" userId="235d122c-3b57-4c5d-826a-7dbf2d1a59d1" providerId="ADAL" clId="{1AA52FBA-D758-4F5A-B752-F9DA8360EF13}" dt="2019-09-05T03:06:15.699" v="1309" actId="478"/>
          <ac:spMkLst>
            <pc:docMk/>
            <pc:sldMk cId="2850551506" sldId="306"/>
            <ac:spMk id="57" creationId="{AE66EA40-8073-40BD-B875-FFDC17735562}"/>
          </ac:spMkLst>
        </pc:spChg>
        <pc:spChg chg="mod">
          <ac:chgData name="Weisheng Zhu" userId="235d122c-3b57-4c5d-826a-7dbf2d1a59d1" providerId="ADAL" clId="{1AA52FBA-D758-4F5A-B752-F9DA8360EF13}" dt="2019-09-05T03:08:50.375" v="1351" actId="1076"/>
          <ac:spMkLst>
            <pc:docMk/>
            <pc:sldMk cId="2850551506" sldId="306"/>
            <ac:spMk id="60" creationId="{1C57DC33-5ED2-4809-B05D-E4241462A2B0}"/>
          </ac:spMkLst>
        </pc:spChg>
        <pc:spChg chg="mod">
          <ac:chgData name="Weisheng Zhu" userId="235d122c-3b57-4c5d-826a-7dbf2d1a59d1" providerId="ADAL" clId="{1AA52FBA-D758-4F5A-B752-F9DA8360EF13}" dt="2019-09-05T03:22:22.054" v="1409" actId="1076"/>
          <ac:spMkLst>
            <pc:docMk/>
            <pc:sldMk cId="2850551506" sldId="306"/>
            <ac:spMk id="90" creationId="{535425C6-F493-4E52-8F9A-FEA43A7534C0}"/>
          </ac:spMkLst>
        </pc:spChg>
        <pc:spChg chg="mod">
          <ac:chgData name="Weisheng Zhu" userId="235d122c-3b57-4c5d-826a-7dbf2d1a59d1" providerId="ADAL" clId="{1AA52FBA-D758-4F5A-B752-F9DA8360EF13}" dt="2019-09-05T03:22:26.828" v="1410" actId="1076"/>
          <ac:spMkLst>
            <pc:docMk/>
            <pc:sldMk cId="2850551506" sldId="306"/>
            <ac:spMk id="91" creationId="{7DD0065B-D1ED-4793-A947-68D0DF1807AF}"/>
          </ac:spMkLst>
        </pc:spChg>
        <pc:spChg chg="add del mod ord">
          <ac:chgData name="Weisheng Zhu" userId="235d122c-3b57-4c5d-826a-7dbf2d1a59d1" providerId="ADAL" clId="{1AA52FBA-D758-4F5A-B752-F9DA8360EF13}" dt="2019-09-05T03:11:44.074" v="1395" actId="207"/>
          <ac:spMkLst>
            <pc:docMk/>
            <pc:sldMk cId="2850551506" sldId="306"/>
            <ac:spMk id="92" creationId="{E7EF7FB8-ED89-4938-9753-C28E21C42E0B}"/>
          </ac:spMkLst>
        </pc:spChg>
        <pc:spChg chg="add del mod ord">
          <ac:chgData name="Weisheng Zhu" userId="235d122c-3b57-4c5d-826a-7dbf2d1a59d1" providerId="ADAL" clId="{1AA52FBA-D758-4F5A-B752-F9DA8360EF13}" dt="2019-09-05T03:11:44.074" v="1395" actId="207"/>
          <ac:spMkLst>
            <pc:docMk/>
            <pc:sldMk cId="2850551506" sldId="306"/>
            <ac:spMk id="94" creationId="{46336816-36FD-4E3E-80A0-05513E892ED4}"/>
          </ac:spMkLst>
        </pc:spChg>
        <pc:spChg chg="add mod ord">
          <ac:chgData name="Weisheng Zhu" userId="235d122c-3b57-4c5d-826a-7dbf2d1a59d1" providerId="ADAL" clId="{1AA52FBA-D758-4F5A-B752-F9DA8360EF13}" dt="2019-09-05T03:22:17.773" v="1408" actId="14100"/>
          <ac:spMkLst>
            <pc:docMk/>
            <pc:sldMk cId="2850551506" sldId="306"/>
            <ac:spMk id="102" creationId="{EC46B8EB-7B76-4DD7-AE2D-0EF404B62F60}"/>
          </ac:spMkLst>
        </pc:spChg>
        <pc:spChg chg="add mod ord">
          <ac:chgData name="Weisheng Zhu" userId="235d122c-3b57-4c5d-826a-7dbf2d1a59d1" providerId="ADAL" clId="{1AA52FBA-D758-4F5A-B752-F9DA8360EF13}" dt="2019-09-05T03:22:10.638" v="1406" actId="14100"/>
          <ac:spMkLst>
            <pc:docMk/>
            <pc:sldMk cId="2850551506" sldId="306"/>
            <ac:spMk id="103" creationId="{837662AA-C3D6-444A-A14D-57194751665E}"/>
          </ac:spMkLst>
        </pc:spChg>
        <pc:grpChg chg="add del mod">
          <ac:chgData name="Weisheng Zhu" userId="235d122c-3b57-4c5d-826a-7dbf2d1a59d1" providerId="ADAL" clId="{1AA52FBA-D758-4F5A-B752-F9DA8360EF13}" dt="2019-09-05T02:45:54.106" v="1189" actId="165"/>
          <ac:grpSpMkLst>
            <pc:docMk/>
            <pc:sldMk cId="2850551506" sldId="306"/>
            <ac:grpSpMk id="4" creationId="{BA5A1DE3-C39B-45D6-AF13-C6CEC8DEA380}"/>
          </ac:grpSpMkLst>
        </pc:grpChg>
        <pc:grpChg chg="del mod topLvl">
          <ac:chgData name="Weisheng Zhu" userId="235d122c-3b57-4c5d-826a-7dbf2d1a59d1" providerId="ADAL" clId="{1AA52FBA-D758-4F5A-B752-F9DA8360EF13}" dt="2019-09-05T03:01:37.886" v="1261" actId="165"/>
          <ac:grpSpMkLst>
            <pc:docMk/>
            <pc:sldMk cId="2850551506" sldId="306"/>
            <ac:grpSpMk id="5" creationId="{D0061280-9440-40FB-B093-ED900B485E60}"/>
          </ac:grpSpMkLst>
        </pc:grpChg>
        <pc:grpChg chg="del mod topLvl">
          <ac:chgData name="Weisheng Zhu" userId="235d122c-3b57-4c5d-826a-7dbf2d1a59d1" providerId="ADAL" clId="{1AA52FBA-D758-4F5A-B752-F9DA8360EF13}" dt="2019-09-05T03:01:40.566" v="1262" actId="165"/>
          <ac:grpSpMkLst>
            <pc:docMk/>
            <pc:sldMk cId="2850551506" sldId="306"/>
            <ac:grpSpMk id="7" creationId="{23FE27B4-454A-4A0D-96F4-4EC04785DD0A}"/>
          </ac:grpSpMkLst>
        </pc:grpChg>
        <pc:grpChg chg="del mod topLvl">
          <ac:chgData name="Weisheng Zhu" userId="235d122c-3b57-4c5d-826a-7dbf2d1a59d1" providerId="ADAL" clId="{1AA52FBA-D758-4F5A-B752-F9DA8360EF13}" dt="2019-09-05T03:01:43.387" v="1263" actId="165"/>
          <ac:grpSpMkLst>
            <pc:docMk/>
            <pc:sldMk cId="2850551506" sldId="306"/>
            <ac:grpSpMk id="9" creationId="{C53B954B-DB19-4288-9480-1A00468C9C54}"/>
          </ac:grpSpMkLst>
        </pc:grpChg>
        <pc:grpChg chg="mod topLvl">
          <ac:chgData name="Weisheng Zhu" userId="235d122c-3b57-4c5d-826a-7dbf2d1a59d1" providerId="ADAL" clId="{1AA52FBA-D758-4F5A-B752-F9DA8360EF13}" dt="2019-09-05T03:09:21.091" v="1361" actId="1035"/>
          <ac:grpSpMkLst>
            <pc:docMk/>
            <pc:sldMk cId="2850551506" sldId="306"/>
            <ac:grpSpMk id="11" creationId="{DC3D5608-2ADC-4DAD-B90F-3D6B3DB5EBCC}"/>
          </ac:grpSpMkLst>
        </pc:grpChg>
        <pc:grpChg chg="del mod topLvl">
          <ac:chgData name="Weisheng Zhu" userId="235d122c-3b57-4c5d-826a-7dbf2d1a59d1" providerId="ADAL" clId="{1AA52FBA-D758-4F5A-B752-F9DA8360EF13}" dt="2019-09-05T03:01:50.817" v="1266" actId="165"/>
          <ac:grpSpMkLst>
            <pc:docMk/>
            <pc:sldMk cId="2850551506" sldId="306"/>
            <ac:grpSpMk id="12" creationId="{F50DD25B-7378-4C66-A052-49405EFFC3C5}"/>
          </ac:grpSpMkLst>
        </pc:grpChg>
        <pc:grpChg chg="mod topLvl">
          <ac:chgData name="Weisheng Zhu" userId="235d122c-3b57-4c5d-826a-7dbf2d1a59d1" providerId="ADAL" clId="{1AA52FBA-D758-4F5A-B752-F9DA8360EF13}" dt="2019-09-05T03:09:21.091" v="1361" actId="1035"/>
          <ac:grpSpMkLst>
            <pc:docMk/>
            <pc:sldMk cId="2850551506" sldId="306"/>
            <ac:grpSpMk id="15" creationId="{6662DCDA-99D6-4B2A-8C0E-C2A90A6B8721}"/>
          </ac:grpSpMkLst>
        </pc:grpChg>
        <pc:grpChg chg="mod topLvl">
          <ac:chgData name="Weisheng Zhu" userId="235d122c-3b57-4c5d-826a-7dbf2d1a59d1" providerId="ADAL" clId="{1AA52FBA-D758-4F5A-B752-F9DA8360EF13}" dt="2019-09-05T03:09:21.091" v="1361" actId="1035"/>
          <ac:grpSpMkLst>
            <pc:docMk/>
            <pc:sldMk cId="2850551506" sldId="306"/>
            <ac:grpSpMk id="17" creationId="{80A8C715-77A0-4B21-BC27-2A40AB5278DD}"/>
          </ac:grpSpMkLst>
        </pc:grpChg>
        <pc:grpChg chg="mod">
          <ac:chgData name="Weisheng Zhu" userId="235d122c-3b57-4c5d-826a-7dbf2d1a59d1" providerId="ADAL" clId="{1AA52FBA-D758-4F5A-B752-F9DA8360EF13}" dt="2019-09-05T03:09:21.091" v="1361" actId="1035"/>
          <ac:grpSpMkLst>
            <pc:docMk/>
            <pc:sldMk cId="2850551506" sldId="306"/>
            <ac:grpSpMk id="25" creationId="{ECE09C2B-291A-41DF-8879-0F9181DA9155}"/>
          </ac:grpSpMkLst>
        </pc:grpChg>
        <pc:grpChg chg="add del mod">
          <ac:chgData name="Weisheng Zhu" userId="235d122c-3b57-4c5d-826a-7dbf2d1a59d1" providerId="ADAL" clId="{1AA52FBA-D758-4F5A-B752-F9DA8360EF13}" dt="2019-09-05T02:45:59.069" v="1190" actId="165"/>
          <ac:grpSpMkLst>
            <pc:docMk/>
            <pc:sldMk cId="2850551506" sldId="306"/>
            <ac:grpSpMk id="32" creationId="{518614EB-A1CA-4D26-9C84-C4E5D9DC5A28}"/>
          </ac:grpSpMkLst>
        </pc:grpChg>
        <pc:grpChg chg="mod topLvl">
          <ac:chgData name="Weisheng Zhu" userId="235d122c-3b57-4c5d-826a-7dbf2d1a59d1" providerId="ADAL" clId="{1AA52FBA-D758-4F5A-B752-F9DA8360EF13}" dt="2019-09-05T03:09:21.091" v="1361" actId="1035"/>
          <ac:grpSpMkLst>
            <pc:docMk/>
            <pc:sldMk cId="2850551506" sldId="306"/>
            <ac:grpSpMk id="34" creationId="{984747D9-F652-4949-836A-3C4F7F941929}"/>
          </ac:grpSpMkLst>
        </pc:grpChg>
        <pc:grpChg chg="mod">
          <ac:chgData name="Weisheng Zhu" userId="235d122c-3b57-4c5d-826a-7dbf2d1a59d1" providerId="ADAL" clId="{1AA52FBA-D758-4F5A-B752-F9DA8360EF13}" dt="2019-09-05T03:09:21.091" v="1361" actId="1035"/>
          <ac:grpSpMkLst>
            <pc:docMk/>
            <pc:sldMk cId="2850551506" sldId="306"/>
            <ac:grpSpMk id="35" creationId="{C5796A0E-C702-419F-81DA-A5BF516257F1}"/>
          </ac:grpSpMkLst>
        </pc:grpChg>
        <pc:grpChg chg="mod">
          <ac:chgData name="Weisheng Zhu" userId="235d122c-3b57-4c5d-826a-7dbf2d1a59d1" providerId="ADAL" clId="{1AA52FBA-D758-4F5A-B752-F9DA8360EF13}" dt="2019-09-05T03:09:21.091" v="1361" actId="1035"/>
          <ac:grpSpMkLst>
            <pc:docMk/>
            <pc:sldMk cId="2850551506" sldId="306"/>
            <ac:grpSpMk id="36" creationId="{7111A7BB-EDF6-447A-A38F-BE73560D2BD2}"/>
          </ac:grpSpMkLst>
        </pc:grpChg>
        <pc:grpChg chg="mod">
          <ac:chgData name="Weisheng Zhu" userId="235d122c-3b57-4c5d-826a-7dbf2d1a59d1" providerId="ADAL" clId="{1AA52FBA-D758-4F5A-B752-F9DA8360EF13}" dt="2019-09-05T03:09:21.091" v="1361" actId="1035"/>
          <ac:grpSpMkLst>
            <pc:docMk/>
            <pc:sldMk cId="2850551506" sldId="306"/>
            <ac:grpSpMk id="37" creationId="{5E9D8F88-83EC-4839-B5DE-0FCBBE0E0E40}"/>
          </ac:grpSpMkLst>
        </pc:grpChg>
        <pc:grpChg chg="add del mod">
          <ac:chgData name="Weisheng Zhu" userId="235d122c-3b57-4c5d-826a-7dbf2d1a59d1" providerId="ADAL" clId="{1AA52FBA-D758-4F5A-B752-F9DA8360EF13}" dt="2019-09-05T03:04:57.780" v="1298" actId="478"/>
          <ac:grpSpMkLst>
            <pc:docMk/>
            <pc:sldMk cId="2850551506" sldId="306"/>
            <ac:grpSpMk id="54" creationId="{94258881-0ACA-4364-8B0E-602548F2C8DF}"/>
          </ac:grpSpMkLst>
        </pc:grpChg>
        <pc:grpChg chg="add del mod">
          <ac:chgData name="Weisheng Zhu" userId="235d122c-3b57-4c5d-826a-7dbf2d1a59d1" providerId="ADAL" clId="{1AA52FBA-D758-4F5A-B752-F9DA8360EF13}" dt="2019-09-05T03:06:43.682" v="1311" actId="478"/>
          <ac:grpSpMkLst>
            <pc:docMk/>
            <pc:sldMk cId="2850551506" sldId="306"/>
            <ac:grpSpMk id="58" creationId="{17E94957-FA2C-4937-A98E-09EE929C57BD}"/>
          </ac:grpSpMkLst>
        </pc:grpChg>
        <pc:grpChg chg="add mod">
          <ac:chgData name="Weisheng Zhu" userId="235d122c-3b57-4c5d-826a-7dbf2d1a59d1" providerId="ADAL" clId="{1AA52FBA-D758-4F5A-B752-F9DA8360EF13}" dt="2019-09-05T02:45:35.712" v="1183" actId="571"/>
          <ac:grpSpMkLst>
            <pc:docMk/>
            <pc:sldMk cId="2850551506" sldId="306"/>
            <ac:grpSpMk id="61" creationId="{9051C908-7F63-4563-886F-3881735EB664}"/>
          </ac:grpSpMkLst>
        </pc:grpChg>
        <pc:grpChg chg="mod">
          <ac:chgData name="Weisheng Zhu" userId="235d122c-3b57-4c5d-826a-7dbf2d1a59d1" providerId="ADAL" clId="{1AA52FBA-D758-4F5A-B752-F9DA8360EF13}" dt="2019-09-05T02:45:35.712" v="1183" actId="571"/>
          <ac:grpSpMkLst>
            <pc:docMk/>
            <pc:sldMk cId="2850551506" sldId="306"/>
            <ac:grpSpMk id="62" creationId="{B6C3C265-DDB6-4447-B73F-A92F6C301542}"/>
          </ac:grpSpMkLst>
        </pc:grpChg>
        <pc:grpChg chg="mod">
          <ac:chgData name="Weisheng Zhu" userId="235d122c-3b57-4c5d-826a-7dbf2d1a59d1" providerId="ADAL" clId="{1AA52FBA-D758-4F5A-B752-F9DA8360EF13}" dt="2019-09-05T02:45:35.712" v="1183" actId="571"/>
          <ac:grpSpMkLst>
            <pc:docMk/>
            <pc:sldMk cId="2850551506" sldId="306"/>
            <ac:grpSpMk id="64" creationId="{F80A88E5-060D-4C5A-887C-97D6232A478F}"/>
          </ac:grpSpMkLst>
        </pc:grpChg>
        <pc:grpChg chg="mod">
          <ac:chgData name="Weisheng Zhu" userId="235d122c-3b57-4c5d-826a-7dbf2d1a59d1" providerId="ADAL" clId="{1AA52FBA-D758-4F5A-B752-F9DA8360EF13}" dt="2019-09-05T02:45:35.712" v="1183" actId="571"/>
          <ac:grpSpMkLst>
            <pc:docMk/>
            <pc:sldMk cId="2850551506" sldId="306"/>
            <ac:grpSpMk id="66" creationId="{E074C8F4-EF08-484F-B7BD-A346F0B6D91D}"/>
          </ac:grpSpMkLst>
        </pc:grpChg>
        <pc:grpChg chg="mod">
          <ac:chgData name="Weisheng Zhu" userId="235d122c-3b57-4c5d-826a-7dbf2d1a59d1" providerId="ADAL" clId="{1AA52FBA-D758-4F5A-B752-F9DA8360EF13}" dt="2019-09-05T02:45:35.712" v="1183" actId="571"/>
          <ac:grpSpMkLst>
            <pc:docMk/>
            <pc:sldMk cId="2850551506" sldId="306"/>
            <ac:grpSpMk id="68" creationId="{9FA718A3-CEED-4065-8796-673BC5309C78}"/>
          </ac:grpSpMkLst>
        </pc:grpChg>
        <pc:grpChg chg="mod">
          <ac:chgData name="Weisheng Zhu" userId="235d122c-3b57-4c5d-826a-7dbf2d1a59d1" providerId="ADAL" clId="{1AA52FBA-D758-4F5A-B752-F9DA8360EF13}" dt="2019-09-05T02:45:35.712" v="1183" actId="571"/>
          <ac:grpSpMkLst>
            <pc:docMk/>
            <pc:sldMk cId="2850551506" sldId="306"/>
            <ac:grpSpMk id="69" creationId="{0A48065C-4A6E-4DC8-9F8C-B2339A6068D8}"/>
          </ac:grpSpMkLst>
        </pc:grpChg>
        <pc:grpChg chg="mod">
          <ac:chgData name="Weisheng Zhu" userId="235d122c-3b57-4c5d-826a-7dbf2d1a59d1" providerId="ADAL" clId="{1AA52FBA-D758-4F5A-B752-F9DA8360EF13}" dt="2019-09-05T02:45:35.712" v="1183" actId="571"/>
          <ac:grpSpMkLst>
            <pc:docMk/>
            <pc:sldMk cId="2850551506" sldId="306"/>
            <ac:grpSpMk id="72" creationId="{77EAE367-DB21-44B4-8C76-D96EE9D1147B}"/>
          </ac:grpSpMkLst>
        </pc:grpChg>
        <pc:grpChg chg="mod">
          <ac:chgData name="Weisheng Zhu" userId="235d122c-3b57-4c5d-826a-7dbf2d1a59d1" providerId="ADAL" clId="{1AA52FBA-D758-4F5A-B752-F9DA8360EF13}" dt="2019-09-05T02:45:35.712" v="1183" actId="571"/>
          <ac:grpSpMkLst>
            <pc:docMk/>
            <pc:sldMk cId="2850551506" sldId="306"/>
            <ac:grpSpMk id="74" creationId="{927B8EFE-8F40-43AA-A4DE-6C892FC465BD}"/>
          </ac:grpSpMkLst>
        </pc:grpChg>
        <pc:grpChg chg="mod">
          <ac:chgData name="Weisheng Zhu" userId="235d122c-3b57-4c5d-826a-7dbf2d1a59d1" providerId="ADAL" clId="{1AA52FBA-D758-4F5A-B752-F9DA8360EF13}" dt="2019-09-05T02:45:35.712" v="1183" actId="571"/>
          <ac:grpSpMkLst>
            <pc:docMk/>
            <pc:sldMk cId="2850551506" sldId="306"/>
            <ac:grpSpMk id="82" creationId="{56853E2B-543E-44E6-B96F-B3191B3D11E5}"/>
          </ac:grpSpMkLst>
        </pc:grpChg>
        <pc:grpChg chg="add mod">
          <ac:chgData name="Weisheng Zhu" userId="235d122c-3b57-4c5d-826a-7dbf2d1a59d1" providerId="ADAL" clId="{1AA52FBA-D758-4F5A-B752-F9DA8360EF13}" dt="2019-09-05T02:45:35.712" v="1183" actId="571"/>
          <ac:grpSpMkLst>
            <pc:docMk/>
            <pc:sldMk cId="2850551506" sldId="306"/>
            <ac:grpSpMk id="87" creationId="{782512B5-9EBB-4121-BE64-DA2F3BBC0DA1}"/>
          </ac:grpSpMkLst>
        </pc:grpChg>
        <pc:grpChg chg="add mod">
          <ac:chgData name="Weisheng Zhu" userId="235d122c-3b57-4c5d-826a-7dbf2d1a59d1" providerId="ADAL" clId="{1AA52FBA-D758-4F5A-B752-F9DA8360EF13}" dt="2019-09-05T03:09:21.091" v="1361" actId="1035"/>
          <ac:grpSpMkLst>
            <pc:docMk/>
            <pc:sldMk cId="2850551506" sldId="306"/>
            <ac:grpSpMk id="93" creationId="{9162DA47-DA4D-4D42-B107-A9EF6599DB2F}"/>
          </ac:grpSpMkLst>
        </pc:grpChg>
        <pc:picChg chg="del mod">
          <ac:chgData name="Weisheng Zhu" userId="235d122c-3b57-4c5d-826a-7dbf2d1a59d1" providerId="ADAL" clId="{1AA52FBA-D758-4F5A-B752-F9DA8360EF13}" dt="2019-09-05T03:04:57.780" v="1298" actId="478"/>
          <ac:picMkLst>
            <pc:docMk/>
            <pc:sldMk cId="2850551506" sldId="306"/>
            <ac:picMk id="55" creationId="{45CD7901-A683-4D88-96D2-9316F0EBE506}"/>
          </ac:picMkLst>
        </pc:picChg>
        <pc:picChg chg="add del">
          <ac:chgData name="Weisheng Zhu" userId="235d122c-3b57-4c5d-826a-7dbf2d1a59d1" providerId="ADAL" clId="{1AA52FBA-D758-4F5A-B752-F9DA8360EF13}" dt="2019-09-05T03:06:43.682" v="1311" actId="478"/>
          <ac:picMkLst>
            <pc:docMk/>
            <pc:sldMk cId="2850551506" sldId="306"/>
            <ac:picMk id="59" creationId="{A99F39F5-B601-4814-90FE-56339D228716}"/>
          </ac:picMkLst>
        </pc:picChg>
        <pc:cxnChg chg="add mod">
          <ac:chgData name="Weisheng Zhu" userId="235d122c-3b57-4c5d-826a-7dbf2d1a59d1" providerId="ADAL" clId="{1AA52FBA-D758-4F5A-B752-F9DA8360EF13}" dt="2019-09-05T03:09:45.960" v="1365" actId="14100"/>
          <ac:cxnSpMkLst>
            <pc:docMk/>
            <pc:sldMk cId="2850551506" sldId="306"/>
            <ac:cxnSpMk id="95" creationId="{71372A3C-1431-4EB8-8C0E-52243228BB6A}"/>
          </ac:cxnSpMkLst>
        </pc:cxnChg>
        <pc:cxnChg chg="add mod">
          <ac:chgData name="Weisheng Zhu" userId="235d122c-3b57-4c5d-826a-7dbf2d1a59d1" providerId="ADAL" clId="{1AA52FBA-D758-4F5A-B752-F9DA8360EF13}" dt="2019-09-05T03:11:24.867" v="1390" actId="571"/>
          <ac:cxnSpMkLst>
            <pc:docMk/>
            <pc:sldMk cId="2850551506" sldId="306"/>
            <ac:cxnSpMk id="98" creationId="{6F9A727F-9E0E-4850-8FD7-B17EE4FFB6D3}"/>
          </ac:cxnSpMkLst>
        </pc:cxnChg>
        <pc:cxnChg chg="add del mod">
          <ac:chgData name="Weisheng Zhu" userId="235d122c-3b57-4c5d-826a-7dbf2d1a59d1" providerId="ADAL" clId="{1AA52FBA-D758-4F5A-B752-F9DA8360EF13}" dt="2019-09-05T03:11:23.530" v="1386" actId="571"/>
          <ac:cxnSpMkLst>
            <pc:docMk/>
            <pc:sldMk cId="2850551506" sldId="306"/>
            <ac:cxnSpMk id="101" creationId="{88711972-19CC-4138-B257-7A71463A0D45}"/>
          </ac:cxnSpMkLst>
        </pc:cxnChg>
      </pc:sldChg>
      <pc:sldChg chg="add">
        <pc:chgData name="Weisheng Zhu" userId="235d122c-3b57-4c5d-826a-7dbf2d1a59d1" providerId="ADAL" clId="{1AA52FBA-D758-4F5A-B752-F9DA8360EF13}" dt="2019-09-05T07:48:31.915" v="1521"/>
        <pc:sldMkLst>
          <pc:docMk/>
          <pc:sldMk cId="550569727" sldId="307"/>
        </pc:sldMkLst>
      </pc:sldChg>
      <pc:sldChg chg="addSp delSp modSp add del modAnim">
        <pc:chgData name="Weisheng Zhu" userId="235d122c-3b57-4c5d-826a-7dbf2d1a59d1" providerId="ADAL" clId="{1AA52FBA-D758-4F5A-B752-F9DA8360EF13}" dt="2019-09-05T03:46:51.109" v="1470" actId="47"/>
        <pc:sldMkLst>
          <pc:docMk/>
          <pc:sldMk cId="669470921" sldId="307"/>
        </pc:sldMkLst>
        <pc:spChg chg="mod">
          <ac:chgData name="Weisheng Zhu" userId="235d122c-3b57-4c5d-826a-7dbf2d1a59d1" providerId="ADAL" clId="{1AA52FBA-D758-4F5A-B752-F9DA8360EF13}" dt="2019-09-05T03:46:19.807" v="1463" actId="255"/>
          <ac:spMkLst>
            <pc:docMk/>
            <pc:sldMk cId="669470921" sldId="307"/>
            <ac:spMk id="43" creationId="{4B8596D3-B0C0-4BE6-AD5A-6A69F5767BB7}"/>
          </ac:spMkLst>
        </pc:spChg>
        <pc:spChg chg="mod">
          <ac:chgData name="Weisheng Zhu" userId="235d122c-3b57-4c5d-826a-7dbf2d1a59d1" providerId="ADAL" clId="{1AA52FBA-D758-4F5A-B752-F9DA8360EF13}" dt="2019-09-05T03:46:19.807" v="1463" actId="255"/>
          <ac:spMkLst>
            <pc:docMk/>
            <pc:sldMk cId="669470921" sldId="307"/>
            <ac:spMk id="48" creationId="{5DDDC568-90DF-4F7C-8C03-3F797CF55E33}"/>
          </ac:spMkLst>
        </pc:spChg>
        <pc:grpChg chg="add del">
          <ac:chgData name="Weisheng Zhu" userId="235d122c-3b57-4c5d-826a-7dbf2d1a59d1" providerId="ADAL" clId="{1AA52FBA-D758-4F5A-B752-F9DA8360EF13}" dt="2019-09-05T03:46:08.972" v="1459"/>
          <ac:grpSpMkLst>
            <pc:docMk/>
            <pc:sldMk cId="669470921" sldId="307"/>
            <ac:grpSpMk id="4" creationId="{896267A2-138A-4EA9-B903-E3BE01A8141D}"/>
          </ac:grpSpMkLst>
        </pc:grpChg>
        <pc:grpChg chg="add del">
          <ac:chgData name="Weisheng Zhu" userId="235d122c-3b57-4c5d-826a-7dbf2d1a59d1" providerId="ADAL" clId="{1AA52FBA-D758-4F5A-B752-F9DA8360EF13}" dt="2019-09-05T03:46:08.972" v="1459"/>
          <ac:grpSpMkLst>
            <pc:docMk/>
            <pc:sldMk cId="669470921" sldId="307"/>
            <ac:grpSpMk id="9" creationId="{E51A0448-EB05-4981-A6F0-F339FBCA53BA}"/>
          </ac:grpSpMkLst>
        </pc:grpChg>
        <pc:grpChg chg="add del">
          <ac:chgData name="Weisheng Zhu" userId="235d122c-3b57-4c5d-826a-7dbf2d1a59d1" providerId="ADAL" clId="{1AA52FBA-D758-4F5A-B752-F9DA8360EF13}" dt="2019-09-05T03:46:08.972" v="1459"/>
          <ac:grpSpMkLst>
            <pc:docMk/>
            <pc:sldMk cId="669470921" sldId="307"/>
            <ac:grpSpMk id="12" creationId="{CB65E026-F55B-4DF0-8C97-0D4DAED898CE}"/>
          </ac:grpSpMkLst>
        </pc:grpChg>
        <pc:grpChg chg="add del mod">
          <ac:chgData name="Weisheng Zhu" userId="235d122c-3b57-4c5d-826a-7dbf2d1a59d1" providerId="ADAL" clId="{1AA52FBA-D758-4F5A-B752-F9DA8360EF13}" dt="2019-09-05T03:46:30.766" v="1468" actId="478"/>
          <ac:grpSpMkLst>
            <pc:docMk/>
            <pc:sldMk cId="669470921" sldId="307"/>
            <ac:grpSpMk id="42" creationId="{F2300BBF-4A90-43E3-848D-EED2B59A49C4}"/>
          </ac:grpSpMkLst>
        </pc:grpChg>
        <pc:grpChg chg="add del mod">
          <ac:chgData name="Weisheng Zhu" userId="235d122c-3b57-4c5d-826a-7dbf2d1a59d1" providerId="ADAL" clId="{1AA52FBA-D758-4F5A-B752-F9DA8360EF13}" dt="2019-09-05T03:46:34.544" v="1469" actId="478"/>
          <ac:grpSpMkLst>
            <pc:docMk/>
            <pc:sldMk cId="669470921" sldId="307"/>
            <ac:grpSpMk id="47" creationId="{2D3A4356-C8DD-4513-93E2-F6BB6BF5BCAA}"/>
          </ac:grpSpMkLst>
        </pc:grpChg>
        <pc:grpChg chg="add del mod">
          <ac:chgData name="Weisheng Zhu" userId="235d122c-3b57-4c5d-826a-7dbf2d1a59d1" providerId="ADAL" clId="{1AA52FBA-D758-4F5A-B752-F9DA8360EF13}" dt="2019-09-05T03:46:30.766" v="1468" actId="478"/>
          <ac:grpSpMkLst>
            <pc:docMk/>
            <pc:sldMk cId="669470921" sldId="307"/>
            <ac:grpSpMk id="50" creationId="{2C0E813D-68F6-4841-B4E0-89BD61E75153}"/>
          </ac:grpSpMkLst>
        </pc:grpChg>
        <pc:picChg chg="mod">
          <ac:chgData name="Weisheng Zhu" userId="235d122c-3b57-4c5d-826a-7dbf2d1a59d1" providerId="ADAL" clId="{1AA52FBA-D758-4F5A-B752-F9DA8360EF13}" dt="2019-09-05T03:46:25.487" v="1466" actId="14100"/>
          <ac:picMkLst>
            <pc:docMk/>
            <pc:sldMk cId="669470921" sldId="307"/>
            <ac:picMk id="45" creationId="{7B37ABCB-820D-4BFF-A123-804815227BE1}"/>
          </ac:picMkLst>
        </pc:picChg>
      </pc:sldChg>
      <pc:sldMasterChg chg="delSldLayout modSldLayout">
        <pc:chgData name="Weisheng Zhu" userId="235d122c-3b57-4c5d-826a-7dbf2d1a59d1" providerId="ADAL" clId="{1AA52FBA-D758-4F5A-B752-F9DA8360EF13}" dt="2019-09-05T07:48:26.746" v="1520" actId="2696"/>
        <pc:sldMasterMkLst>
          <pc:docMk/>
          <pc:sldMasterMk cId="2104976611" sldId="2147483660"/>
        </pc:sldMasterMkLst>
        <pc:sldLayoutChg chg="addSp delSp modSp">
          <pc:chgData name="Weisheng Zhu" userId="235d122c-3b57-4c5d-826a-7dbf2d1a59d1" providerId="ADAL" clId="{1AA52FBA-D758-4F5A-B752-F9DA8360EF13}" dt="2019-09-02T02:49:27.116" v="149" actId="1076"/>
          <pc:sldLayoutMkLst>
            <pc:docMk/>
            <pc:sldMasterMk cId="2104976611" sldId="2147483660"/>
            <pc:sldLayoutMk cId="2835528431" sldId="2147483661"/>
          </pc:sldLayoutMkLst>
          <pc:spChg chg="add mod">
            <ac:chgData name="Weisheng Zhu" userId="235d122c-3b57-4c5d-826a-7dbf2d1a59d1" providerId="ADAL" clId="{1AA52FBA-D758-4F5A-B752-F9DA8360EF13}" dt="2019-09-02T02:47:31.575" v="147" actId="122"/>
            <ac:spMkLst>
              <pc:docMk/>
              <pc:sldMasterMk cId="2104976611" sldId="2147483660"/>
              <pc:sldLayoutMk cId="2835528431" sldId="2147483661"/>
              <ac:spMk id="14" creationId="{7BD7E013-EB32-4E5B-811F-FEE20F9D8EFE}"/>
            </ac:spMkLst>
          </pc:spChg>
          <pc:spChg chg="mod">
            <ac:chgData name="Weisheng Zhu" userId="235d122c-3b57-4c5d-826a-7dbf2d1a59d1" providerId="ADAL" clId="{1AA52FBA-D758-4F5A-B752-F9DA8360EF13}" dt="2019-09-02T02:49:27.116" v="149" actId="1076"/>
            <ac:spMkLst>
              <pc:docMk/>
              <pc:sldMasterMk cId="2104976611" sldId="2147483660"/>
              <pc:sldLayoutMk cId="2835528431" sldId="2147483661"/>
              <ac:spMk id="45" creationId="{2C8121C7-D416-47B1-A8B7-A14537155E2F}"/>
            </ac:spMkLst>
          </pc:spChg>
          <pc:spChg chg="del mod">
            <ac:chgData name="Weisheng Zhu" userId="235d122c-3b57-4c5d-826a-7dbf2d1a59d1" providerId="ADAL" clId="{1AA52FBA-D758-4F5A-B752-F9DA8360EF13}" dt="2019-09-02T02:46:53.183" v="126" actId="478"/>
            <ac:spMkLst>
              <pc:docMk/>
              <pc:sldMasterMk cId="2104976611" sldId="2147483660"/>
              <pc:sldLayoutMk cId="2835528431" sldId="2147483661"/>
              <ac:spMk id="57" creationId="{169F1CB8-99CE-4564-A5AF-735E7A488059}"/>
            </ac:spMkLst>
          </pc:spChg>
        </pc:sldLayoutChg>
        <pc:sldLayoutChg chg="modSp">
          <pc:chgData name="Weisheng Zhu" userId="235d122c-3b57-4c5d-826a-7dbf2d1a59d1" providerId="ADAL" clId="{1AA52FBA-D758-4F5A-B752-F9DA8360EF13}" dt="2019-09-05T03:23:12.791" v="1447"/>
          <pc:sldLayoutMkLst>
            <pc:docMk/>
            <pc:sldMasterMk cId="2104976611" sldId="2147483660"/>
            <pc:sldLayoutMk cId="524744956" sldId="2147483663"/>
          </pc:sldLayoutMkLst>
          <pc:spChg chg="mod">
            <ac:chgData name="Weisheng Zhu" userId="235d122c-3b57-4c5d-826a-7dbf2d1a59d1" providerId="ADAL" clId="{1AA52FBA-D758-4F5A-B752-F9DA8360EF13}" dt="2019-09-05T03:23:12.791" v="1447"/>
            <ac:spMkLst>
              <pc:docMk/>
              <pc:sldMasterMk cId="2104976611" sldId="2147483660"/>
              <pc:sldLayoutMk cId="524744956" sldId="2147483663"/>
              <ac:spMk id="88" creationId="{55DAFAD6-A271-471E-A8FA-336E2CB590DB}"/>
            </ac:spMkLst>
          </pc:spChg>
        </pc:sldLayoutChg>
        <pc:sldLayoutChg chg="addSp delSp modSp del">
          <pc:chgData name="Weisheng Zhu" userId="235d122c-3b57-4c5d-826a-7dbf2d1a59d1" providerId="ADAL" clId="{1AA52FBA-D758-4F5A-B752-F9DA8360EF13}" dt="2019-09-05T07:48:26.746" v="1520" actId="2696"/>
          <pc:sldLayoutMkLst>
            <pc:docMk/>
            <pc:sldMasterMk cId="2104976611" sldId="2147483660"/>
            <pc:sldLayoutMk cId="740095167" sldId="2147483689"/>
          </pc:sldLayoutMkLst>
          <pc:spChg chg="del">
            <ac:chgData name="Weisheng Zhu" userId="235d122c-3b57-4c5d-826a-7dbf2d1a59d1" providerId="ADAL" clId="{1AA52FBA-D758-4F5A-B752-F9DA8360EF13}" dt="2019-09-05T07:48:01.373" v="1512" actId="478"/>
            <ac:spMkLst>
              <pc:docMk/>
              <pc:sldMasterMk cId="2104976611" sldId="2147483660"/>
              <pc:sldLayoutMk cId="740095167" sldId="2147483689"/>
              <ac:spMk id="2" creationId="{9E54742A-928D-413F-95AF-5255EE230BA1}"/>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3" creationId="{8CA52369-6FE8-43AD-AC75-9462AD635D53}"/>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4" creationId="{08464A45-7102-45F4-B604-66BDAA09C543}"/>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5" creationId="{9F9A5DF8-CFAC-446B-8D65-86CD49A45A28}"/>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6" creationId="{0EA9482B-4795-41CE-9727-2CE42876E2BC}"/>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7" creationId="{D225CCD1-3FDB-45E7-ACCE-C38462DC4D39}"/>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8" creationId="{A5936B27-4D3F-4C6E-A28A-03943CDEDB28}"/>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9" creationId="{CB22DB7D-2AA5-4C15-A08E-ABDFA0E59F08}"/>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12" creationId="{7EE13895-8467-4E5A-877D-0D4472B009D2}"/>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13" creationId="{33004B93-04CA-480D-880B-A56EFDA160FD}"/>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14" creationId="{20CB642A-3108-4B56-BEEE-CCDBA41BBEE7}"/>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15" creationId="{CD9908DA-E317-48D6-A90B-1085B5989BEE}"/>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16" creationId="{4699D93A-9EEF-40C5-8569-A7E813F65699}"/>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17" creationId="{E59BD9AE-9039-4ADA-995A-C31877A8DA01}"/>
            </ac:spMkLst>
          </pc:spChg>
          <pc:spChg chg="add mod">
            <ac:chgData name="Weisheng Zhu" userId="235d122c-3b57-4c5d-826a-7dbf2d1a59d1" providerId="ADAL" clId="{1AA52FBA-D758-4F5A-B752-F9DA8360EF13}" dt="2019-09-05T07:48:10.072" v="1514" actId="207"/>
            <ac:spMkLst>
              <pc:docMk/>
              <pc:sldMasterMk cId="2104976611" sldId="2147483660"/>
              <pc:sldLayoutMk cId="740095167" sldId="2147483689"/>
              <ac:spMk id="19" creationId="{6E980AEB-3E43-4C2D-BE95-BA6423C3B407}"/>
            </ac:spMkLst>
          </pc:spChg>
          <pc:spChg chg="add mod">
            <ac:chgData name="Weisheng Zhu" userId="235d122c-3b57-4c5d-826a-7dbf2d1a59d1" providerId="ADAL" clId="{1AA52FBA-D758-4F5A-B752-F9DA8360EF13}" dt="2019-09-05T07:48:13.423" v="1515" actId="207"/>
            <ac:spMkLst>
              <pc:docMk/>
              <pc:sldMasterMk cId="2104976611" sldId="2147483660"/>
              <pc:sldLayoutMk cId="740095167" sldId="2147483689"/>
              <ac:spMk id="20" creationId="{3288919A-EB1D-4290-8733-FC16EFCFC250}"/>
            </ac:spMkLst>
          </pc:spChg>
          <pc:picChg chg="add">
            <ac:chgData name="Weisheng Zhu" userId="235d122c-3b57-4c5d-826a-7dbf2d1a59d1" providerId="ADAL" clId="{1AA52FBA-D758-4F5A-B752-F9DA8360EF13}" dt="2019-09-05T07:48:01.823" v="1513"/>
            <ac:picMkLst>
              <pc:docMk/>
              <pc:sldMasterMk cId="2104976611" sldId="2147483660"/>
              <pc:sldLayoutMk cId="740095167" sldId="2147483689"/>
              <ac:picMk id="10" creationId="{C83902F6-9EA3-4F75-A6E8-B730F0EB02E8}"/>
            </ac:picMkLst>
          </pc:picChg>
          <pc:cxnChg chg="add">
            <ac:chgData name="Weisheng Zhu" userId="235d122c-3b57-4c5d-826a-7dbf2d1a59d1" providerId="ADAL" clId="{1AA52FBA-D758-4F5A-B752-F9DA8360EF13}" dt="2019-09-05T07:48:01.823" v="1513"/>
            <ac:cxnSpMkLst>
              <pc:docMk/>
              <pc:sldMasterMk cId="2104976611" sldId="2147483660"/>
              <pc:sldLayoutMk cId="740095167" sldId="2147483689"/>
              <ac:cxnSpMk id="11" creationId="{8484B05B-4FB7-4F24-9BC7-C1CAE4A741CC}"/>
            </ac:cxnSpMkLst>
          </pc:cxnChg>
          <pc:cxnChg chg="add">
            <ac:chgData name="Weisheng Zhu" userId="235d122c-3b57-4c5d-826a-7dbf2d1a59d1" providerId="ADAL" clId="{1AA52FBA-D758-4F5A-B752-F9DA8360EF13}" dt="2019-09-05T07:48:01.823" v="1513"/>
            <ac:cxnSpMkLst>
              <pc:docMk/>
              <pc:sldMasterMk cId="2104976611" sldId="2147483660"/>
              <pc:sldLayoutMk cId="740095167" sldId="2147483689"/>
              <ac:cxnSpMk id="18" creationId="{CD2AFA6B-C268-4346-A8A5-F5F090D1B2DE}"/>
            </ac:cxnSpMkLst>
          </pc:cxnChg>
        </pc:sldLayoutChg>
      </pc:sldMasterChg>
      <pc:sldMasterChg chg="delSldLayout modSldLayout">
        <pc:chgData name="Weisheng Zhu" userId="235d122c-3b57-4c5d-826a-7dbf2d1a59d1" providerId="ADAL" clId="{1AA52FBA-D758-4F5A-B752-F9DA8360EF13}" dt="2019-09-05T07:50:45.749" v="1528"/>
        <pc:sldMasterMkLst>
          <pc:docMk/>
          <pc:sldMasterMk cId="1121830013" sldId="2147483671"/>
        </pc:sldMasterMkLst>
        <pc:sldLayoutChg chg="del">
          <pc:chgData name="Weisheng Zhu" userId="235d122c-3b57-4c5d-826a-7dbf2d1a59d1" providerId="ADAL" clId="{1AA52FBA-D758-4F5A-B752-F9DA8360EF13}" dt="2019-09-05T03:23:28.007" v="1451" actId="2696"/>
          <pc:sldLayoutMkLst>
            <pc:docMk/>
            <pc:sldMasterMk cId="1121830013" sldId="2147483671"/>
            <pc:sldLayoutMk cId="143627147" sldId="2147483686"/>
          </pc:sldLayoutMkLst>
        </pc:sldLayoutChg>
        <pc:sldLayoutChg chg="del">
          <pc:chgData name="Weisheng Zhu" userId="235d122c-3b57-4c5d-826a-7dbf2d1a59d1" providerId="ADAL" clId="{1AA52FBA-D758-4F5A-B752-F9DA8360EF13}" dt="2019-09-05T03:23:27.497" v="1450" actId="2696"/>
          <pc:sldLayoutMkLst>
            <pc:docMk/>
            <pc:sldMasterMk cId="1121830013" sldId="2147483671"/>
            <pc:sldLayoutMk cId="3435400247" sldId="2147483687"/>
          </pc:sldLayoutMkLst>
        </pc:sldLayoutChg>
        <pc:sldLayoutChg chg="addSp delSp modSp">
          <pc:chgData name="Weisheng Zhu" userId="235d122c-3b57-4c5d-826a-7dbf2d1a59d1" providerId="ADAL" clId="{1AA52FBA-D758-4F5A-B752-F9DA8360EF13}" dt="2019-09-05T03:25:03.271" v="1455"/>
          <pc:sldLayoutMkLst>
            <pc:docMk/>
            <pc:sldMasterMk cId="1121830013" sldId="2147483671"/>
            <pc:sldLayoutMk cId="731291395" sldId="2147483688"/>
          </pc:sldLayoutMkLst>
          <pc:spChg chg="add del mod">
            <ac:chgData name="Weisheng Zhu" userId="235d122c-3b57-4c5d-826a-7dbf2d1a59d1" providerId="ADAL" clId="{1AA52FBA-D758-4F5A-B752-F9DA8360EF13}" dt="2019-09-05T03:25:03.271" v="1455"/>
            <ac:spMkLst>
              <pc:docMk/>
              <pc:sldMasterMk cId="1121830013" sldId="2147483671"/>
              <pc:sldLayoutMk cId="731291395" sldId="2147483688"/>
              <ac:spMk id="2" creationId="{4C32A6C3-BCD7-40F8-BEF0-117B1AD66588}"/>
            </ac:spMkLst>
          </pc:spChg>
          <pc:spChg chg="mod">
            <ac:chgData name="Weisheng Zhu" userId="235d122c-3b57-4c5d-826a-7dbf2d1a59d1" providerId="ADAL" clId="{1AA52FBA-D758-4F5A-B752-F9DA8360EF13}" dt="2019-09-03T07:34:54.558" v="214" actId="1076"/>
            <ac:spMkLst>
              <pc:docMk/>
              <pc:sldMasterMk cId="1121830013" sldId="2147483671"/>
              <pc:sldLayoutMk cId="731291395" sldId="2147483688"/>
              <ac:spMk id="12" creationId="{4E0DF638-8907-45F3-92EC-8352F8E248A7}"/>
            </ac:spMkLst>
          </pc:spChg>
          <pc:picChg chg="add del mod">
            <ac:chgData name="Weisheng Zhu" userId="235d122c-3b57-4c5d-826a-7dbf2d1a59d1" providerId="ADAL" clId="{1AA52FBA-D758-4F5A-B752-F9DA8360EF13}" dt="2019-09-05T03:25:03.271" v="1455"/>
            <ac:picMkLst>
              <pc:docMk/>
              <pc:sldMasterMk cId="1121830013" sldId="2147483671"/>
              <pc:sldLayoutMk cId="731291395" sldId="2147483688"/>
              <ac:picMk id="6" creationId="{1132DFEC-2E3E-4BB6-910B-8FDAC211295D}"/>
            </ac:picMkLst>
          </pc:picChg>
          <pc:picChg chg="del">
            <ac:chgData name="Weisheng Zhu" userId="235d122c-3b57-4c5d-826a-7dbf2d1a59d1" providerId="ADAL" clId="{1AA52FBA-D758-4F5A-B752-F9DA8360EF13}" dt="2019-09-03T07:25:24.818" v="200" actId="478"/>
            <ac:picMkLst>
              <pc:docMk/>
              <pc:sldMasterMk cId="1121830013" sldId="2147483671"/>
              <pc:sldLayoutMk cId="731291395" sldId="2147483688"/>
              <ac:picMk id="6" creationId="{74D8A18A-9F81-4BC3-8FD0-079D0190FA7C}"/>
            </ac:picMkLst>
          </pc:picChg>
          <pc:picChg chg="add del">
            <ac:chgData name="Weisheng Zhu" userId="235d122c-3b57-4c5d-826a-7dbf2d1a59d1" providerId="ADAL" clId="{1AA52FBA-D758-4F5A-B752-F9DA8360EF13}" dt="2019-09-03T07:34:32.152" v="213" actId="478"/>
            <ac:picMkLst>
              <pc:docMk/>
              <pc:sldMasterMk cId="1121830013" sldId="2147483671"/>
              <pc:sldLayoutMk cId="731291395" sldId="2147483688"/>
              <ac:picMk id="10" creationId="{26191C95-2B79-4B91-90F8-51134E1DD99B}"/>
            </ac:picMkLst>
          </pc:picChg>
          <pc:picChg chg="mod">
            <ac:chgData name="Weisheng Zhu" userId="235d122c-3b57-4c5d-826a-7dbf2d1a59d1" providerId="ADAL" clId="{1AA52FBA-D758-4F5A-B752-F9DA8360EF13}" dt="2019-09-05T03:25:03.271" v="1455"/>
            <ac:picMkLst>
              <pc:docMk/>
              <pc:sldMasterMk cId="1121830013" sldId="2147483671"/>
              <pc:sldLayoutMk cId="731291395" sldId="2147483688"/>
              <ac:picMk id="10" creationId="{8F61CA8C-70D8-4F82-BC62-E267C0A4CDDD}"/>
            </ac:picMkLst>
          </pc:picChg>
        </pc:sldLayoutChg>
        <pc:sldLayoutChg chg="addSp delSp modSp">
          <pc:chgData name="Weisheng Zhu" userId="235d122c-3b57-4c5d-826a-7dbf2d1a59d1" providerId="ADAL" clId="{1AA52FBA-D758-4F5A-B752-F9DA8360EF13}" dt="2019-09-05T07:50:45.749" v="1528"/>
          <pc:sldLayoutMkLst>
            <pc:docMk/>
            <pc:sldMasterMk cId="1121830013" sldId="2147483671"/>
            <pc:sldLayoutMk cId="2966516276" sldId="2147483690"/>
          </pc:sldLayoutMkLst>
          <pc:spChg chg="del">
            <ac:chgData name="Weisheng Zhu" userId="235d122c-3b57-4c5d-826a-7dbf2d1a59d1" providerId="ADAL" clId="{1AA52FBA-D758-4F5A-B752-F9DA8360EF13}" dt="2019-09-05T07:48:21.857" v="1516" actId="478"/>
            <ac:spMkLst>
              <pc:docMk/>
              <pc:sldMasterMk cId="1121830013" sldId="2147483671"/>
              <pc:sldLayoutMk cId="2966516276" sldId="2147483690"/>
              <ac:spMk id="2" creationId="{0AA5DA0C-99A3-4454-BCC7-BAF7E48D8146}"/>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3" creationId="{75F2D22D-18DE-4FEF-B827-E2278E845D81}"/>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4" creationId="{6037FC09-22D6-4B4C-AC13-28B15D1E4183}"/>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5" creationId="{73949057-0A9A-46CF-B8B3-C300B4B934B2}"/>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6" creationId="{284FA303-54F6-453C-AC20-EA8E3AA4B0ED}"/>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7" creationId="{9BBF800B-ECBF-47EE-A3DA-2C1DFEB050A7}"/>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8" creationId="{5C508154-FE30-4F81-AEA9-16A7F985A2D7}"/>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9" creationId="{FFBAB4CE-4311-424D-9E07-604FE6C0FD5C}"/>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12" creationId="{538D8421-E6D2-4016-A319-5B203509A40E}"/>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13" creationId="{EEF03278-1739-4D85-B5AA-99D893F419A2}"/>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14" creationId="{E5D15FC1-5CF7-489E-A783-A5964C7B35EE}"/>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15" creationId="{FCAF9D54-52A3-4D41-AF7D-5BB86438BC67}"/>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16" creationId="{E5F4FFB4-5DEA-4572-9AED-0F92A629C6CA}"/>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17" creationId="{CC867A95-B410-43F1-9DAC-BF7E5803ECF9}"/>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19" creationId="{72BAF06B-66F0-4107-B176-5F029C22E6D8}"/>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20" creationId="{56CFA92B-15DD-462A-AD38-3C70CB1A304F}"/>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21" creationId="{A0A5C785-0B4D-4701-8B19-B2A3C25FCC1E}"/>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22" creationId="{5AC89CE7-0C5C-42D4-AE5E-617FBFD9C454}"/>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23" creationId="{B62D1561-9EFE-4231-B743-7DC29EFA339E}"/>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24" creationId="{3EA627A3-836F-4700-8F1A-A4CCA0A60DF9}"/>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25" creationId="{408E81C5-D088-430B-A4E4-8F19229991FF}"/>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26" creationId="{1E4E4BD3-172A-4236-82BB-B78AF2D2216D}"/>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27" creationId="{9E88EEC7-3733-4804-83AB-533F921F6508}"/>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30" creationId="{D3A2EAF0-803F-4A52-8C31-C94B3D72BFA6}"/>
            </ac:spMkLst>
          </pc:spChg>
          <pc:spChg chg="add mod">
            <ac:chgData name="Weisheng Zhu" userId="235d122c-3b57-4c5d-826a-7dbf2d1a59d1" providerId="ADAL" clId="{1AA52FBA-D758-4F5A-B752-F9DA8360EF13}" dt="2019-09-05T07:50:45.749" v="1528"/>
            <ac:spMkLst>
              <pc:docMk/>
              <pc:sldMasterMk cId="1121830013" sldId="2147483671"/>
              <pc:sldLayoutMk cId="2966516276" sldId="2147483690"/>
              <ac:spMk id="31" creationId="{A1FAB58E-7A91-487C-83A3-A66B291DE477}"/>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32" creationId="{7694F677-9C24-411D-8380-C672217050E3}"/>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33" creationId="{9A2858AE-5572-4FBF-8477-6C5B772693C6}"/>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34" creationId="{6C397A16-1430-41FE-BC84-1366D0A0CC24}"/>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35" creationId="{4B027B10-4017-4561-980E-0BEA6E4B9A74}"/>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37" creationId="{424BFA55-D090-442C-B1D9-1FC0C862D8B2}"/>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38" creationId="{849D9219-75B4-4561-A2A4-56036C63485A}"/>
            </ac:spMkLst>
          </pc:spChg>
          <pc:picChg chg="add del">
            <ac:chgData name="Weisheng Zhu" userId="235d122c-3b57-4c5d-826a-7dbf2d1a59d1" providerId="ADAL" clId="{1AA52FBA-D758-4F5A-B752-F9DA8360EF13}" dt="2019-09-05T07:48:23.567" v="1518"/>
            <ac:picMkLst>
              <pc:docMk/>
              <pc:sldMasterMk cId="1121830013" sldId="2147483671"/>
              <pc:sldLayoutMk cId="2966516276" sldId="2147483690"/>
              <ac:picMk id="10" creationId="{FBE33421-F0A6-46FB-8C27-35A6FCF3CA4C}"/>
            </ac:picMkLst>
          </pc:picChg>
          <pc:picChg chg="add del">
            <ac:chgData name="Weisheng Zhu" userId="235d122c-3b57-4c5d-826a-7dbf2d1a59d1" providerId="ADAL" clId="{1AA52FBA-D758-4F5A-B752-F9DA8360EF13}" dt="2019-09-05T07:49:07.041" v="1524" actId="478"/>
            <ac:picMkLst>
              <pc:docMk/>
              <pc:sldMasterMk cId="1121830013" sldId="2147483671"/>
              <pc:sldLayoutMk cId="2966516276" sldId="2147483690"/>
              <ac:picMk id="28" creationId="{396BA54B-DA85-4827-AB2A-5A37627B9F98}"/>
            </ac:picMkLst>
          </pc:picChg>
          <pc:cxnChg chg="add del">
            <ac:chgData name="Weisheng Zhu" userId="235d122c-3b57-4c5d-826a-7dbf2d1a59d1" providerId="ADAL" clId="{1AA52FBA-D758-4F5A-B752-F9DA8360EF13}" dt="2019-09-05T07:48:23.567" v="1518"/>
            <ac:cxnSpMkLst>
              <pc:docMk/>
              <pc:sldMasterMk cId="1121830013" sldId="2147483671"/>
              <pc:sldLayoutMk cId="2966516276" sldId="2147483690"/>
              <ac:cxnSpMk id="11" creationId="{8D4D2055-20EE-4CCA-A01F-14D86630FC36}"/>
            </ac:cxnSpMkLst>
          </pc:cxnChg>
          <pc:cxnChg chg="add del">
            <ac:chgData name="Weisheng Zhu" userId="235d122c-3b57-4c5d-826a-7dbf2d1a59d1" providerId="ADAL" clId="{1AA52FBA-D758-4F5A-B752-F9DA8360EF13}" dt="2019-09-05T07:48:23.567" v="1518"/>
            <ac:cxnSpMkLst>
              <pc:docMk/>
              <pc:sldMasterMk cId="1121830013" sldId="2147483671"/>
              <pc:sldLayoutMk cId="2966516276" sldId="2147483690"/>
              <ac:cxnSpMk id="18" creationId="{5A3FD122-882F-4433-ACA0-97F9AA7C8910}"/>
            </ac:cxnSpMkLst>
          </pc:cxnChg>
          <pc:cxnChg chg="add">
            <ac:chgData name="Weisheng Zhu" userId="235d122c-3b57-4c5d-826a-7dbf2d1a59d1" providerId="ADAL" clId="{1AA52FBA-D758-4F5A-B752-F9DA8360EF13}" dt="2019-09-05T07:48:25.235" v="1519"/>
            <ac:cxnSpMkLst>
              <pc:docMk/>
              <pc:sldMasterMk cId="1121830013" sldId="2147483671"/>
              <pc:sldLayoutMk cId="2966516276" sldId="2147483690"/>
              <ac:cxnSpMk id="29" creationId="{13977316-8B3F-453F-9BE6-40B4E6C72CBA}"/>
            </ac:cxnSpMkLst>
          </pc:cxnChg>
          <pc:cxnChg chg="add">
            <ac:chgData name="Weisheng Zhu" userId="235d122c-3b57-4c5d-826a-7dbf2d1a59d1" providerId="ADAL" clId="{1AA52FBA-D758-4F5A-B752-F9DA8360EF13}" dt="2019-09-05T07:48:25.235" v="1519"/>
            <ac:cxnSpMkLst>
              <pc:docMk/>
              <pc:sldMasterMk cId="1121830013" sldId="2147483671"/>
              <pc:sldLayoutMk cId="2966516276" sldId="2147483690"/>
              <ac:cxnSpMk id="36" creationId="{A356C670-D571-4311-BFF2-1D1819E029C2}"/>
            </ac:cxnSpMkLst>
          </pc:cxn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8T00:45:12.033"/>
    </inkml:context>
    <inkml:brush xml:id="br0">
      <inkml:brushProperty name="width" value="0.08571" units="cm"/>
      <inkml:brushProperty name="height" value="0.08571" units="cm"/>
    </inkml:brush>
  </inkml:definitions>
  <inkml:trace contextRef="#ctx0" brushRef="#br0">1 1 8027,'0'0'0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8T00:45:55.075"/>
    </inkml:context>
    <inkml:brush xml:id="br0">
      <inkml:brushProperty name="width" value="0.08571" units="cm"/>
      <inkml:brushProperty name="height" value="0.08571" units="cm"/>
    </inkml:brush>
  </inkml:definitions>
  <inkml:trace contextRef="#ctx0" brushRef="#br0">0 459 8027,'20'-3'0,"0"0"0,7-2 0,-14 4 0,-7 1 0,1 0 0,0 0 0,0 0 0,-1 0 0,1 0 0,-2 0 0,0 0 0,0 0 0,-2 0 0,0 0 0,0 0 0,0 0 0,0 0 0,0 0 0,0 0 0,1 0 0,0 0 0,0 0 0,3 0 0,-2 0 0,0 0 0,1 0 0,-2 0 0,0 0 0,-1 0 0,0 0 0,-1-4 0,-1-1 0,-1-3 0,0 0 0,0-1 0,0-1 0,0 0 0,0 0 0,0 0 0,0 0 0,0 0 0,0 1 0,0 1 0,0 0 0,0-1 0,0 0 0,0 1 0,0-1 0,0 1 0,0 0 0,0 0 0,-1 1 0,0 0 0,0 0 0,1 0 0,0 0 0,-1 0 0,0 1 0,0 0 0,1-1 0,0-1 0,0 2 0,-1-1 0,0 1 0,0 0 0,1 0 0,0 0 0,0 1 0,0 0 0,0 0 0,0 1 0,0 0 0,0 1 0,0-1 0,0 0 0,0 1 0,0 0 0,0 0 0,0 0 0,0 0 0,0-1 0,0-1 0,0 1 0,0 0 0,0-2 0,0 2 0,0-1 0,0 1 0,0 0 0,0 1 0,0 0 0,0 0 0,-1 0 0,0 0 0,0 0 0,-1-2 0,1 1 0,1 1 0,3 3 0,0 0 0,0 0 0,0 0 0,0 0 0,1 0 0,0 0 0,1 0 0,0 0 0,-1 0 0,0 0 0,-1 0 0,2 0 0,-2 0 0,0 0 0,0 0 0,0 0 0,0 0 0,0 0 0,0-1 0,0 0 0,0 0 0,1 0 0,0 1 0,0 0 0,1-1 0,-2 1 0,2-1 0,-2-1 0,0 1 0,0 0 0,0 1 0,0-1 0,2 0 0,-2 0 0,1 1 0,-1-1 0,1 0 0,-1-1 0,0 1 0,1 0 0,0 1 0,-1 0 0,1-1 0,-1 0 0,0 0 0,0 1 0,0 0 0,2-1 0,-2 0 0,2 0 0,0 1 0,0-1 0,1 0 0,-1 0 0,0 1 0,0-1 0,-1 0 0,1 0 0,-1 1 0,1 0 0,-1-1 0,0 0 0,1-1 0,-1 1 0,1 0 0,1 0 0,-1 0 0,0 0 0,0 1 0,-1-1 0,0 0 0,-1 0 0,0 1 0,0 0 0,0 0 0,1 0 0,-2-1 0,0 1 0,0 1 0,-2 2 0,0 0 0,0 0 0,0 0 0,0 0 0,0 0 0,0 0 0,0 0 0,0 0 0,0 0 0,0 0 0,0 0 0,0 0 0,0 1 0,0-1 0,0 0 0,0 0 0,0 0 0,0 0 0,0 1 0,0 0 0,0 1 0,0 0 0,0 0 0,0-1 0,0 1 0,0-2 0,0 1 0,0 0 0,0-1 0,0 1 0,0 0 0,0 0 0,0 0 0,-1 0 0,0 1 0,1 0 0,-1 1 0,1-1 0,0 1 0,0-2 0,0 1 0,0-2 0,0 2 0,0-2 0,0 0 0,0 1 0,0 0 0,0 0 0,0 0 0,0 0 0,0 1 0,0 0 0,0-1 0,0 0 0,0-1 0,0 2 0,0-2 0,0 0 0,0 0 0,0 0 0,0 0 0,0 0 0,0 0 0,0 0 0,0 0 0,0 0 0,0 0 0,0 2 0,0-1 0,0 0 0,0-1 0,0 0 0,0 0 0,0 0 0,0 0 0,0 0 0,0 0 0,0 0 0,0 0 0,0 0 0,0 0 0,0 0 0,0 0 0,0 1 0,1 0 0,-1-1 0,1 1 0,0 0 0,-1-1 0,0 0 0,0 0 0,0 0 0,0 0 0,0 0 0,0 0 0,0 0 0,0 2 0,0-1 0,0 1 0,0 1 0,0-2 0,0 1 0,0-1 0,0 1 0,0-1 0,0 0 0,0-1 0,0 0 0,0 2 0,0 0 0,0 1 0,0-3 0,0 0 0,2-1 0,1 0 0,1 0 0,-1-2 0,0-1 0,0 0 0,0 0 0,0 1 0,0 0 0,0 0 0,0 0 0,0 0 0,0 0 0,1 0 0,-1 0 0,0 0 0,-1-1 0,0 0 0,1 1 0,-1-1 0,1 1 0,0 0 0,0 0 0,0 0 0,0 0 0,0-1 0,0 0 0,0 0 0,0 1 0,0 0 0,0 0 0,0 0 0,-1-2 0,1 2 0,-1-1 0,1 1 0,0 0 0,0 0 0,0 0 0,0-1 0,0 0 0,0 1 0,1-1 0,0 0 0,0 1 0,-1-1 0,0 0 0,0 0 0,0 1 0,1 0 0,-1-1 0,0 1 0,0-1 0,0 0 0,1 1 0,0 0 0,0 0 0,-1-1 0,0 0 0,0 0 0,0 1 0,0 0 0,0 0 0,0 0 0,0 0 0,0-1 0,1-2 0,1 2 0,0-2 0,0 2 0,-2 1 0,0 0 0,0 0 0,0 0 0,0 0 0,0 0 0,0 0 0,2 0 0,-3 2 0,0 0 0,-2 0 0,-1 1 0,-1 0 0,-2 0 0,0 0 0,-1 1 0,1-1 0,-1 0 0,1 0 0,-1 0 0,1 0 0,-1 0 0,1 0 0,0 0 0,0 0 0,1 0 0,0 0 0,0 0 0,-1 0 0,0 0 0,0 0 0,1 0 0,0 1 0,0-1 0,0 0 0,0-1 0,0 0 0,0 1 0,0-1 0,-1 1 0,1 0 0,0 0 0,-1 0 0,0 0 0,0 0 0,1 0 0,0 1 0,0 0 0,0-1 0,0 1 0,0 0 0,0-1 0,0 0 0,1 0 0,-1 1 0,1 0 0,1 0 0,-2-1 0,2 0 0,-1 2 0,-1-2 0,1 1 0,0-1 0,-1 1 0,1 0 0,1-1 0,-1 1 0,1 0 0,-1-1 0,1 1 0,-1 0 0,0 1 0,0-1 0,0 1 0,-1-1 0,2-1 0,-1 1 0,1-1 0,0 1 0,1-1 0,0 0 0,0 0 0,0 0 0,-1 0 0,0 0 0,-2 1 0,1 1 0,1 1 0,-1 0 0,0-1 0,-2 1 0,2-3 0,1 1 0,-1 0 0,1-1 0,1 0 0,-1 0 0,1 0 0,-1 0 0,-1 0 0,1 0 0,-1 0 0,0 0 0,-1 1 0,0 0 0,1-1 0,0 3 0,1-3 0,-1 1 0,1 0 0,-1-2 0,1 0 0,1 1 0,-4 0 0,3 1 0,-1 0 0,2-1 0,-1 1 0,0 0 0,0 0 0,-1 2 0,-1 1 0,1-1 0,0-1 0,0 0 0,1-1 0,-1 0 0,2 0 0,-1 0 0,-1 0 0,1-1 0,0 0 0,0 0 0,1 1 0,-1-1 0,0 0 0,1 0 0,-1 0 0,1 0 0,-2 0 0,1 0 0,0 0 0,-1 0 0,1 0 0,-1 1 0,1 0 0,0-1 0,0 1 0,0-1 0,0 1 0,0-1 0,0 0 0,-2-2 0,2 1 0,-2-2 0,0 0 0,1-1 0,0 0 0,0-2 0,-1 1 0,-1 0 0,0-2 0,1 2 0,-1 0 0,-1-1 0,1-1 0,-1 0 0,1 1 0,-1 0 0,1-1 0,-1 0 0,2 0 0,-2-1 0,1 2 0,0-1 0,1 0 0,-1-1 0,0 1 0,1 1 0,-1 0 0,0-1 0,0 0 0,1 0 0,0 1 0,0 0 0,0 0 0,0 0 0,1 0 0,-1 0 0,1 0 0,-1 0 0,0-1 0,0 1 0,0 0 0,0 0 0,0 0 0,0 0 0,0 0 0,1 0 0,0 1 0,0 0 0,-1 0 0,0-1 0,1 0 0,0 0 0,0 0 0,-1 1 0,0-1 0,-1 1 0,1 0 0,0-1 0,0-1 0,-1 1 0,0 0 0,0 0 0,1 0 0,0 0 0,0 0 0,-1 0 0,0 0 0,-1 0 0,1 0 0,1 0 0,-1 0 0,0 0 0,1 0 0,0 0 0,0 0 0,0 1 0,1-1 0,0 2 0,0-1 0,0 0 0,0 0 0,0 0 0,-1 0 0,0-1 0,0 0 0,0 0 0,0 1 0,1 0 0,0 1 0,-1-1 0,0 0 0,1-1 0,0 1 0,1-1 0,-1 1 0,-1 1 0,1-1 0,0-1 0,0 1 0,0 0 0,-1-1 0,1 1 0,0 0 0,0 0 0,-1 0 0,0-1 0,0 0 0,0 0 0,1 0 0,0 1 0,1 0 0,-1 1 0,1-1 0,-2 0 0,1-1 0,0 0 0,0 0 0,-1 1 0,2 0 0,-1 1 0,1-1 0,-1 1 0,1-1 0,-1 1 0,1-2 0,-1 2 0,1-1 0,-1 0 0,0-1 0,-1 0 0,0 0 0,1 0 0,0 1 0,1 0 0,-1 1 0,1-1 0,-2 1 0,3-1 0,-2 1 0,1-1 0,-1 1 0,1-1 0,-1 1 0,0-1 0,0 1 0,2-2 0,-2 2 0,1-1 0,-2-2 0,-2 2 0,2-3 0,-1 2 0,2 0 0,-4-2 0,3 2 0,-2-2 0,2 4 0,3-1 0,-3 1 0,0-4 0,4 11 0,0-2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8T02:00:31.932"/>
    </inkml:context>
    <inkml:brush xml:id="br0">
      <inkml:brushProperty name="width" value="0.05" units="cm"/>
      <inkml:brushProperty name="height" value="0.05" units="cm"/>
    </inkml:brush>
  </inkml:definitions>
  <inkml:trace contextRef="#ctx0" brushRef="#br0">1 0 24575,'11'10'0,"-2"2"0,17 3 0,-2 3 0,9 5-812,-5-7 0,1 0 812,-6-1 0,3 0 0,13 5 0,4 0 0,-7-3 0,-1 0 0,0 0 0,2 0-518,1 0 1,3 1 0,-4-1 517,-5-1 0,1 0 0,12 4 0,8 1 0,-5-1 0,-7-4 0,2 0-1162,1 2 0,5 1 0,3 0 1162,9 1 0,4 1 0,0 0-931,-15-4 1,-1 0-1,1 1 1,4 0 930,13 3 0,4 1 0,1 0 0,-2-2 0,3 1 0,-1-1 0,6 2 0,-8-3 0,8 2 0,3 1 0,-3-1 0,-7-3-971,4 0 0,-6-2 0,7 1 971,-2 1 0,9 1 0,2 1 0,-1-1 0,-8-2 0,6 1 0,-6-2 0,5 0-249,-6-1 1,4 0-1,1 0 1,-3-1 248,12 2 0,-3 0 0,1-1 55,-2-1 0,-1 1 0,1-3-55,-4-1 0,0-1 0,-5-1 637,6 3 1,1-1-638,-6-2 0,5 0 0,-9-2 0,-17-2 0,-1 0 0,37 4 0,1-1 1659,-37-4 0,-2-1-1659,3 1 0,6 0 0,15 0 0,9-1 0,-4 0 0,2-1 0,1-1 709,-6 1 0,5 0 1,-7 0-710,-9-2 0,-6 0 0,-2 0 0,2 0 0,14 0 0,6 0 0,10 0 0,7 0 99,-20 0 0,5 0 0,-1 0-99,-4 0 0,-1 0 0,0 0 0,0-1 0,0 0 0,0 0 0,1 1 0,0 0 0,3 0 0,9-1 0,2 0 0,2 0-518,6 0 0,2 0 0,1 0 518,-19 0 0,2 0 0,0 0 0,-1 0 0,-1-2 0,0-1 0,-1 0 0,0 1 0,22-1 0,-1 0 0,6-1 0,-27 1 0,4-1 0,2 0 0,-1-1 0,-4 2 0,3 0 0,-4 0 0,0 0 0,4 0 0,-3-1 0,3 0 0,2 0 0,-3 0 0,-7 0 0,19-1 0,-7 1 0,-3-1 0,-11 1 0,-3-1 0,-1 1-247,0-1 1,-1 0-1,-6 0 247,-2-1 0,0 1 0,36-3 0,-2 0 0,-45 3 0,-1 0 0,34-2 0,0-1 0,-32 2 0,-1-1 27,14 1 1,2-2-28,7-1 0,-1-1 0,-13 3 0,0 0 0,23-4 0,-2-2 0,-22 5 0,-5 0 0,-6-1 0,-4 0 1863,22-6-1863,-35 7 3769,16-4-3769,-16 2 1872,-1-1-1872,1-1 1411,11-3-1411,-13 4 432,17-3-432,-21 6 0,16-5 0,9-3 0,-22 7 0,11-6 0,-22 3 0,12 1 0,-1-4 0,1 5 0,3-4 0,-1 4 0,3-4 0,-3 2 0,-7-2 0,-13 3 0,9 0 0,-14-3 0,16 0 0,-1-3 0,0-1 0,14-5-1111,-6 4 0,0 1 1111,-14 4 0,0 2 0,30-13-135,-20 1 135,0 8 0,-15 2 0,-1 3 0,-5 0 0,-3 0 2205,3-6-2205,-6-3 0,13-3 0,-13 3 0,5 1 152,-7 7-152,0-2 0,0 6 0,0 1 0,0 2 0,0 3 0,0 0 0,0 1 0,-4 0 0,3 0 0,-3-1 0,0 0 0,3 0 0,-9-2 0,9 3 0,-9-5 0,9 2 0,-10-4 0,9 3 0,-9-3 0,10 5 0,-10-5 0,10 6 0,-9-4 0,9 3 0,-4-2 0,0-3 0,-1 0 0,0 1 0,0 1 0,6 4 0,-4 0 0,4-1 0,-4 1 0,0 0 0,3 0 0,-3 1 0,4 0 0,0 0 0,0 0 0,-4-1 0,3 1 0,-3 0 0,4 0 0,0-1 0,0 1 0,0 0 0,-3 0 0,2-1 0,-3 1 0,4 0 0,0 0 0,0-1 0,0 1 0,-4 0 0,3 0 0,-3-1 0,4 1 0,0 0 0,0 0 0,0-1 0,0 1 0,0 0 0,-4 0 0,3 0 0,-2-1 0,3 1 0,0 0 0,0 0 0,0 0 0,0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8T02:00:35.210"/>
    </inkml:context>
    <inkml:brush xml:id="br0">
      <inkml:brushProperty name="width" value="0.05" units="cm"/>
      <inkml:brushProperty name="height" value="0.05" units="cm"/>
    </inkml:brush>
  </inkml:definitions>
  <inkml:trace contextRef="#ctx0" brushRef="#br0">0 570 24575,'14'-19'0,"0"4"0,1-4 0,2 4 0,-7 0 0,3-3 0,-5 9 0,1-4 0,-2 5 0,-2-1 0,1 5 0,-5-3 0,3 2 0,-1-3 0,1 4 0,1-3 0,1 2 0,-5-3 0,3 0 0,-1 3 0,-2-2 0,6 3 0,-6-9 0,5 3 0,-1-8 0,0 9 0,2-5 0,-2 6 0,-1 0 0,3 0 0,-6 0 0,5 0 0,-5 0 0,7-5 0,-4 3 0,5-3 0,-5 5 0,3 0 0,-6 0 0,5 0 0,-5 0 0,6 3 0,-6-2 0,2 3 0,1-4 0,-3 0 0,2-1 0,0 5 0,-2-3 0,3 2 0,-1-3 0,-2 0 0,6 4 0,-6-4 0,5 8 0,-5-8 0,6 8 0,-6-8 0,6 7 0,-6-6 0,5 6 0,-1-6 0,2 3 0,1-4 0,0 0 0,-4-1 0,3 5 0,-3 0 0,0 1 0,3 2 0,-6-6 0,6 6 0,-3-3 0,0 8 0,8-3 0,-6 6 0,6-6 0,1 6 0,-4-2 0,3 0 0,1 3 0,-4-3 0,8 4 0,-8-4 0,9 3 0,-5-2 0,6 3 0,-5-3 0,-2 2 0,-4-7 0,0 2 0,-1 1 0,1-3 0,0 6 0,-1-6 0,1 6 0,0-7 0,-4 8 0,3-8 0,-3 8 0,4-8 0,-4 8 0,3-8 0,-6 7 0,6-6 0,-3 6 0,4-2 0,-1 3 0,1 0 0,0 0 0,-1 0 0,1 0 0,0 0 0,-1 0 0,1-4 0,0 3 0,-1-2 0,1-1 0,-4 3 0,3-6 0,-6 6 0,6-6 0,-3 3 0,0-1 0,3-2 0,-6 6 0,6-6 0,-6 6 0,5-6 0,-5 6 0,6-6 0,-6 6 0,6-6 0,-6 6 0,5-6 0,-5 6 0,6-6 0,-6 6 0,6-6 0,-3 6 0,0-3 0,3 1 0,-6-2 0,2-3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8T02:00:44.057"/>
    </inkml:context>
    <inkml:brush xml:id="br0">
      <inkml:brushProperty name="width" value="0.05" units="cm"/>
      <inkml:brushProperty name="height" value="0.05" units="cm"/>
      <inkml:brushProperty name="color" value="#E71224"/>
    </inkml:brush>
  </inkml:definitions>
  <inkml:trace contextRef="#ctx0" brushRef="#br0">724 1 24575,'7'3'0,"1"1"0,-4 4 0,0 4 0,-8-3 0,-14 17 0,2-10 0,-20 20 0,7-6 0,-2 6 0,-14 3 0,3 0 0,-7 2 0,2-1 0,11-9 0,12-8 0,-8 4 0,15-15 0,-10 10 0,8-8 0,5-5 0,-3 5 0,-4 0 0,1 1 0,-12 7 0,12-7 0,-5 4 0,6-9 0,0 8 0,5-9 0,-3 5 0,3-6 0,0 1 0,1-1 0,5-3 0,4-2 0,0-3 0</inkml:trace>
  <inkml:trace contextRef="#ctx0" brushRef="#br0" timeOffset="1163">89 26 24575,'4'13'0,"1"-5"0,5 16 0,3-8 0,-2 9 0,8 0 0,-4-5 0,5 6 0,-1-8 0,-5 1 0,13 8 0,-11-6 0,12 6 0,-10-8 0,1 0 0,-4 0 0,2-1 0,-6 1 0,2 0 0,1-1 0,-5-4 0,9 4 0,0 5 0,-2-1 0,2-2 0,-10-8 0,-4-8 0,4 8 0,-4-3 0,5 4 0,-1-5 0,-1-1 0,-3 1 0,3 0 0,-2-1 0,2 1 0,-3 0 0,3-4 0,-6 3 0,6-3 0,-2 8 0,3-3 0,5 5 0,-7-6 0,5 0 0,-6 0 0,2-1 0,1 1 0,0 0 0,-1-1 0,-2 1 0,1-4 0,-5 3 0,6-6 0,-6 6 0,2-6 0,-3 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8B8AF-B0E6-44E4-BA59-035E030CBB19}" type="datetimeFigureOut">
              <a:rPr lang="zh-CN" altLang="en-US" smtClean="0"/>
              <a:t>2019/10/22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951FB-FC33-454D-96F9-3C4F9B466184}" type="slidenum">
              <a:rPr lang="zh-CN" altLang="en-US" smtClean="0"/>
              <a:t>‹#›</a:t>
            </a:fld>
            <a:endParaRPr lang="zh-CN" altLang="en-US"/>
          </a:p>
        </p:txBody>
      </p:sp>
    </p:spTree>
    <p:extLst>
      <p:ext uri="{BB962C8B-B14F-4D97-AF65-F5344CB8AC3E}">
        <p14:creationId xmlns:p14="http://schemas.microsoft.com/office/powerpoint/2010/main" val="4251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13951FB-FC33-454D-96F9-3C4F9B466184}" type="slidenum">
              <a:rPr lang="zh-CN" altLang="en-US" smtClean="0"/>
              <a:t>2</a:t>
            </a:fld>
            <a:endParaRPr lang="zh-CN" altLang="en-US"/>
          </a:p>
        </p:txBody>
      </p:sp>
    </p:spTree>
    <p:extLst>
      <p:ext uri="{BB962C8B-B14F-4D97-AF65-F5344CB8AC3E}">
        <p14:creationId xmlns:p14="http://schemas.microsoft.com/office/powerpoint/2010/main" val="109202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330453" y="759873"/>
            <a:ext cx="530915" cy="300082"/>
          </a:xfrm>
          <a:prstGeom prst="rect">
            <a:avLst/>
          </a:prstGeom>
        </p:spPr>
        <p:txBody>
          <a:bodyPr wrap="none">
            <a:spAutoFit/>
          </a:bodyPr>
          <a:lstStyle/>
          <a:p>
            <a:pPr defTabSz="457189"/>
            <a:r>
              <a:rPr lang="zh-CN" altLang="en-US" sz="1350">
                <a:solidFill>
                  <a:srgbClr val="FFFFFF"/>
                </a:solidFill>
                <a:latin typeface="Segoe UI Light"/>
                <a:ea typeface="微软雅黑"/>
                <a:cs typeface="Segoe UI Light"/>
              </a:rPr>
              <a:t>标注</a:t>
            </a:r>
          </a:p>
        </p:txBody>
      </p:sp>
      <p:sp>
        <p:nvSpPr>
          <p:cNvPr id="11" name="矩形 10"/>
          <p:cNvSpPr/>
          <p:nvPr userDrawn="1"/>
        </p:nvSpPr>
        <p:spPr>
          <a:xfrm>
            <a:off x="1929442" y="759873"/>
            <a:ext cx="1051501" cy="2595262"/>
          </a:xfrm>
          <a:prstGeom prst="rect">
            <a:avLst/>
          </a:prstGeom>
        </p:spPr>
        <p:txBody>
          <a:bodyPr wrap="square">
            <a:spAutoFit/>
          </a:bodyPr>
          <a:lstStyle/>
          <a:p>
            <a:pPr defTabSz="457189">
              <a:lnSpc>
                <a:spcPct val="130000"/>
              </a:lnSpc>
            </a:pPr>
            <a:r>
              <a:rPr lang="zh-CN" altLang="en-US" sz="1050">
                <a:solidFill>
                  <a:srgbClr val="FFFFFF"/>
                </a:solidFill>
                <a:latin typeface="Segoe UI Light"/>
                <a:ea typeface="微软雅黑"/>
                <a:cs typeface="Segoe UI Light"/>
              </a:rPr>
              <a:t>字体使用 </a:t>
            </a:r>
            <a:endParaRPr lang="en-US" altLang="zh-CN" sz="1050">
              <a:solidFill>
                <a:srgbClr val="FFFFFF"/>
              </a:solidFill>
              <a:latin typeface="Segoe UI Light"/>
              <a:ea typeface="微软雅黑"/>
              <a:cs typeface="Segoe UI Light"/>
            </a:endParaRPr>
          </a:p>
          <a:p>
            <a:pPr defTabSz="457189">
              <a:lnSpc>
                <a:spcPct val="130000"/>
              </a:lnSpc>
            </a:pPr>
            <a:endParaRPr lang="en-US" altLang="zh-CN" sz="1050">
              <a:solidFill>
                <a:srgbClr val="FFFFFF"/>
              </a:solidFill>
              <a:latin typeface="Segoe UI Light"/>
              <a:ea typeface="微软雅黑"/>
              <a:cs typeface="Segoe UI Light"/>
            </a:endParaRPr>
          </a:p>
          <a:p>
            <a:pPr defTabSz="457189">
              <a:lnSpc>
                <a:spcPct val="130000"/>
              </a:lnSpc>
            </a:pPr>
            <a:endParaRPr lang="en-US" altLang="zh-CN" sz="1050">
              <a:solidFill>
                <a:srgbClr val="FFFFFF"/>
              </a:solidFill>
              <a:latin typeface="Segoe UI Light"/>
              <a:ea typeface="微软雅黑"/>
              <a:cs typeface="Segoe UI Light"/>
            </a:endParaRPr>
          </a:p>
          <a:p>
            <a:pPr defTabSz="457189">
              <a:lnSpc>
                <a:spcPct val="130000"/>
              </a:lnSpc>
            </a:pPr>
            <a:endParaRPr lang="en-US" altLang="zh-CN" sz="1050">
              <a:solidFill>
                <a:srgbClr val="FFFFFF"/>
              </a:solidFill>
              <a:latin typeface="Segoe UI Light"/>
              <a:ea typeface="微软雅黑"/>
              <a:cs typeface="Segoe UI Light"/>
            </a:endParaRPr>
          </a:p>
          <a:p>
            <a:pPr defTabSz="457189">
              <a:lnSpc>
                <a:spcPct val="130000"/>
              </a:lnSpc>
            </a:pPr>
            <a:endParaRPr lang="en-US" altLang="zh-CN" sz="1050">
              <a:solidFill>
                <a:srgbClr val="FFFFFF"/>
              </a:solidFill>
              <a:latin typeface="Segoe UI Light"/>
              <a:ea typeface="微软雅黑"/>
              <a:cs typeface="Segoe UI Light"/>
            </a:endParaRPr>
          </a:p>
          <a:p>
            <a:pPr defTabSz="457189">
              <a:lnSpc>
                <a:spcPct val="130000"/>
              </a:lnSpc>
            </a:pPr>
            <a:r>
              <a:rPr lang="zh-CN" altLang="en-US" sz="1050">
                <a:solidFill>
                  <a:srgbClr val="FFFFFF"/>
                </a:solidFill>
                <a:latin typeface="Segoe UI Light"/>
                <a:ea typeface="微软雅黑"/>
                <a:cs typeface="Segoe UI Light"/>
              </a:rPr>
              <a:t>行距</a:t>
            </a:r>
            <a:endParaRPr lang="en-US" altLang="zh-CN" sz="1050">
              <a:solidFill>
                <a:srgbClr val="FFFFFF"/>
              </a:solidFill>
              <a:latin typeface="Segoe UI Light"/>
              <a:ea typeface="微软雅黑"/>
              <a:cs typeface="Segoe UI Light"/>
            </a:endParaRPr>
          </a:p>
          <a:p>
            <a:pPr defTabSz="457189">
              <a:lnSpc>
                <a:spcPct val="130000"/>
              </a:lnSpc>
            </a:pPr>
            <a:endParaRPr lang="en-US" altLang="zh-CN" sz="1050">
              <a:solidFill>
                <a:srgbClr val="FFFFFF"/>
              </a:solidFill>
              <a:latin typeface="Segoe UI Light"/>
              <a:ea typeface="微软雅黑"/>
              <a:cs typeface="Segoe UI Light"/>
            </a:endParaRPr>
          </a:p>
          <a:p>
            <a:pPr defTabSz="457189">
              <a:lnSpc>
                <a:spcPct val="130000"/>
              </a:lnSpc>
            </a:pPr>
            <a:endParaRPr lang="en-US" altLang="zh-CN" sz="1050">
              <a:solidFill>
                <a:srgbClr val="FFFFFF"/>
              </a:solidFill>
              <a:latin typeface="Segoe UI Light"/>
              <a:ea typeface="微软雅黑"/>
              <a:cs typeface="Segoe UI Light"/>
            </a:endParaRPr>
          </a:p>
          <a:p>
            <a:pPr defTabSz="457189">
              <a:lnSpc>
                <a:spcPct val="130000"/>
              </a:lnSpc>
            </a:pPr>
            <a:r>
              <a:rPr lang="zh-CN" altLang="en-US" sz="1050">
                <a:solidFill>
                  <a:srgbClr val="FFFFFF"/>
                </a:solidFill>
                <a:latin typeface="Segoe UI Light"/>
                <a:ea typeface="微软雅黑"/>
                <a:cs typeface="Segoe UI Light"/>
              </a:rPr>
              <a:t>背景图片出处</a:t>
            </a:r>
          </a:p>
          <a:p>
            <a:pPr defTabSz="457189">
              <a:lnSpc>
                <a:spcPct val="130000"/>
              </a:lnSpc>
            </a:pPr>
            <a:endParaRPr lang="zh-CN" altLang="en-US" sz="1050">
              <a:solidFill>
                <a:srgbClr val="FFFFFF"/>
              </a:solidFill>
              <a:latin typeface="Segoe UI Light"/>
              <a:ea typeface="微软雅黑"/>
              <a:cs typeface="Segoe UI Light"/>
            </a:endParaRPr>
          </a:p>
          <a:p>
            <a:pPr defTabSz="457189">
              <a:lnSpc>
                <a:spcPct val="130000"/>
              </a:lnSpc>
            </a:pPr>
            <a:endParaRPr lang="zh-CN" altLang="en-US" sz="1050">
              <a:solidFill>
                <a:srgbClr val="FFFFFF"/>
              </a:solidFill>
              <a:latin typeface="Segoe UI Light"/>
              <a:ea typeface="微软雅黑"/>
              <a:cs typeface="Segoe UI Light"/>
            </a:endParaRPr>
          </a:p>
          <a:p>
            <a:pPr defTabSz="457189">
              <a:lnSpc>
                <a:spcPct val="130000"/>
              </a:lnSpc>
            </a:pPr>
            <a:r>
              <a:rPr lang="zh-CN" altLang="en-US" sz="1050">
                <a:solidFill>
                  <a:srgbClr val="FFFFFF"/>
                </a:solidFill>
                <a:latin typeface="Segoe UI Light"/>
                <a:ea typeface="微软雅黑"/>
                <a:cs typeface="Segoe UI Light"/>
              </a:rPr>
              <a:t>声明</a:t>
            </a:r>
            <a:endParaRPr lang="en-US" altLang="zh-CN" sz="1050">
              <a:solidFill>
                <a:srgbClr val="FFFFFF"/>
              </a:solidFill>
              <a:latin typeface="Segoe UI Light"/>
              <a:ea typeface="微软雅黑"/>
              <a:cs typeface="Segoe UI Light"/>
            </a:endParaRPr>
          </a:p>
        </p:txBody>
      </p:sp>
      <p:sp>
        <p:nvSpPr>
          <p:cNvPr id="12" name="矩形 11"/>
          <p:cNvSpPr/>
          <p:nvPr userDrawn="1"/>
        </p:nvSpPr>
        <p:spPr>
          <a:xfrm>
            <a:off x="3114758" y="759874"/>
            <a:ext cx="5305759" cy="3183307"/>
          </a:xfrm>
          <a:prstGeom prst="rect">
            <a:avLst/>
          </a:prstGeom>
        </p:spPr>
        <p:txBody>
          <a:bodyPr wrap="square">
            <a:spAutoFit/>
          </a:bodyPr>
          <a:lstStyle/>
          <a:p>
            <a:pPr defTabSz="457189">
              <a:lnSpc>
                <a:spcPct val="130000"/>
              </a:lnSpc>
            </a:pPr>
            <a:r>
              <a:rPr lang="zh-CN" altLang="en-US" sz="1050">
                <a:solidFill>
                  <a:srgbClr val="FFFFFF"/>
                </a:solidFill>
                <a:latin typeface="Segoe UI Light"/>
                <a:ea typeface="微软雅黑"/>
                <a:cs typeface="Segoe UI Light"/>
              </a:rPr>
              <a:t>英文 </a:t>
            </a:r>
            <a:r>
              <a:rPr lang="en-US" altLang="zh-CN" sz="1050">
                <a:solidFill>
                  <a:srgbClr val="FFFFFF"/>
                </a:solidFill>
                <a:latin typeface="Segoe UI Light"/>
                <a:ea typeface="微软雅黑" charset="0"/>
                <a:cs typeface="Segoe UI Light"/>
              </a:rPr>
              <a:t>Arial</a:t>
            </a:r>
          </a:p>
          <a:p>
            <a:pPr defTabSz="457189">
              <a:lnSpc>
                <a:spcPct val="130000"/>
              </a:lnSpc>
            </a:pPr>
            <a:endParaRPr lang="en-US" altLang="zh-CN" sz="1050">
              <a:solidFill>
                <a:srgbClr val="FFFFFF"/>
              </a:solidFill>
              <a:latin typeface="Segoe UI Light"/>
              <a:ea typeface="微软雅黑"/>
              <a:cs typeface="Segoe UI Light"/>
            </a:endParaRPr>
          </a:p>
          <a:p>
            <a:pPr defTabSz="457189">
              <a:lnSpc>
                <a:spcPct val="130000"/>
              </a:lnSpc>
            </a:pPr>
            <a:r>
              <a:rPr lang="zh-CN" altLang="en-US" sz="1050">
                <a:solidFill>
                  <a:srgbClr val="FFFFFF"/>
                </a:solidFill>
                <a:latin typeface="Segoe UI Light"/>
                <a:ea typeface="微软雅黑"/>
                <a:cs typeface="Segoe UI Light"/>
              </a:rPr>
              <a:t>中文 微软雅黑</a:t>
            </a:r>
            <a:endParaRPr lang="en-US" altLang="zh-CN" sz="1050">
              <a:solidFill>
                <a:srgbClr val="FFFFFF"/>
              </a:solidFill>
              <a:latin typeface="Segoe UI Light"/>
              <a:ea typeface="微软雅黑"/>
              <a:cs typeface="Segoe UI Light"/>
            </a:endParaRPr>
          </a:p>
          <a:p>
            <a:pPr defTabSz="457189">
              <a:lnSpc>
                <a:spcPct val="130000"/>
              </a:lnSpc>
            </a:pPr>
            <a:endParaRPr lang="en-US" altLang="zh-CN" sz="1050">
              <a:solidFill>
                <a:srgbClr val="FFFFFF"/>
              </a:solidFill>
              <a:latin typeface="Segoe UI Light"/>
              <a:ea typeface="微软雅黑"/>
              <a:cs typeface="Segoe UI Light"/>
            </a:endParaRPr>
          </a:p>
          <a:p>
            <a:pPr defTabSz="457189">
              <a:lnSpc>
                <a:spcPct val="130000"/>
              </a:lnSpc>
            </a:pPr>
            <a:endParaRPr lang="en-US" altLang="zh-CN" sz="1050">
              <a:solidFill>
                <a:srgbClr val="FFFFFF"/>
              </a:solidFill>
              <a:latin typeface="Segoe UI Light"/>
              <a:ea typeface="微软雅黑"/>
              <a:cs typeface="Segoe UI Light"/>
            </a:endParaRPr>
          </a:p>
          <a:p>
            <a:pPr defTabSz="457189">
              <a:lnSpc>
                <a:spcPct val="130000"/>
              </a:lnSpc>
            </a:pPr>
            <a:r>
              <a:rPr lang="zh-CN" altLang="en-US" sz="1050">
                <a:solidFill>
                  <a:srgbClr val="FFFFFF"/>
                </a:solidFill>
                <a:latin typeface="Segoe UI Light"/>
                <a:ea typeface="微软雅黑"/>
                <a:cs typeface="Segoe UI Light"/>
              </a:rPr>
              <a:t>正文 </a:t>
            </a:r>
            <a:r>
              <a:rPr lang="en-US" altLang="zh-CN" sz="1050">
                <a:solidFill>
                  <a:srgbClr val="FFFFFF"/>
                </a:solidFill>
                <a:latin typeface="Segoe UI Light"/>
                <a:ea typeface="微软雅黑"/>
                <a:cs typeface="Segoe UI Light"/>
              </a:rPr>
              <a:t>1.3</a:t>
            </a:r>
          </a:p>
          <a:p>
            <a:pPr defTabSz="457189">
              <a:lnSpc>
                <a:spcPct val="130000"/>
              </a:lnSpc>
            </a:pPr>
            <a:endParaRPr lang="en-US" altLang="zh-CN" sz="1050">
              <a:solidFill>
                <a:srgbClr val="FFFFFF"/>
              </a:solidFill>
              <a:latin typeface="Segoe UI Light"/>
              <a:ea typeface="微软雅黑"/>
              <a:cs typeface="Segoe UI Light"/>
            </a:endParaRPr>
          </a:p>
          <a:p>
            <a:pPr defTabSz="457189">
              <a:lnSpc>
                <a:spcPct val="130000"/>
              </a:lnSpc>
            </a:pPr>
            <a:endParaRPr lang="en-US" altLang="zh-CN" sz="1050">
              <a:solidFill>
                <a:srgbClr val="FFFFFF"/>
              </a:solidFill>
              <a:latin typeface="Segoe UI Light"/>
              <a:ea typeface="微软雅黑"/>
              <a:cs typeface="Segoe UI Light"/>
            </a:endParaRPr>
          </a:p>
          <a:p>
            <a:pPr defTabSz="457189">
              <a:lnSpc>
                <a:spcPct val="130000"/>
              </a:lnSpc>
            </a:pPr>
            <a:r>
              <a:rPr lang="en-US" altLang="zh-CN" sz="1050" err="1">
                <a:solidFill>
                  <a:srgbClr val="FFFFFF"/>
                </a:solidFill>
                <a:latin typeface="Segoe UI Light"/>
                <a:ea typeface="微软雅黑"/>
                <a:cs typeface="Segoe UI Light"/>
              </a:rPr>
              <a:t>cn.bing.com</a:t>
            </a:r>
            <a:endParaRPr lang="zh-CN" altLang="en-US" sz="1050">
              <a:solidFill>
                <a:srgbClr val="FFFFFF"/>
              </a:solidFill>
              <a:latin typeface="Segoe UI Light"/>
              <a:ea typeface="微软雅黑"/>
              <a:cs typeface="Segoe UI Light"/>
            </a:endParaRPr>
          </a:p>
          <a:p>
            <a:pPr defTabSz="457189">
              <a:lnSpc>
                <a:spcPct val="130000"/>
              </a:lnSpc>
            </a:pPr>
            <a:endParaRPr lang="zh-CN" altLang="en-US" sz="1050">
              <a:solidFill>
                <a:srgbClr val="FFFFFF"/>
              </a:solidFill>
              <a:latin typeface="Segoe UI Light"/>
              <a:ea typeface="微软雅黑"/>
              <a:cs typeface="Segoe UI Light"/>
            </a:endParaRPr>
          </a:p>
          <a:p>
            <a:pPr defTabSz="457189">
              <a:lnSpc>
                <a:spcPct val="130000"/>
              </a:lnSpc>
            </a:pPr>
            <a:endParaRPr lang="zh-CN" altLang="en-US" sz="1050">
              <a:solidFill>
                <a:srgbClr val="FFFFFF"/>
              </a:solidFill>
              <a:latin typeface="Segoe UI Light"/>
              <a:ea typeface="微软雅黑"/>
              <a:cs typeface="Segoe UI Light"/>
            </a:endParaRPr>
          </a:p>
          <a:p>
            <a:pPr marL="0" marR="0" lvl="0" indent="0" algn="l" defTabSz="457189" rtl="0" eaLnBrk="1" fontAlgn="auto" latinLnBrk="0" hangingPunct="1">
              <a:lnSpc>
                <a:spcPct val="130000"/>
              </a:lnSpc>
              <a:spcBef>
                <a:spcPts val="0"/>
              </a:spcBef>
              <a:spcAft>
                <a:spcPts val="0"/>
              </a:spcAft>
              <a:buClrTx/>
              <a:buSzTx/>
              <a:buFontTx/>
              <a:buNone/>
              <a:tabLst/>
              <a:defRPr/>
            </a:pPr>
            <a:r>
              <a:rPr kumimoji="0" lang="zh-CN" altLang="en-US" sz="1000" b="0" i="0" u="none" strike="noStrike" kern="1200" cap="none" spc="0" normalizeH="0" baseline="0" noProof="0">
                <a:ln>
                  <a:noFill/>
                </a:ln>
                <a:solidFill>
                  <a:prstClr val="white"/>
                </a:solidFill>
                <a:effectLst/>
                <a:uLnTx/>
                <a:uFillTx/>
                <a:latin typeface="Century Gothic"/>
                <a:ea typeface="微软雅黑" charset="0"/>
                <a:cs typeface="+mn-cs"/>
              </a:rPr>
              <a:t>本网站所提供的任何信息内容（包括但不限于 </a:t>
            </a:r>
            <a:r>
              <a:rPr kumimoji="0" lang="en-US" altLang="zh-CN" sz="1000"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PPT</a:t>
            </a:r>
            <a:r>
              <a:rPr kumimoji="0" lang="zh-CN" altLang="en-US" sz="1000"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000" b="0" i="0" u="none" strike="noStrike" kern="1200" cap="none" spc="0" normalizeH="0" baseline="0" noProof="0">
                <a:ln>
                  <a:noFill/>
                </a:ln>
                <a:solidFill>
                  <a:prstClr val="white"/>
                </a:solidFill>
                <a:effectLst/>
                <a:uLnTx/>
                <a:uFillTx/>
                <a:latin typeface="Century Gothic"/>
                <a:ea typeface="微软雅黑" charset="0"/>
                <a:cs typeface="+mn-cs"/>
              </a:rPr>
              <a:t>模板、</a:t>
            </a:r>
            <a:r>
              <a:rPr kumimoji="0" lang="en-US" altLang="zh-CN" sz="1000"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Word</a:t>
            </a:r>
            <a:r>
              <a:rPr kumimoji="0" lang="zh-CN" altLang="en-US" sz="1000"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000" b="0" i="0" u="none" strike="noStrike" kern="1200" cap="none" spc="0" normalizeH="0" baseline="0" noProof="0">
                <a:ln>
                  <a:noFill/>
                </a:ln>
                <a:solidFill>
                  <a:prstClr val="white"/>
                </a:solidFill>
                <a:effectLst/>
                <a:uLnTx/>
                <a:uFillTx/>
                <a:latin typeface="Century Gothic"/>
                <a:ea typeface="微软雅黑" charset="0"/>
                <a:cs typeface="+mn-cs"/>
              </a:rPr>
              <a:t>文档、</a:t>
            </a:r>
            <a:r>
              <a:rPr kumimoji="0" lang="en-US" altLang="zh-CN" sz="1000"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Excel</a:t>
            </a:r>
            <a:r>
              <a:rPr kumimoji="0" lang="zh-CN" altLang="en-US" sz="1000"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000" b="0" i="0" u="none" strike="noStrike" kern="1200" cap="none" spc="0" normalizeH="0" baseline="0" noProof="0">
                <a:ln>
                  <a:noFill/>
                </a:ln>
                <a:solidFill>
                  <a:prstClr val="white"/>
                </a:solidFill>
                <a:effectLst/>
                <a:uLnTx/>
                <a:uFillTx/>
                <a:latin typeface="Century Gothic"/>
                <a:ea typeface="微软雅黑" charset="0"/>
                <a:cs typeface="+mn-cs"/>
              </a:rPr>
              <a:t>图表、图片素材等）均受</a:t>
            </a:r>
            <a:r>
              <a:rPr kumimoji="0" lang="en-US" altLang="zh-CN" sz="1000"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000" b="0" i="0" u="none" strike="noStrike" kern="1200" cap="none" spc="0" normalizeH="0" baseline="0" noProof="0">
                <a:ln>
                  <a:noFill/>
                </a:ln>
                <a:solidFill>
                  <a:prstClr val="white"/>
                </a:solidFill>
                <a:effectLst/>
                <a:uLnTx/>
                <a:uFillTx/>
                <a:latin typeface="Century Gothic"/>
                <a:ea typeface="微软雅黑" charset="0"/>
                <a:cs typeface="+mn-cs"/>
              </a:rPr>
              <a:t>中华人民共和国著作权法</a:t>
            </a:r>
            <a:r>
              <a:rPr kumimoji="0" lang="en-US" altLang="zh-CN" sz="1000"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000"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en-US" altLang="zh-CN" sz="1000"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000" b="0" i="0" u="none" strike="noStrike" kern="1200" cap="none" spc="0" normalizeH="0" baseline="0" noProof="0">
                <a:ln>
                  <a:noFill/>
                </a:ln>
                <a:solidFill>
                  <a:prstClr val="white"/>
                </a:solidFill>
                <a:effectLst/>
                <a:uLnTx/>
                <a:uFillTx/>
                <a:latin typeface="Century Gothic"/>
                <a:ea typeface="微软雅黑" charset="0"/>
                <a:cs typeface="+mn-cs"/>
              </a:rPr>
              <a:t>信息网络传播权保护条例</a:t>
            </a:r>
            <a:r>
              <a:rPr kumimoji="0" lang="en-US" altLang="zh-CN" sz="1000"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000" b="0" i="0" u="none" strike="noStrike" kern="1200" cap="none" spc="0" normalizeH="0" baseline="0" noProof="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000"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000" b="0" i="0" u="none" strike="noStrike" kern="1200" cap="none" spc="0" normalizeH="0" baseline="0" noProof="0">
                <a:ln>
                  <a:noFill/>
                </a:ln>
                <a:solidFill>
                  <a:prstClr val="white"/>
                </a:solidFill>
                <a:effectLst/>
                <a:uLnTx/>
                <a:uFillTx/>
                <a:latin typeface="Century Gothic"/>
                <a:ea typeface="微软雅黑" charset="0"/>
                <a:cs typeface="+mn-cs"/>
              </a:rPr>
              <a:t>包括图片或图表</a:t>
            </a:r>
            <a:r>
              <a:rPr kumimoji="0" lang="en-US" altLang="zh-CN" sz="1000"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000" b="0" i="0" u="none" strike="noStrike" kern="1200" cap="none" spc="0" normalizeH="0" baseline="0" noProof="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330452" y="182446"/>
            <a:ext cx="612668" cy="207749"/>
          </a:xfrm>
          <a:prstGeom prst="rect">
            <a:avLst/>
          </a:prstGeom>
        </p:spPr>
        <p:txBody>
          <a:bodyPr wrap="none">
            <a:spAutoFit/>
          </a:bodyPr>
          <a:lstStyle/>
          <a:p>
            <a:pPr defTabSz="457189"/>
            <a:r>
              <a:rPr kumimoji="1" lang="en-US" altLang="zh-CN" sz="750">
                <a:solidFill>
                  <a:prstClr val="white"/>
                </a:solidFill>
                <a:latin typeface="Segoe UI Light"/>
                <a:ea typeface="微软雅黑" charset="0"/>
                <a:cs typeface="Segoe UI Light"/>
              </a:rPr>
              <a:t>OfficePLUS</a:t>
            </a:r>
            <a:endParaRPr lang="zh-CN" altLang="en-US" sz="75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64285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2022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16660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65038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10/22/19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73910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10/22/19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954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8696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2057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07964142-33B7-467E-AEFF-3AB745848130}"/>
              </a:ext>
            </a:extLst>
          </p:cNvPr>
          <p:cNvSpPr/>
          <p:nvPr userDrawn="1"/>
        </p:nvSpPr>
        <p:spPr>
          <a:xfrm>
            <a:off x="0" y="1447026"/>
            <a:ext cx="9144000" cy="350674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矩形 44">
            <a:extLst>
              <a:ext uri="{FF2B5EF4-FFF2-40B4-BE49-F238E27FC236}">
                <a16:creationId xmlns:a16="http://schemas.microsoft.com/office/drawing/2014/main" id="{2C8121C7-D416-47B1-A8B7-A14537155E2F}"/>
              </a:ext>
            </a:extLst>
          </p:cNvPr>
          <p:cNvSpPr/>
          <p:nvPr userDrawn="1"/>
        </p:nvSpPr>
        <p:spPr>
          <a:xfrm>
            <a:off x="826766" y="1184038"/>
            <a:ext cx="7490469" cy="4107884"/>
          </a:xfrm>
          <a:prstGeom prst="rect">
            <a:avLst/>
          </a:prstGeom>
          <a:pattFill prst="lgGrid">
            <a:fgClr>
              <a:schemeClr val="bg1">
                <a:lumMod val="95000"/>
              </a:schemeClr>
            </a:fgClr>
            <a:bgClr>
              <a:schemeClr val="bg1"/>
            </a:bgClr>
          </a:patt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7" name="组合 46">
            <a:extLst>
              <a:ext uri="{FF2B5EF4-FFF2-40B4-BE49-F238E27FC236}">
                <a16:creationId xmlns:a16="http://schemas.microsoft.com/office/drawing/2014/main" id="{5182D34D-06FB-4F4E-B7EA-3A1DAF5A792C}"/>
              </a:ext>
            </a:extLst>
          </p:cNvPr>
          <p:cNvGrpSpPr/>
          <p:nvPr userDrawn="1"/>
        </p:nvGrpSpPr>
        <p:grpSpPr>
          <a:xfrm>
            <a:off x="521495" y="939803"/>
            <a:ext cx="8003381" cy="4797041"/>
            <a:chOff x="2929531" y="3086100"/>
            <a:chExt cx="2205606" cy="1861778"/>
          </a:xfrm>
        </p:grpSpPr>
        <p:cxnSp>
          <p:nvCxnSpPr>
            <p:cNvPr id="48" name="直接箭头连接符 47">
              <a:extLst>
                <a:ext uri="{FF2B5EF4-FFF2-40B4-BE49-F238E27FC236}">
                  <a16:creationId xmlns:a16="http://schemas.microsoft.com/office/drawing/2014/main" id="{E377ECFB-6F76-426A-AADD-CB2537372F55}"/>
                </a:ext>
              </a:extLst>
            </p:cNvPr>
            <p:cNvCxnSpPr>
              <a:cxnSpLocks/>
            </p:cNvCxnSpPr>
            <p:nvPr/>
          </p:nvCxnSpPr>
          <p:spPr>
            <a:xfrm flipV="1">
              <a:off x="2929531" y="4775200"/>
              <a:ext cx="2205606" cy="202"/>
            </a:xfrm>
            <a:prstGeom prst="straightConnector1">
              <a:avLst/>
            </a:prstGeom>
            <a:ln w="25400">
              <a:solidFill>
                <a:schemeClr val="tx1">
                  <a:lumMod val="75000"/>
                  <a:lumOff val="25000"/>
                </a:schemeClr>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CEC28384-04A8-4C39-AF8E-297519CFC1A4}"/>
                </a:ext>
              </a:extLst>
            </p:cNvPr>
            <p:cNvCxnSpPr>
              <a:cxnSpLocks/>
            </p:cNvCxnSpPr>
            <p:nvPr/>
          </p:nvCxnSpPr>
          <p:spPr>
            <a:xfrm flipV="1">
              <a:off x="3013659" y="3086100"/>
              <a:ext cx="0" cy="1861778"/>
            </a:xfrm>
            <a:prstGeom prst="straightConnector1">
              <a:avLst/>
            </a:prstGeom>
            <a:ln w="25400">
              <a:solidFill>
                <a:schemeClr val="tx1">
                  <a:lumMod val="75000"/>
                  <a:lumOff val="25000"/>
                </a:schemeClr>
              </a:solidFill>
              <a:headEnd w="sm" len="sm"/>
              <a:tailEnd type="arrow" w="sm" len="sm"/>
            </a:ln>
          </p:spPr>
          <p:style>
            <a:lnRef idx="1">
              <a:schemeClr val="accent1"/>
            </a:lnRef>
            <a:fillRef idx="0">
              <a:schemeClr val="accent1"/>
            </a:fillRef>
            <a:effectRef idx="0">
              <a:schemeClr val="accent1"/>
            </a:effectRef>
            <a:fontRef idx="minor">
              <a:schemeClr val="tx1"/>
            </a:fontRef>
          </p:style>
        </p:cxnSp>
      </p:grpSp>
      <p:sp>
        <p:nvSpPr>
          <p:cNvPr id="50" name="椭圆 49">
            <a:extLst>
              <a:ext uri="{FF2B5EF4-FFF2-40B4-BE49-F238E27FC236}">
                <a16:creationId xmlns:a16="http://schemas.microsoft.com/office/drawing/2014/main" id="{E1F9C981-489B-4A01-8653-6B8BC7B26660}"/>
              </a:ext>
            </a:extLst>
          </p:cNvPr>
          <p:cNvSpPr/>
          <p:nvPr userDrawn="1"/>
        </p:nvSpPr>
        <p:spPr>
          <a:xfrm>
            <a:off x="7583091" y="4300100"/>
            <a:ext cx="732234" cy="976312"/>
          </a:xfrm>
          <a:prstGeom prst="ellipse">
            <a:avLst/>
          </a:prstGeom>
          <a:noFill/>
          <a:ln w="1905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任意多边形: 形状 50">
            <a:extLst>
              <a:ext uri="{FF2B5EF4-FFF2-40B4-BE49-F238E27FC236}">
                <a16:creationId xmlns:a16="http://schemas.microsoft.com/office/drawing/2014/main" id="{BFCE53FB-BD09-409C-B40F-19B7593A2E29}"/>
              </a:ext>
            </a:extLst>
          </p:cNvPr>
          <p:cNvSpPr/>
          <p:nvPr userDrawn="1"/>
        </p:nvSpPr>
        <p:spPr>
          <a:xfrm>
            <a:off x="1192910" y="1213597"/>
            <a:ext cx="1593518" cy="4056465"/>
          </a:xfrm>
          <a:custGeom>
            <a:avLst/>
            <a:gdLst/>
            <a:ahLst/>
            <a:cxnLst/>
            <a:rect l="l" t="t" r="r" b="b"/>
            <a:pathLst>
              <a:path w="2154546" h="4107884">
                <a:moveTo>
                  <a:pt x="0" y="3429723"/>
                </a:moveTo>
                <a:lnTo>
                  <a:pt x="2154546" y="3429723"/>
                </a:lnTo>
                <a:lnTo>
                  <a:pt x="2154546" y="3846623"/>
                </a:lnTo>
                <a:lnTo>
                  <a:pt x="612740" y="3846623"/>
                </a:lnTo>
                <a:cubicBezTo>
                  <a:pt x="683954" y="3922783"/>
                  <a:pt x="745896" y="4005742"/>
                  <a:pt x="798564" y="4095502"/>
                </a:cubicBezTo>
                <a:lnTo>
                  <a:pt x="804948" y="4107884"/>
                </a:lnTo>
                <a:lnTo>
                  <a:pt x="400398" y="4107884"/>
                </a:lnTo>
                <a:lnTo>
                  <a:pt x="347912" y="4030593"/>
                </a:lnTo>
                <a:cubicBezTo>
                  <a:pt x="248508" y="3903001"/>
                  <a:pt x="132538" y="3815467"/>
                  <a:pt x="0" y="3767991"/>
                </a:cubicBezTo>
                <a:close/>
                <a:moveTo>
                  <a:pt x="915400" y="1292774"/>
                </a:moveTo>
                <a:lnTo>
                  <a:pt x="1305595" y="1292774"/>
                </a:lnTo>
                <a:lnTo>
                  <a:pt x="1305595" y="1863972"/>
                </a:lnTo>
                <a:lnTo>
                  <a:pt x="1870858" y="1863972"/>
                </a:lnTo>
                <a:lnTo>
                  <a:pt x="1870858" y="2243781"/>
                </a:lnTo>
                <a:lnTo>
                  <a:pt x="1305595" y="2243781"/>
                </a:lnTo>
                <a:lnTo>
                  <a:pt x="1305595" y="2813496"/>
                </a:lnTo>
                <a:lnTo>
                  <a:pt x="915400" y="2813496"/>
                </a:lnTo>
                <a:lnTo>
                  <a:pt x="915400" y="2243781"/>
                </a:lnTo>
                <a:lnTo>
                  <a:pt x="350137" y="2243781"/>
                </a:lnTo>
                <a:lnTo>
                  <a:pt x="350137" y="1863972"/>
                </a:lnTo>
                <a:lnTo>
                  <a:pt x="915400" y="1863972"/>
                </a:lnTo>
                <a:close/>
                <a:moveTo>
                  <a:pt x="0" y="0"/>
                </a:moveTo>
                <a:lnTo>
                  <a:pt x="2154546" y="0"/>
                </a:lnTo>
                <a:lnTo>
                  <a:pt x="2154546" y="389048"/>
                </a:lnTo>
                <a:lnTo>
                  <a:pt x="612740" y="389048"/>
                </a:lnTo>
                <a:cubicBezTo>
                  <a:pt x="755168" y="541367"/>
                  <a:pt x="860506" y="720887"/>
                  <a:pt x="928753" y="927606"/>
                </a:cubicBezTo>
                <a:lnTo>
                  <a:pt x="550427" y="927606"/>
                </a:lnTo>
                <a:cubicBezTo>
                  <a:pt x="514820" y="818806"/>
                  <a:pt x="447315" y="700610"/>
                  <a:pt x="347912" y="573018"/>
                </a:cubicBezTo>
                <a:cubicBezTo>
                  <a:pt x="248508" y="445426"/>
                  <a:pt x="132538" y="357892"/>
                  <a:pt x="0" y="310416"/>
                </a:cubicBezTo>
                <a:close/>
              </a:path>
            </a:pathLst>
          </a:custGeom>
          <a:solidFill>
            <a:schemeClr val="bg1">
              <a:lumMod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3" name="任意多边形: 形状 52">
            <a:extLst>
              <a:ext uri="{FF2B5EF4-FFF2-40B4-BE49-F238E27FC236}">
                <a16:creationId xmlns:a16="http://schemas.microsoft.com/office/drawing/2014/main" id="{49C537B8-CD35-4A25-80E6-DCA30843BC4D}"/>
              </a:ext>
            </a:extLst>
          </p:cNvPr>
          <p:cNvSpPr/>
          <p:nvPr userDrawn="1"/>
        </p:nvSpPr>
        <p:spPr>
          <a:xfrm>
            <a:off x="828675" y="1219947"/>
            <a:ext cx="7328732" cy="3960904"/>
          </a:xfrm>
          <a:custGeom>
            <a:avLst/>
            <a:gdLst>
              <a:gd name="connsiteX0" fmla="*/ 0 w 9935161"/>
              <a:gd name="connsiteY0" fmla="*/ 3962400 h 4011416"/>
              <a:gd name="connsiteX1" fmla="*/ 8496300 w 9935161"/>
              <a:gd name="connsiteY1" fmla="*/ 3454400 h 4011416"/>
              <a:gd name="connsiteX2" fmla="*/ 9855200 w 9935161"/>
              <a:gd name="connsiteY2" fmla="*/ 0 h 4011416"/>
              <a:gd name="connsiteX0" fmla="*/ 0 w 9855200"/>
              <a:gd name="connsiteY0" fmla="*/ 3962400 h 3962400"/>
              <a:gd name="connsiteX1" fmla="*/ 9855200 w 9855200"/>
              <a:gd name="connsiteY1" fmla="*/ 0 h 3962400"/>
              <a:gd name="connsiteX0" fmla="*/ 0 w 9791700"/>
              <a:gd name="connsiteY0" fmla="*/ 3949700 h 3949700"/>
              <a:gd name="connsiteX1" fmla="*/ 9791700 w 9791700"/>
              <a:gd name="connsiteY1" fmla="*/ 0 h 3949700"/>
              <a:gd name="connsiteX0" fmla="*/ 0 w 9791700"/>
              <a:gd name="connsiteY0" fmla="*/ 3949700 h 3949700"/>
              <a:gd name="connsiteX1" fmla="*/ 9791700 w 9791700"/>
              <a:gd name="connsiteY1" fmla="*/ 0 h 3949700"/>
              <a:gd name="connsiteX0" fmla="*/ 0 w 9791700"/>
              <a:gd name="connsiteY0" fmla="*/ 3949700 h 3970332"/>
              <a:gd name="connsiteX1" fmla="*/ 9791700 w 9791700"/>
              <a:gd name="connsiteY1" fmla="*/ 0 h 3970332"/>
              <a:gd name="connsiteX0" fmla="*/ 0 w 9791700"/>
              <a:gd name="connsiteY0" fmla="*/ 3949700 h 3961813"/>
              <a:gd name="connsiteX1" fmla="*/ 9791700 w 9791700"/>
              <a:gd name="connsiteY1" fmla="*/ 0 h 3961813"/>
              <a:gd name="connsiteX0" fmla="*/ 0 w 9791700"/>
              <a:gd name="connsiteY0" fmla="*/ 3949700 h 3953007"/>
              <a:gd name="connsiteX1" fmla="*/ 9791700 w 9791700"/>
              <a:gd name="connsiteY1" fmla="*/ 0 h 3953007"/>
              <a:gd name="connsiteX0" fmla="*/ 0 w 9791700"/>
              <a:gd name="connsiteY0" fmla="*/ 3949700 h 3951480"/>
              <a:gd name="connsiteX1" fmla="*/ 9791700 w 9791700"/>
              <a:gd name="connsiteY1" fmla="*/ 0 h 3951480"/>
              <a:gd name="connsiteX0" fmla="*/ 0 w 9791700"/>
              <a:gd name="connsiteY0" fmla="*/ 3949700 h 3949746"/>
              <a:gd name="connsiteX1" fmla="*/ 9791700 w 9791700"/>
              <a:gd name="connsiteY1" fmla="*/ 0 h 3949746"/>
              <a:gd name="connsiteX0" fmla="*/ 0 w 9791700"/>
              <a:gd name="connsiteY0" fmla="*/ 3949700 h 3960904"/>
              <a:gd name="connsiteX1" fmla="*/ 9791700 w 9791700"/>
              <a:gd name="connsiteY1" fmla="*/ 0 h 3960904"/>
            </a:gdLst>
            <a:ahLst/>
            <a:cxnLst>
              <a:cxn ang="0">
                <a:pos x="connsiteX0" y="connsiteY0"/>
              </a:cxn>
              <a:cxn ang="0">
                <a:pos x="connsiteX1" y="connsiteY1"/>
              </a:cxn>
            </a:cxnLst>
            <a:rect l="l" t="t" r="r" b="b"/>
            <a:pathLst>
              <a:path w="9791700" h="3960904">
                <a:moveTo>
                  <a:pt x="0" y="3949700"/>
                </a:moveTo>
                <a:cubicBezTo>
                  <a:pt x="9588500" y="3953933"/>
                  <a:pt x="9753600" y="4351867"/>
                  <a:pt x="9791700" y="0"/>
                </a:cubicBezTo>
              </a:path>
            </a:pathLst>
          </a:custGeom>
          <a:noFill/>
          <a:ln w="1905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4" name="矩形: 圆角 53">
            <a:extLst>
              <a:ext uri="{FF2B5EF4-FFF2-40B4-BE49-F238E27FC236}">
                <a16:creationId xmlns:a16="http://schemas.microsoft.com/office/drawing/2014/main" id="{80AA47DB-97C9-4F97-A4A7-ECCCE6D820A1}"/>
              </a:ext>
            </a:extLst>
          </p:cNvPr>
          <p:cNvSpPr/>
          <p:nvPr userDrawn="1"/>
        </p:nvSpPr>
        <p:spPr>
          <a:xfrm>
            <a:off x="2260244" y="3250099"/>
            <a:ext cx="4623513" cy="29934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6" name="文本占位符 56">
            <a:extLst>
              <a:ext uri="{FF2B5EF4-FFF2-40B4-BE49-F238E27FC236}">
                <a16:creationId xmlns:a16="http://schemas.microsoft.com/office/drawing/2014/main" id="{178A48F4-B2F8-439F-BA0C-4EF5636D7B7D}"/>
              </a:ext>
            </a:extLst>
          </p:cNvPr>
          <p:cNvSpPr>
            <a:spLocks noGrp="1"/>
          </p:cNvSpPr>
          <p:nvPr>
            <p:ph type="body" sz="quarter" idx="11" hasCustomPrompt="1"/>
          </p:nvPr>
        </p:nvSpPr>
        <p:spPr>
          <a:xfrm>
            <a:off x="1478846" y="2566444"/>
            <a:ext cx="6186309" cy="840230"/>
          </a:xfrm>
          <a:prstGeom prst="rect">
            <a:avLst/>
          </a:prstGeom>
          <a:noFill/>
        </p:spPr>
        <p:txBody>
          <a:bodyPr wrap="none" rtlCol="0">
            <a:spAutoFit/>
          </a:bodyPr>
          <a:lstStyle>
            <a:lvl1pPr marL="0" indent="0" algn="ctr">
              <a:buNone/>
              <a:defRPr lang="zh-CN" altLang="en-US" sz="5400" b="1" spc="450" dirty="0">
                <a:gradFill>
                  <a:gsLst>
                    <a:gs pos="0">
                      <a:schemeClr val="accent1">
                        <a:lumMod val="30000"/>
                      </a:schemeClr>
                    </a:gs>
                    <a:gs pos="100000">
                      <a:schemeClr val="accent1">
                        <a:lumMod val="30000"/>
                      </a:schemeClr>
                    </a:gs>
                  </a:gsLst>
                  <a:lin ang="5400000" scaled="1"/>
                </a:gradFill>
                <a:effectLst/>
              </a:defRPr>
            </a:lvl1pPr>
          </a:lstStyle>
          <a:p>
            <a:r>
              <a:rPr lang="en-US" altLang="zh-CN">
                <a:gradFill>
                  <a:gsLst>
                    <a:gs pos="0">
                      <a:schemeClr val="accent1">
                        <a:lumMod val="30000"/>
                      </a:schemeClr>
                    </a:gs>
                    <a:gs pos="100000">
                      <a:schemeClr val="accent1">
                        <a:lumMod val="30000"/>
                      </a:schemeClr>
                    </a:gs>
                  </a:gsLst>
                  <a:lin ang="5400000" scaled="1"/>
                </a:gradFill>
                <a:effectLst/>
              </a:rPr>
              <a:t>《</a:t>
            </a:r>
            <a:r>
              <a:rPr lang="zh-CN" altLang="en-US">
                <a:gradFill>
                  <a:gsLst>
                    <a:gs pos="0">
                      <a:schemeClr val="accent1">
                        <a:lumMod val="30000"/>
                      </a:schemeClr>
                    </a:gs>
                    <a:gs pos="100000">
                      <a:schemeClr val="accent1">
                        <a:lumMod val="30000"/>
                      </a:schemeClr>
                    </a:gs>
                  </a:gsLst>
                  <a:lin ang="5400000" scaled="1"/>
                </a:gradFill>
                <a:effectLst/>
              </a:rPr>
              <a:t>数学课件模板</a:t>
            </a:r>
            <a:r>
              <a:rPr lang="en-US" altLang="zh-CN">
                <a:gradFill>
                  <a:gsLst>
                    <a:gs pos="0">
                      <a:schemeClr val="accent1">
                        <a:lumMod val="30000"/>
                      </a:schemeClr>
                    </a:gs>
                    <a:gs pos="100000">
                      <a:schemeClr val="accent1">
                        <a:lumMod val="30000"/>
                      </a:schemeClr>
                    </a:gs>
                  </a:gsLst>
                  <a:lin ang="5400000" scaled="1"/>
                </a:gradFill>
                <a:effectLst/>
              </a:rPr>
              <a:t>》</a:t>
            </a:r>
            <a:endParaRPr lang="zh-CN" altLang="en-US">
              <a:gradFill>
                <a:gsLst>
                  <a:gs pos="0">
                    <a:schemeClr val="accent1">
                      <a:lumMod val="30000"/>
                    </a:schemeClr>
                  </a:gs>
                  <a:gs pos="100000">
                    <a:schemeClr val="accent1">
                      <a:lumMod val="30000"/>
                    </a:schemeClr>
                  </a:gs>
                </a:gsLst>
                <a:lin ang="5400000" scaled="1"/>
              </a:gradFill>
              <a:effectLst/>
            </a:endParaRPr>
          </a:p>
        </p:txBody>
      </p:sp>
      <p:sp>
        <p:nvSpPr>
          <p:cNvPr id="59" name="文本占位符 56">
            <a:extLst>
              <a:ext uri="{FF2B5EF4-FFF2-40B4-BE49-F238E27FC236}">
                <a16:creationId xmlns:a16="http://schemas.microsoft.com/office/drawing/2014/main" id="{BBCBC643-8B2C-4BB0-B717-CF17EBBD6ACA}"/>
              </a:ext>
            </a:extLst>
          </p:cNvPr>
          <p:cNvSpPr>
            <a:spLocks noGrp="1"/>
          </p:cNvSpPr>
          <p:nvPr>
            <p:ph type="body" sz="quarter" idx="13" hasCustomPrompt="1"/>
          </p:nvPr>
        </p:nvSpPr>
        <p:spPr>
          <a:xfrm>
            <a:off x="4028781" y="4315692"/>
            <a:ext cx="1085618" cy="279307"/>
          </a:xfrm>
          <a:prstGeom prst="rect">
            <a:avLst/>
          </a:prstGeom>
          <a:noFill/>
        </p:spPr>
        <p:txBody>
          <a:bodyPr wrap="none" rtlCol="0">
            <a:spAutoFit/>
          </a:bodyPr>
          <a:lstStyle>
            <a:lvl1pPr marL="0" indent="0">
              <a:buNone/>
              <a:defRPr lang="zh-CN" altLang="en-US" sz="1350" dirty="0">
                <a:solidFill>
                  <a:schemeClr val="tx1">
                    <a:lumMod val="75000"/>
                    <a:lumOff val="25000"/>
                  </a:schemeClr>
                </a:solidFill>
              </a:defRPr>
            </a:lvl1pPr>
          </a:lstStyle>
          <a:p>
            <a:pPr marL="171450" lvl="0" indent="-171450" algn="ctr"/>
            <a:r>
              <a:rPr lang="en-US" altLang="zh-CN" err="1">
                <a:gradFill>
                  <a:gsLst>
                    <a:gs pos="0">
                      <a:schemeClr val="accent1">
                        <a:lumMod val="30000"/>
                      </a:schemeClr>
                    </a:gs>
                    <a:gs pos="100000">
                      <a:schemeClr val="accent1">
                        <a:lumMod val="30000"/>
                      </a:schemeClr>
                    </a:gs>
                  </a:gsLst>
                  <a:lin ang="5400000" scaled="1"/>
                </a:gradFill>
                <a:effectLst/>
              </a:rPr>
              <a:t>OfficePLUS</a:t>
            </a:r>
            <a:endParaRPr lang="zh-CN" altLang="en-US">
              <a:gradFill>
                <a:gsLst>
                  <a:gs pos="0">
                    <a:schemeClr val="accent1">
                      <a:lumMod val="30000"/>
                    </a:schemeClr>
                  </a:gs>
                  <a:gs pos="100000">
                    <a:schemeClr val="accent1">
                      <a:lumMod val="30000"/>
                    </a:schemeClr>
                  </a:gs>
                </a:gsLst>
                <a:lin ang="5400000" scaled="1"/>
              </a:gradFill>
              <a:effectLst/>
            </a:endParaRPr>
          </a:p>
        </p:txBody>
      </p:sp>
      <p:sp>
        <p:nvSpPr>
          <p:cNvPr id="14" name="文本占位符 56">
            <a:extLst>
              <a:ext uri="{FF2B5EF4-FFF2-40B4-BE49-F238E27FC236}">
                <a16:creationId xmlns:a16="http://schemas.microsoft.com/office/drawing/2014/main" id="{7BD7E013-EB32-4E5B-811F-FEE20F9D8EFE}"/>
              </a:ext>
            </a:extLst>
          </p:cNvPr>
          <p:cNvSpPr>
            <a:spLocks noGrp="1"/>
          </p:cNvSpPr>
          <p:nvPr>
            <p:ph type="body" sz="quarter" idx="14" hasCustomPrompt="1"/>
          </p:nvPr>
        </p:nvSpPr>
        <p:spPr>
          <a:xfrm>
            <a:off x="3825642" y="1990752"/>
            <a:ext cx="1492716" cy="383182"/>
          </a:xfrm>
          <a:prstGeom prst="rect">
            <a:avLst/>
          </a:prstGeom>
          <a:noFill/>
        </p:spPr>
        <p:txBody>
          <a:bodyPr wrap="none" rtlCol="0">
            <a:spAutoFit/>
          </a:bodyPr>
          <a:lstStyle>
            <a:lvl1pPr marL="0" indent="0" algn="ctr">
              <a:buFont typeface="Arial" panose="020B0604020202020204" pitchFamily="34" charset="0"/>
              <a:buNone/>
              <a:defRPr lang="zh-CN" altLang="en-US" sz="2100" b="1" spc="450" dirty="0">
                <a:solidFill>
                  <a:schemeClr val="tx1">
                    <a:lumMod val="75000"/>
                    <a:lumOff val="25000"/>
                  </a:schemeClr>
                </a:solidFill>
                <a:effectLst/>
              </a:defRPr>
            </a:lvl1pPr>
          </a:lstStyle>
          <a:p>
            <a:r>
              <a:rPr lang="zh-CN" altLang="en-US">
                <a:gradFill>
                  <a:gsLst>
                    <a:gs pos="0">
                      <a:schemeClr val="accent1">
                        <a:lumMod val="30000"/>
                      </a:schemeClr>
                    </a:gs>
                    <a:gs pos="100000">
                      <a:schemeClr val="accent1">
                        <a:lumMod val="30000"/>
                      </a:schemeClr>
                    </a:gs>
                  </a:gsLst>
                  <a:lin ang="5400000" scaled="1"/>
                </a:gradFill>
                <a:effectLst/>
              </a:rPr>
              <a:t>第一单元</a:t>
            </a:r>
          </a:p>
        </p:txBody>
      </p:sp>
    </p:spTree>
    <p:extLst>
      <p:ext uri="{BB962C8B-B14F-4D97-AF65-F5344CB8AC3E}">
        <p14:creationId xmlns:p14="http://schemas.microsoft.com/office/powerpoint/2010/main" val="24297859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AEAA7408-C533-2248-A1AB-489D00DEC721}"/>
              </a:ext>
            </a:extLst>
          </p:cNvPr>
          <p:cNvPicPr>
            <a:picLocks noChangeAspect="1"/>
          </p:cNvPicPr>
          <p:nvPr userDrawn="1"/>
        </p:nvPicPr>
        <p:blipFill>
          <a:blip r:embed="rId2"/>
          <a:stretch>
            <a:fillRect/>
          </a:stretch>
        </p:blipFill>
        <p:spPr>
          <a:xfrm>
            <a:off x="0" y="0"/>
            <a:ext cx="279105" cy="6858000"/>
          </a:xfrm>
          <a:prstGeom prst="rect">
            <a:avLst/>
          </a:prstGeom>
        </p:spPr>
      </p:pic>
      <p:pic>
        <p:nvPicPr>
          <p:cNvPr id="11" name="图片 10">
            <a:extLst>
              <a:ext uri="{FF2B5EF4-FFF2-40B4-BE49-F238E27FC236}">
                <a16:creationId xmlns:a16="http://schemas.microsoft.com/office/drawing/2014/main" id="{AE2A3260-B2D2-E249-BDC8-8BDA81A58BE3}"/>
              </a:ext>
            </a:extLst>
          </p:cNvPr>
          <p:cNvPicPr>
            <a:picLocks noChangeAspect="1"/>
          </p:cNvPicPr>
          <p:nvPr userDrawn="1"/>
        </p:nvPicPr>
        <p:blipFill>
          <a:blip r:embed="rId3"/>
          <a:stretch>
            <a:fillRect/>
          </a:stretch>
        </p:blipFill>
        <p:spPr>
          <a:xfrm>
            <a:off x="279105" y="0"/>
            <a:ext cx="1384300" cy="901700"/>
          </a:xfrm>
          <a:prstGeom prst="rect">
            <a:avLst/>
          </a:prstGeom>
        </p:spPr>
      </p:pic>
      <p:cxnSp>
        <p:nvCxnSpPr>
          <p:cNvPr id="12" name="直线连接符 11">
            <a:extLst>
              <a:ext uri="{FF2B5EF4-FFF2-40B4-BE49-F238E27FC236}">
                <a16:creationId xmlns:a16="http://schemas.microsoft.com/office/drawing/2014/main" id="{AD63E366-F6F3-5E45-8C80-4FA5079418F6}"/>
              </a:ext>
            </a:extLst>
          </p:cNvPr>
          <p:cNvCxnSpPr/>
          <p:nvPr userDrawn="1"/>
        </p:nvCxnSpPr>
        <p:spPr>
          <a:xfrm>
            <a:off x="279105" y="882536"/>
            <a:ext cx="11484429"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62048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811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330452" y="759873"/>
            <a:ext cx="1350050" cy="300082"/>
          </a:xfrm>
          <a:prstGeom prst="rect">
            <a:avLst/>
          </a:prstGeom>
        </p:spPr>
        <p:txBody>
          <a:bodyPr wrap="none">
            <a:spAutoFit/>
          </a:bodyPr>
          <a:lstStyle/>
          <a:p>
            <a:pPr defTabSz="457189"/>
            <a:r>
              <a:rPr lang="zh-CN" altLang="en-US" sz="1350">
                <a:solidFill>
                  <a:schemeClr val="tx1">
                    <a:lumMod val="75000"/>
                    <a:lumOff val="25000"/>
                  </a:schemeClr>
                </a:solidFill>
                <a:latin typeface="Segoe UI Light"/>
                <a:ea typeface="微软雅黑"/>
                <a:cs typeface="Segoe UI Light"/>
              </a:rPr>
              <a:t>模板使用技巧</a:t>
            </a:r>
            <a:r>
              <a:rPr lang="en-US" altLang="zh-CN" sz="1350">
                <a:solidFill>
                  <a:schemeClr val="tx1">
                    <a:lumMod val="75000"/>
                    <a:lumOff val="25000"/>
                  </a:schemeClr>
                </a:solidFill>
                <a:latin typeface="Segoe UI Light"/>
                <a:ea typeface="微软雅黑"/>
                <a:cs typeface="Segoe UI Light"/>
              </a:rPr>
              <a:t> 1</a:t>
            </a:r>
            <a:endParaRPr lang="zh-CN" altLang="en-US" sz="135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330452" y="182446"/>
            <a:ext cx="612668" cy="207749"/>
          </a:xfrm>
          <a:prstGeom prst="rect">
            <a:avLst/>
          </a:prstGeom>
        </p:spPr>
        <p:txBody>
          <a:bodyPr wrap="none">
            <a:spAutoFit/>
          </a:bodyPr>
          <a:lstStyle/>
          <a:p>
            <a:pPr defTabSz="457189"/>
            <a:r>
              <a:rPr kumimoji="1" lang="en-US" altLang="zh-CN" sz="750">
                <a:solidFill>
                  <a:schemeClr val="tx1">
                    <a:lumMod val="75000"/>
                    <a:lumOff val="25000"/>
                  </a:schemeClr>
                </a:solidFill>
                <a:latin typeface="Segoe UI Light"/>
                <a:ea typeface="微软雅黑" charset="0"/>
                <a:cs typeface="Segoe UI Light"/>
              </a:rPr>
              <a:t>OfficePLUS</a:t>
            </a:r>
            <a:endParaRPr lang="zh-CN" altLang="en-US" sz="75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323850" y="1174235"/>
            <a:ext cx="2646878" cy="461665"/>
          </a:xfrm>
          <a:prstGeom prst="rect">
            <a:avLst/>
          </a:prstGeom>
          <a:noFill/>
        </p:spPr>
        <p:txBody>
          <a:bodyPr wrap="none" rtlCol="0">
            <a:spAutoFit/>
          </a:bodyPr>
          <a:lstStyle/>
          <a:p>
            <a:r>
              <a:rPr lang="zh-CN" altLang="en-US" sz="24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24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323851" y="2138896"/>
            <a:ext cx="3971924"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4848225" y="2138895"/>
            <a:ext cx="3971925"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250108" y="6061002"/>
            <a:ext cx="2433358" cy="230832"/>
          </a:xfrm>
          <a:prstGeom prst="rect">
            <a:avLst/>
          </a:prstGeom>
          <a:noFill/>
        </p:spPr>
        <p:txBody>
          <a:bodyPr wrap="none" rtlCol="0">
            <a:spAutoFit/>
          </a:bodyPr>
          <a:lstStyle/>
          <a:p>
            <a:r>
              <a:rPr lang="en-US" sz="900" spc="113">
                <a:latin typeface="微软雅黑" panose="020B0503020204020204" pitchFamily="34" charset="-122"/>
                <a:ea typeface="微软雅黑" panose="020B0503020204020204" pitchFamily="34" charset="-122"/>
              </a:rPr>
              <a:t>1.</a:t>
            </a:r>
            <a:r>
              <a:rPr lang="zh-CN" altLang="en-US" sz="900" spc="113">
                <a:latin typeface="微软雅黑" panose="020B0503020204020204" pitchFamily="34" charset="-122"/>
                <a:ea typeface="微软雅黑" panose="020B0503020204020204" pitchFamily="34" charset="-122"/>
              </a:rPr>
              <a:t> 选择“设计”</a:t>
            </a:r>
            <a:r>
              <a:rPr lang="en-US" altLang="zh-CN" sz="900" spc="113">
                <a:latin typeface="微软雅黑" panose="020B0503020204020204" pitchFamily="34" charset="-122"/>
                <a:ea typeface="微软雅黑" panose="020B0503020204020204" pitchFamily="34" charset="-122"/>
              </a:rPr>
              <a:t>-</a:t>
            </a:r>
            <a:r>
              <a:rPr lang="zh-CN" altLang="en-US" sz="900" spc="113">
                <a:latin typeface="微软雅黑" panose="020B0503020204020204" pitchFamily="34" charset="-122"/>
                <a:ea typeface="微软雅黑" panose="020B0503020204020204" pitchFamily="34" charset="-122"/>
              </a:rPr>
              <a:t>“变体”</a:t>
            </a:r>
            <a:r>
              <a:rPr lang="en-US" altLang="zh-CN" sz="900" spc="113">
                <a:latin typeface="微软雅黑" panose="020B0503020204020204" pitchFamily="34" charset="-122"/>
                <a:ea typeface="微软雅黑" panose="020B0503020204020204" pitchFamily="34" charset="-122"/>
              </a:rPr>
              <a:t>-</a:t>
            </a:r>
            <a:r>
              <a:rPr lang="zh-CN" altLang="en-US" sz="900" spc="113">
                <a:latin typeface="微软雅黑" panose="020B0503020204020204" pitchFamily="34" charset="-122"/>
                <a:ea typeface="微软雅黑" panose="020B0503020204020204" pitchFamily="34" charset="-122"/>
              </a:rPr>
              <a:t>“颜色”；</a:t>
            </a:r>
            <a:endParaRPr lang="en-US" sz="900" spc="113">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4770489" y="6061002"/>
            <a:ext cx="3344249" cy="230832"/>
          </a:xfrm>
          <a:prstGeom prst="rect">
            <a:avLst/>
          </a:prstGeom>
          <a:noFill/>
        </p:spPr>
        <p:txBody>
          <a:bodyPr wrap="none" rtlCol="0">
            <a:spAutoFit/>
          </a:bodyPr>
          <a:lstStyle/>
          <a:p>
            <a:r>
              <a:rPr lang="en-US" sz="900" spc="113">
                <a:latin typeface="微软雅黑" panose="020B0503020204020204" pitchFamily="34" charset="-122"/>
                <a:ea typeface="微软雅黑" panose="020B0503020204020204" pitchFamily="34" charset="-122"/>
              </a:rPr>
              <a:t>2.</a:t>
            </a:r>
            <a:r>
              <a:rPr lang="zh-CN" altLang="en-US" sz="900" spc="113">
                <a:latin typeface="微软雅黑" panose="020B0503020204020204" pitchFamily="34" charset="-122"/>
                <a:ea typeface="微软雅黑" panose="020B0503020204020204" pitchFamily="34" charset="-122"/>
              </a:rPr>
              <a:t> 选择你喜欢的颜色搭配，模板一秒调整为你选颜色。</a:t>
            </a:r>
            <a:endParaRPr lang="en-US" sz="900" spc="113">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2254447" y="2609334"/>
            <a:ext cx="614750"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8090890" y="4257159"/>
            <a:ext cx="614750"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57514377"/>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330452" y="759873"/>
            <a:ext cx="1350050" cy="300082"/>
          </a:xfrm>
          <a:prstGeom prst="rect">
            <a:avLst/>
          </a:prstGeom>
        </p:spPr>
        <p:txBody>
          <a:bodyPr wrap="none">
            <a:spAutoFit/>
          </a:bodyPr>
          <a:lstStyle/>
          <a:p>
            <a:pPr defTabSz="457189"/>
            <a:r>
              <a:rPr lang="zh-CN" altLang="en-US" sz="1350">
                <a:solidFill>
                  <a:schemeClr val="tx1">
                    <a:lumMod val="75000"/>
                    <a:lumOff val="25000"/>
                  </a:schemeClr>
                </a:solidFill>
                <a:latin typeface="Segoe UI Light"/>
                <a:ea typeface="微软雅黑"/>
                <a:cs typeface="Segoe UI Light"/>
              </a:rPr>
              <a:t>模板使用技巧</a:t>
            </a:r>
            <a:r>
              <a:rPr lang="en-US" altLang="zh-CN" sz="1350">
                <a:solidFill>
                  <a:schemeClr val="tx1">
                    <a:lumMod val="75000"/>
                    <a:lumOff val="25000"/>
                  </a:schemeClr>
                </a:solidFill>
                <a:latin typeface="Segoe UI Light"/>
                <a:ea typeface="微软雅黑"/>
                <a:cs typeface="Segoe UI Light"/>
              </a:rPr>
              <a:t> 2</a:t>
            </a:r>
            <a:endParaRPr lang="zh-CN" altLang="en-US" sz="135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330452" y="182446"/>
            <a:ext cx="612668" cy="207749"/>
          </a:xfrm>
          <a:prstGeom prst="rect">
            <a:avLst/>
          </a:prstGeom>
        </p:spPr>
        <p:txBody>
          <a:bodyPr wrap="none">
            <a:spAutoFit/>
          </a:bodyPr>
          <a:lstStyle/>
          <a:p>
            <a:pPr defTabSz="457189"/>
            <a:r>
              <a:rPr kumimoji="1" lang="en-US" altLang="zh-CN" sz="750">
                <a:solidFill>
                  <a:schemeClr val="tx1">
                    <a:lumMod val="75000"/>
                    <a:lumOff val="25000"/>
                  </a:schemeClr>
                </a:solidFill>
                <a:latin typeface="Segoe UI Light"/>
                <a:ea typeface="微软雅黑" charset="0"/>
                <a:cs typeface="Segoe UI Light"/>
              </a:rPr>
              <a:t>OfficePLUS</a:t>
            </a:r>
            <a:endParaRPr lang="zh-CN" altLang="en-US" sz="75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323851" y="2138896"/>
            <a:ext cx="3971924"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4848226" y="2138895"/>
            <a:ext cx="3971925"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323850" y="1174235"/>
            <a:ext cx="2646878" cy="461665"/>
          </a:xfrm>
          <a:prstGeom prst="rect">
            <a:avLst/>
          </a:prstGeom>
          <a:noFill/>
        </p:spPr>
        <p:txBody>
          <a:bodyPr wrap="none" rtlCol="0">
            <a:spAutoFit/>
          </a:bodyPr>
          <a:lstStyle/>
          <a:p>
            <a:r>
              <a:rPr lang="zh-CN" altLang="en-US" sz="24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24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250108" y="6061002"/>
            <a:ext cx="2239267" cy="230832"/>
          </a:xfrm>
          <a:prstGeom prst="rect">
            <a:avLst/>
          </a:prstGeom>
          <a:noFill/>
        </p:spPr>
        <p:txBody>
          <a:bodyPr wrap="none" rtlCol="0">
            <a:spAutoFit/>
          </a:bodyPr>
          <a:lstStyle/>
          <a:p>
            <a:r>
              <a:rPr lang="en-US" sz="900" spc="113">
                <a:latin typeface="微软雅黑" panose="020B0503020204020204" pitchFamily="34" charset="-122"/>
                <a:ea typeface="微软雅黑" panose="020B0503020204020204" pitchFamily="34" charset="-122"/>
              </a:rPr>
              <a:t>1.</a:t>
            </a:r>
            <a:r>
              <a:rPr lang="zh-CN" altLang="en-US" sz="900" spc="113">
                <a:latin typeface="微软雅黑" panose="020B0503020204020204" pitchFamily="34" charset="-122"/>
                <a:ea typeface="微软雅黑" panose="020B0503020204020204" pitchFamily="34" charset="-122"/>
              </a:rPr>
              <a:t> 选择“开始”</a:t>
            </a:r>
            <a:r>
              <a:rPr lang="en-US" altLang="zh-CN" sz="900" spc="113">
                <a:latin typeface="微软雅黑" panose="020B0503020204020204" pitchFamily="34" charset="-122"/>
                <a:ea typeface="微软雅黑" panose="020B0503020204020204" pitchFamily="34" charset="-122"/>
              </a:rPr>
              <a:t>-</a:t>
            </a:r>
            <a:r>
              <a:rPr lang="zh-CN" altLang="en-US" sz="900" spc="113">
                <a:latin typeface="微软雅黑" panose="020B0503020204020204" pitchFamily="34" charset="-122"/>
                <a:ea typeface="微软雅黑" panose="020B0503020204020204" pitchFamily="34" charset="-122"/>
              </a:rPr>
              <a:t>“新建幻灯片”；</a:t>
            </a:r>
            <a:endParaRPr lang="en-US" sz="900" spc="113">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4770489" y="6061002"/>
            <a:ext cx="3972947" cy="230832"/>
          </a:xfrm>
          <a:prstGeom prst="rect">
            <a:avLst/>
          </a:prstGeom>
          <a:noFill/>
        </p:spPr>
        <p:txBody>
          <a:bodyPr wrap="none" rtlCol="0">
            <a:spAutoFit/>
          </a:bodyPr>
          <a:lstStyle/>
          <a:p>
            <a:r>
              <a:rPr lang="en-US" sz="900" spc="113">
                <a:latin typeface="微软雅黑" panose="020B0503020204020204" pitchFamily="34" charset="-122"/>
                <a:ea typeface="微软雅黑" panose="020B0503020204020204" pitchFamily="34" charset="-122"/>
              </a:rPr>
              <a:t>2.</a:t>
            </a:r>
            <a:r>
              <a:rPr lang="zh-CN" altLang="en-US" sz="900" spc="113">
                <a:latin typeface="微软雅黑" panose="020B0503020204020204" pitchFamily="34" charset="-122"/>
                <a:ea typeface="微软雅黑" panose="020B0503020204020204" pitchFamily="34" charset="-122"/>
              </a:rPr>
              <a:t> 选择你需要的页面，如封面页，目录页，副标题页，内容页等</a:t>
            </a:r>
            <a:r>
              <a:rPr lang="en-US" altLang="zh-CN" sz="900" spc="113">
                <a:latin typeface="微软雅黑" panose="020B0503020204020204" pitchFamily="34" charset="-122"/>
                <a:ea typeface="微软雅黑" panose="020B0503020204020204" pitchFamily="34" charset="-122"/>
              </a:rPr>
              <a:t>…</a:t>
            </a:r>
            <a:endParaRPr lang="en-US" sz="900" spc="113">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525659" y="2428359"/>
            <a:ext cx="614750"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1147214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1C2027F-06D6-4BC8-A3EC-7CABC95D29CC}"/>
              </a:ext>
            </a:extLst>
          </p:cNvPr>
          <p:cNvSpPr/>
          <p:nvPr userDrawn="1"/>
        </p:nvSpPr>
        <p:spPr>
          <a:xfrm>
            <a:off x="330452" y="759873"/>
            <a:ext cx="1350050" cy="300082"/>
          </a:xfrm>
          <a:prstGeom prst="rect">
            <a:avLst/>
          </a:prstGeom>
        </p:spPr>
        <p:txBody>
          <a:bodyPr wrap="none">
            <a:spAutoFit/>
          </a:bodyPr>
          <a:lstStyle/>
          <a:p>
            <a:pPr defTabSz="457189"/>
            <a:r>
              <a:rPr lang="zh-CN" altLang="en-US" sz="1350">
                <a:solidFill>
                  <a:schemeClr val="tx1">
                    <a:lumMod val="75000"/>
                    <a:lumOff val="25000"/>
                  </a:schemeClr>
                </a:solidFill>
                <a:latin typeface="Segoe UI Light"/>
                <a:ea typeface="微软雅黑"/>
                <a:cs typeface="Segoe UI Light"/>
              </a:rPr>
              <a:t>模板使用技巧</a:t>
            </a:r>
            <a:r>
              <a:rPr lang="en-US" altLang="zh-CN" sz="1350">
                <a:solidFill>
                  <a:schemeClr val="tx1">
                    <a:lumMod val="75000"/>
                    <a:lumOff val="25000"/>
                  </a:schemeClr>
                </a:solidFill>
                <a:latin typeface="Segoe UI Light"/>
                <a:ea typeface="微软雅黑"/>
                <a:cs typeface="Segoe UI Light"/>
              </a:rPr>
              <a:t> 3</a:t>
            </a:r>
            <a:endParaRPr lang="zh-CN" altLang="en-US" sz="135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53C1403E-9C28-403F-AF9E-D35E1F87C924}"/>
              </a:ext>
            </a:extLst>
          </p:cNvPr>
          <p:cNvSpPr/>
          <p:nvPr userDrawn="1"/>
        </p:nvSpPr>
        <p:spPr>
          <a:xfrm>
            <a:off x="330452" y="182446"/>
            <a:ext cx="612668" cy="207749"/>
          </a:xfrm>
          <a:prstGeom prst="rect">
            <a:avLst/>
          </a:prstGeom>
        </p:spPr>
        <p:txBody>
          <a:bodyPr wrap="none">
            <a:spAutoFit/>
          </a:bodyPr>
          <a:lstStyle/>
          <a:p>
            <a:pPr defTabSz="457189"/>
            <a:r>
              <a:rPr kumimoji="1" lang="en-US" altLang="zh-CN" sz="750">
                <a:solidFill>
                  <a:schemeClr val="tx1">
                    <a:lumMod val="75000"/>
                    <a:lumOff val="25000"/>
                  </a:schemeClr>
                </a:solidFill>
                <a:latin typeface="Segoe UI Light"/>
                <a:ea typeface="微软雅黑" charset="0"/>
                <a:cs typeface="Segoe UI Light"/>
              </a:rPr>
              <a:t>OfficePLUS</a:t>
            </a:r>
            <a:endParaRPr lang="zh-CN" altLang="en-US" sz="750">
              <a:solidFill>
                <a:schemeClr val="tx1">
                  <a:lumMod val="75000"/>
                  <a:lumOff val="25000"/>
                </a:schemeClr>
              </a:solidFill>
              <a:latin typeface="Segoe UI Light"/>
              <a:ea typeface="微软雅黑" charset="0"/>
              <a:cs typeface="Segoe UI Light"/>
            </a:endParaRPr>
          </a:p>
        </p:txBody>
      </p:sp>
      <p:sp>
        <p:nvSpPr>
          <p:cNvPr id="5" name="文本框 4">
            <a:extLst>
              <a:ext uri="{FF2B5EF4-FFF2-40B4-BE49-F238E27FC236}">
                <a16:creationId xmlns:a16="http://schemas.microsoft.com/office/drawing/2014/main" id="{D1B738EF-E136-480B-93AB-5F0F2A39C109}"/>
              </a:ext>
            </a:extLst>
          </p:cNvPr>
          <p:cNvSpPr txBox="1"/>
          <p:nvPr userDrawn="1"/>
        </p:nvSpPr>
        <p:spPr>
          <a:xfrm>
            <a:off x="323850" y="1174235"/>
            <a:ext cx="2031325" cy="461665"/>
          </a:xfrm>
          <a:prstGeom prst="rect">
            <a:avLst/>
          </a:prstGeom>
          <a:noFill/>
        </p:spPr>
        <p:txBody>
          <a:bodyPr wrap="none" rtlCol="0">
            <a:spAutoFit/>
          </a:bodyPr>
          <a:lstStyle/>
          <a:p>
            <a:r>
              <a:rPr lang="zh-CN" altLang="en-US" sz="2400" b="1">
                <a:solidFill>
                  <a:schemeClr val="tx1">
                    <a:lumMod val="85000"/>
                    <a:lumOff val="15000"/>
                  </a:schemeClr>
                </a:solidFill>
                <a:latin typeface="微软雅黑" panose="020B0503020204020204" pitchFamily="34" charset="-122"/>
                <a:ea typeface="微软雅黑" panose="020B0503020204020204" pitchFamily="34" charset="-122"/>
              </a:rPr>
              <a:t>轻松输入公式</a:t>
            </a:r>
          </a:p>
        </p:txBody>
      </p:sp>
      <p:sp>
        <p:nvSpPr>
          <p:cNvPr id="9" name="文本框 8">
            <a:extLst>
              <a:ext uri="{FF2B5EF4-FFF2-40B4-BE49-F238E27FC236}">
                <a16:creationId xmlns:a16="http://schemas.microsoft.com/office/drawing/2014/main" id="{D39DCDD9-3003-4F3E-A683-2E544378F4E0}"/>
              </a:ext>
            </a:extLst>
          </p:cNvPr>
          <p:cNvSpPr txBox="1"/>
          <p:nvPr userDrawn="1"/>
        </p:nvSpPr>
        <p:spPr>
          <a:xfrm>
            <a:off x="238855" y="6074495"/>
            <a:ext cx="3486852" cy="230832"/>
          </a:xfrm>
          <a:prstGeom prst="rect">
            <a:avLst/>
          </a:prstGeom>
          <a:noFill/>
        </p:spPr>
        <p:txBody>
          <a:bodyPr wrap="none" rtlCol="0">
            <a:spAutoFit/>
          </a:bodyPr>
          <a:lstStyle>
            <a:defPPr>
              <a:defRPr lang="zh-CN"/>
            </a:defPPr>
            <a:lvl1pPr>
              <a:defRPr sz="1200" spc="150">
                <a:latin typeface="微软雅黑" panose="020B0503020204020204" pitchFamily="34" charset="-122"/>
                <a:ea typeface="微软雅黑" panose="020B0503020204020204" pitchFamily="34" charset="-122"/>
              </a:defRPr>
            </a:lvl1pPr>
          </a:lstStyle>
          <a:p>
            <a:pPr lvl="0"/>
            <a:r>
              <a:rPr lang="en-US" altLang="zh-CN" sz="900"/>
              <a:t>1</a:t>
            </a:r>
            <a:r>
              <a:rPr lang="zh-CN" altLang="en-US" sz="900"/>
              <a:t>、插入</a:t>
            </a:r>
            <a:r>
              <a:rPr lang="en-US" altLang="zh-CN" sz="900"/>
              <a:t>—</a:t>
            </a:r>
            <a:r>
              <a:rPr lang="zh-CN" altLang="en-US" sz="900"/>
              <a:t>符号</a:t>
            </a:r>
            <a:r>
              <a:rPr lang="en-US" altLang="zh-CN" sz="900"/>
              <a:t>/</a:t>
            </a:r>
            <a:r>
              <a:rPr lang="zh-CN" altLang="en-US" sz="900"/>
              <a:t>公式</a:t>
            </a:r>
            <a:r>
              <a:rPr lang="en-US" altLang="zh-CN" sz="900"/>
              <a:t>—</a:t>
            </a:r>
            <a:r>
              <a:rPr lang="zh-CN" altLang="en-US" sz="900"/>
              <a:t>选择基本公式</a:t>
            </a:r>
            <a:r>
              <a:rPr lang="en-US" altLang="zh-CN" sz="900"/>
              <a:t>or</a:t>
            </a:r>
            <a:r>
              <a:rPr lang="zh-CN" altLang="en-US" sz="900"/>
              <a:t>墨迹公式</a:t>
            </a:r>
            <a:r>
              <a:rPr lang="en-US" altLang="zh-CN" sz="900"/>
              <a:t>—</a:t>
            </a:r>
            <a:r>
              <a:rPr lang="zh-CN" altLang="en-US" sz="900"/>
              <a:t>编辑</a:t>
            </a:r>
          </a:p>
        </p:txBody>
      </p:sp>
      <p:sp>
        <p:nvSpPr>
          <p:cNvPr id="12" name="文本框 11">
            <a:extLst>
              <a:ext uri="{FF2B5EF4-FFF2-40B4-BE49-F238E27FC236}">
                <a16:creationId xmlns:a16="http://schemas.microsoft.com/office/drawing/2014/main" id="{4E0DF638-8907-45F3-92EC-8352F8E248A7}"/>
              </a:ext>
            </a:extLst>
          </p:cNvPr>
          <p:cNvSpPr txBox="1"/>
          <p:nvPr userDrawn="1"/>
        </p:nvSpPr>
        <p:spPr>
          <a:xfrm>
            <a:off x="5362575" y="5683766"/>
            <a:ext cx="1457450" cy="230832"/>
          </a:xfrm>
          <a:prstGeom prst="rect">
            <a:avLst/>
          </a:prstGeom>
          <a:noFill/>
        </p:spPr>
        <p:txBody>
          <a:bodyPr wrap="none" rtlCol="0">
            <a:spAutoFit/>
          </a:bodyPr>
          <a:lstStyle/>
          <a:p>
            <a:r>
              <a:rPr lang="zh-CN" altLang="en-US" sz="900">
                <a:solidFill>
                  <a:schemeClr val="tx1">
                    <a:lumMod val="75000"/>
                    <a:lumOff val="25000"/>
                  </a:schemeClr>
                </a:solidFill>
              </a:rPr>
              <a:t>播放</a:t>
            </a:r>
            <a:r>
              <a:rPr lang="en-US" altLang="zh-CN" sz="900">
                <a:solidFill>
                  <a:schemeClr val="tx1">
                    <a:lumMod val="75000"/>
                    <a:lumOff val="25000"/>
                  </a:schemeClr>
                </a:solidFill>
              </a:rPr>
              <a:t>PPT</a:t>
            </a:r>
            <a:r>
              <a:rPr lang="zh-CN" altLang="en-US" sz="900">
                <a:solidFill>
                  <a:schemeClr val="tx1">
                    <a:lumMod val="75000"/>
                    <a:lumOff val="25000"/>
                  </a:schemeClr>
                </a:solidFill>
              </a:rPr>
              <a:t>，可观看</a:t>
            </a:r>
            <a:r>
              <a:rPr lang="en-US" altLang="zh-CN" sz="900">
                <a:solidFill>
                  <a:schemeClr val="tx1">
                    <a:lumMod val="75000"/>
                    <a:lumOff val="25000"/>
                  </a:schemeClr>
                </a:solidFill>
              </a:rPr>
              <a:t>GIF</a:t>
            </a:r>
            <a:r>
              <a:rPr lang="zh-CN" altLang="en-US" sz="900">
                <a:solidFill>
                  <a:schemeClr val="tx1">
                    <a:lumMod val="75000"/>
                    <a:lumOff val="25000"/>
                  </a:schemeClr>
                </a:solidFill>
              </a:rPr>
              <a:t>演示</a:t>
            </a:r>
          </a:p>
        </p:txBody>
      </p:sp>
      <p:pic>
        <p:nvPicPr>
          <p:cNvPr id="10" name="图片 9" descr="图片包含 屏幕截图&#10;&#10;描述已自动生成">
            <a:extLst>
              <a:ext uri="{FF2B5EF4-FFF2-40B4-BE49-F238E27FC236}">
                <a16:creationId xmlns:a16="http://schemas.microsoft.com/office/drawing/2014/main" id="{8F61CA8C-70D8-4F82-BC62-E267C0A4CDDD}"/>
              </a:ext>
            </a:extLst>
          </p:cNvPr>
          <p:cNvPicPr>
            <a:picLocks noChangeAspect="1"/>
          </p:cNvPicPr>
          <p:nvPr userDrawn="1"/>
        </p:nvPicPr>
        <p:blipFill>
          <a:blip r:embed="rId2">
            <a:extLst>
              <a:ext uri="{28A0092B-C50C-407E-A947-70E740481C1C}">
                <a14:useLocalDpi xmlns:a14="http://schemas.microsoft.com/office/drawing/2010/main" val="0"/>
              </a:ext>
            </a:extLst>
          </a:blip>
          <a:srcRect r="285"/>
          <a:stretch>
            <a:fillRect/>
          </a:stretch>
        </p:blipFill>
        <p:spPr>
          <a:xfrm>
            <a:off x="318095" y="2044054"/>
            <a:ext cx="5001147" cy="3847021"/>
          </a:xfrm>
          <a:custGeom>
            <a:avLst/>
            <a:gdLst>
              <a:gd name="connsiteX0" fmla="*/ 0 w 6668196"/>
              <a:gd name="connsiteY0" fmla="*/ 0 h 3847021"/>
              <a:gd name="connsiteX1" fmla="*/ 6668196 w 6668196"/>
              <a:gd name="connsiteY1" fmla="*/ 0 h 3847021"/>
              <a:gd name="connsiteX2" fmla="*/ 6668196 w 6668196"/>
              <a:gd name="connsiteY2" fmla="*/ 3847021 h 3847021"/>
              <a:gd name="connsiteX3" fmla="*/ 0 w 6668196"/>
              <a:gd name="connsiteY3" fmla="*/ 3847021 h 3847021"/>
            </a:gdLst>
            <a:ahLst/>
            <a:cxnLst>
              <a:cxn ang="0">
                <a:pos x="connsiteX0" y="connsiteY0"/>
              </a:cxn>
              <a:cxn ang="0">
                <a:pos x="connsiteX1" y="connsiteY1"/>
              </a:cxn>
              <a:cxn ang="0">
                <a:pos x="connsiteX2" y="connsiteY2"/>
              </a:cxn>
              <a:cxn ang="0">
                <a:pos x="connsiteX3" y="connsiteY3"/>
              </a:cxn>
            </a:cxnLst>
            <a:rect l="l" t="t" r="r" b="b"/>
            <a:pathLst>
              <a:path w="6668196" h="3847021">
                <a:moveTo>
                  <a:pt x="0" y="0"/>
                </a:moveTo>
                <a:lnTo>
                  <a:pt x="6668196" y="0"/>
                </a:lnTo>
                <a:lnTo>
                  <a:pt x="6668196" y="3847021"/>
                </a:lnTo>
                <a:lnTo>
                  <a:pt x="0" y="3847021"/>
                </a:lnTo>
                <a:close/>
              </a:path>
            </a:pathLst>
          </a:custGeom>
        </p:spPr>
      </p:pic>
    </p:spTree>
    <p:extLst>
      <p:ext uri="{BB962C8B-B14F-4D97-AF65-F5344CB8AC3E}">
        <p14:creationId xmlns:p14="http://schemas.microsoft.com/office/powerpoint/2010/main" val="73129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A0A5C785-0B4D-4701-8B19-B2A3C25FCC1E}"/>
              </a:ext>
            </a:extLst>
          </p:cNvPr>
          <p:cNvSpPr/>
          <p:nvPr userDrawn="1"/>
        </p:nvSpPr>
        <p:spPr>
          <a:xfrm>
            <a:off x="330452" y="759873"/>
            <a:ext cx="1350050" cy="300082"/>
          </a:xfrm>
          <a:prstGeom prst="rect">
            <a:avLst/>
          </a:prstGeom>
        </p:spPr>
        <p:txBody>
          <a:bodyPr wrap="none">
            <a:spAutoFit/>
          </a:bodyPr>
          <a:lstStyle/>
          <a:p>
            <a:pPr defTabSz="457189">
              <a:defRPr/>
            </a:pPr>
            <a:r>
              <a:rPr lang="zh-CN" altLang="en-US" sz="1350">
                <a:solidFill>
                  <a:prstClr val="black">
                    <a:lumMod val="75000"/>
                    <a:lumOff val="25000"/>
                  </a:prstClr>
                </a:solidFill>
                <a:latin typeface="Segoe UI Light"/>
                <a:ea typeface="微软雅黑"/>
                <a:cs typeface="Segoe UI Light"/>
              </a:rPr>
              <a:t>模板使用技巧</a:t>
            </a:r>
            <a:r>
              <a:rPr lang="en-US" altLang="zh-CN" sz="1350">
                <a:solidFill>
                  <a:prstClr val="black">
                    <a:lumMod val="75000"/>
                    <a:lumOff val="25000"/>
                  </a:prstClr>
                </a:solidFill>
                <a:latin typeface="Segoe UI Light"/>
                <a:ea typeface="微软雅黑"/>
                <a:cs typeface="Segoe UI Light"/>
              </a:rPr>
              <a:t> 3</a:t>
            </a:r>
            <a:endParaRPr lang="zh-CN" altLang="en-US" sz="1350" dirty="0">
              <a:solidFill>
                <a:prstClr val="black">
                  <a:lumMod val="75000"/>
                  <a:lumOff val="25000"/>
                </a:prstClr>
              </a:solidFill>
              <a:latin typeface="Segoe UI Light"/>
              <a:ea typeface="微软雅黑"/>
              <a:cs typeface="Segoe UI Light"/>
            </a:endParaRPr>
          </a:p>
        </p:txBody>
      </p:sp>
      <p:sp>
        <p:nvSpPr>
          <p:cNvPr id="22" name="矩形 21">
            <a:extLst>
              <a:ext uri="{FF2B5EF4-FFF2-40B4-BE49-F238E27FC236}">
                <a16:creationId xmlns:a16="http://schemas.microsoft.com/office/drawing/2014/main" id="{5AC89CE7-0C5C-42D4-AE5E-617FBFD9C454}"/>
              </a:ext>
            </a:extLst>
          </p:cNvPr>
          <p:cNvSpPr/>
          <p:nvPr userDrawn="1"/>
        </p:nvSpPr>
        <p:spPr>
          <a:xfrm>
            <a:off x="330452" y="182446"/>
            <a:ext cx="612668" cy="207749"/>
          </a:xfrm>
          <a:prstGeom prst="rect">
            <a:avLst/>
          </a:prstGeom>
        </p:spPr>
        <p:txBody>
          <a:bodyPr wrap="none">
            <a:spAutoFit/>
          </a:bodyPr>
          <a:lstStyle/>
          <a:p>
            <a:pPr defTabSz="457189">
              <a:defRPr/>
            </a:pPr>
            <a:r>
              <a:rPr kumimoji="1" lang="en-US" altLang="zh-CN" sz="750" dirty="0">
                <a:solidFill>
                  <a:prstClr val="black">
                    <a:lumMod val="75000"/>
                    <a:lumOff val="25000"/>
                  </a:prstClr>
                </a:solidFill>
                <a:latin typeface="Segoe UI Light"/>
                <a:ea typeface="微软雅黑" charset="0"/>
                <a:cs typeface="Segoe UI Light"/>
              </a:rPr>
              <a:t>OfficePLUS</a:t>
            </a:r>
            <a:endParaRPr lang="zh-CN" altLang="en-US" sz="750" dirty="0">
              <a:solidFill>
                <a:prstClr val="black">
                  <a:lumMod val="75000"/>
                  <a:lumOff val="25000"/>
                </a:prstClr>
              </a:solidFill>
              <a:latin typeface="Segoe UI Light"/>
              <a:ea typeface="微软雅黑" charset="0"/>
              <a:cs typeface="Segoe UI Light"/>
            </a:endParaRPr>
          </a:p>
        </p:txBody>
      </p:sp>
      <p:sp>
        <p:nvSpPr>
          <p:cNvPr id="23" name="文本框 22">
            <a:extLst>
              <a:ext uri="{FF2B5EF4-FFF2-40B4-BE49-F238E27FC236}">
                <a16:creationId xmlns:a16="http://schemas.microsoft.com/office/drawing/2014/main" id="{B62D1561-9EFE-4231-B743-7DC29EFA339E}"/>
              </a:ext>
            </a:extLst>
          </p:cNvPr>
          <p:cNvSpPr txBox="1"/>
          <p:nvPr userDrawn="1"/>
        </p:nvSpPr>
        <p:spPr>
          <a:xfrm>
            <a:off x="323850" y="1174235"/>
            <a:ext cx="1415772" cy="461665"/>
          </a:xfrm>
          <a:prstGeom prst="rect">
            <a:avLst/>
          </a:prstGeom>
          <a:noFill/>
        </p:spPr>
        <p:txBody>
          <a:bodyPr wrap="none" rtlCol="0">
            <a:spAutoFit/>
          </a:bodyPr>
          <a:lstStyle/>
          <a:p>
            <a:pPr>
              <a:defRPr/>
            </a:pPr>
            <a:r>
              <a:rPr lang="zh-CN" altLang="en-US" sz="2400" b="1">
                <a:solidFill>
                  <a:prstClr val="black">
                    <a:lumMod val="85000"/>
                    <a:lumOff val="15000"/>
                  </a:prstClr>
                </a:solidFill>
                <a:latin typeface="微软雅黑" panose="020B0503020204020204" pitchFamily="34" charset="-122"/>
                <a:ea typeface="微软雅黑" panose="020B0503020204020204" pitchFamily="34" charset="-122"/>
              </a:rPr>
              <a:t>设计规范</a:t>
            </a:r>
            <a:endParaRPr lang="en-US" sz="2400" b="1">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3EA627A3-836F-4700-8F1A-A4CCA0A60DF9}"/>
              </a:ext>
            </a:extLst>
          </p:cNvPr>
          <p:cNvSpPr txBox="1"/>
          <p:nvPr userDrawn="1"/>
        </p:nvSpPr>
        <p:spPr>
          <a:xfrm>
            <a:off x="324088" y="2593304"/>
            <a:ext cx="3387466" cy="300082"/>
          </a:xfrm>
          <a:prstGeom prst="rect">
            <a:avLst/>
          </a:prstGeom>
          <a:noFill/>
        </p:spPr>
        <p:txBody>
          <a:bodyPr wrap="none" rtlCol="0">
            <a:spAutoFit/>
          </a:bodyPr>
          <a:lstStyle/>
          <a:p>
            <a:pPr>
              <a:defRPr/>
            </a:pPr>
            <a:r>
              <a:rPr lang="zh-CN" altLang="en-US" sz="1350" dirty="0">
                <a:solidFill>
                  <a:srgbClr val="000000">
                    <a:lumMod val="75000"/>
                    <a:lumOff val="25000"/>
                  </a:srgbClr>
                </a:solidFill>
                <a:latin typeface="Arial"/>
                <a:ea typeface="微软雅黑"/>
              </a:rPr>
              <a:t>正文字体：   </a:t>
            </a:r>
            <a:r>
              <a:rPr lang="en-US" altLang="zh-CN" sz="1350" dirty="0">
                <a:solidFill>
                  <a:srgbClr val="000000">
                    <a:lumMod val="75000"/>
                    <a:lumOff val="25000"/>
                  </a:srgbClr>
                </a:solidFill>
                <a:latin typeface="Arial"/>
                <a:ea typeface="微软雅黑"/>
              </a:rPr>
              <a:t>18</a:t>
            </a:r>
            <a:r>
              <a:rPr lang="zh-CN" altLang="en-US" sz="1350" dirty="0">
                <a:solidFill>
                  <a:srgbClr val="000000">
                    <a:lumMod val="75000"/>
                    <a:lumOff val="25000"/>
                  </a:srgbClr>
                </a:solidFill>
                <a:latin typeface="Arial"/>
                <a:ea typeface="微软雅黑"/>
              </a:rPr>
              <a:t>号微软雅黑  黑色淡色</a:t>
            </a:r>
            <a:r>
              <a:rPr lang="en-US" altLang="zh-CN" sz="1350" dirty="0">
                <a:solidFill>
                  <a:srgbClr val="000000">
                    <a:lumMod val="75000"/>
                    <a:lumOff val="25000"/>
                  </a:srgbClr>
                </a:solidFill>
                <a:latin typeface="Arial"/>
                <a:ea typeface="微软雅黑"/>
              </a:rPr>
              <a:t>25%</a:t>
            </a:r>
            <a:endParaRPr lang="zh-CN" altLang="en-US" sz="1350" dirty="0">
              <a:solidFill>
                <a:srgbClr val="000000">
                  <a:lumMod val="75000"/>
                  <a:lumOff val="25000"/>
                </a:srgbClr>
              </a:solidFill>
              <a:latin typeface="Arial"/>
              <a:ea typeface="微软雅黑"/>
            </a:endParaRPr>
          </a:p>
        </p:txBody>
      </p:sp>
      <p:sp>
        <p:nvSpPr>
          <p:cNvPr id="25" name="文本框 24">
            <a:extLst>
              <a:ext uri="{FF2B5EF4-FFF2-40B4-BE49-F238E27FC236}">
                <a16:creationId xmlns:a16="http://schemas.microsoft.com/office/drawing/2014/main" id="{408E81C5-D088-430B-A4E4-8F19229991FF}"/>
              </a:ext>
            </a:extLst>
          </p:cNvPr>
          <p:cNvSpPr txBox="1"/>
          <p:nvPr userDrawn="1"/>
        </p:nvSpPr>
        <p:spPr>
          <a:xfrm>
            <a:off x="324088" y="3440104"/>
            <a:ext cx="3416320" cy="300082"/>
          </a:xfrm>
          <a:prstGeom prst="rect">
            <a:avLst/>
          </a:prstGeom>
          <a:noFill/>
        </p:spPr>
        <p:txBody>
          <a:bodyPr wrap="none" rtlCol="0">
            <a:spAutoFit/>
          </a:bodyPr>
          <a:lstStyle/>
          <a:p>
            <a:pPr>
              <a:defRPr/>
            </a:pPr>
            <a:r>
              <a:rPr lang="zh-CN" altLang="en-US" sz="1350" dirty="0">
                <a:solidFill>
                  <a:srgbClr val="000000">
                    <a:lumMod val="75000"/>
                    <a:lumOff val="25000"/>
                  </a:srgbClr>
                </a:solidFill>
                <a:latin typeface="Arial"/>
                <a:ea typeface="微软雅黑"/>
              </a:rPr>
              <a:t>小标题字体：</a:t>
            </a:r>
            <a:r>
              <a:rPr lang="en-US" altLang="zh-CN" sz="1350" dirty="0">
                <a:solidFill>
                  <a:srgbClr val="000000">
                    <a:lumMod val="75000"/>
                    <a:lumOff val="25000"/>
                  </a:srgbClr>
                </a:solidFill>
                <a:latin typeface="Arial"/>
                <a:ea typeface="微软雅黑"/>
              </a:rPr>
              <a:t>24</a:t>
            </a:r>
            <a:r>
              <a:rPr lang="zh-CN" altLang="en-US" sz="1350" dirty="0">
                <a:solidFill>
                  <a:srgbClr val="000000">
                    <a:lumMod val="75000"/>
                    <a:lumOff val="25000"/>
                  </a:srgbClr>
                </a:solidFill>
                <a:latin typeface="Arial"/>
                <a:ea typeface="微软雅黑"/>
              </a:rPr>
              <a:t>号微软雅黑  黑色淡色</a:t>
            </a:r>
            <a:r>
              <a:rPr lang="en-US" altLang="zh-CN" sz="1350" dirty="0">
                <a:solidFill>
                  <a:srgbClr val="000000">
                    <a:lumMod val="75000"/>
                    <a:lumOff val="25000"/>
                  </a:srgbClr>
                </a:solidFill>
                <a:latin typeface="Arial"/>
                <a:ea typeface="微软雅黑"/>
              </a:rPr>
              <a:t>25%</a:t>
            </a:r>
            <a:endParaRPr lang="zh-CN" altLang="en-US" sz="1350" dirty="0">
              <a:solidFill>
                <a:srgbClr val="000000">
                  <a:lumMod val="75000"/>
                  <a:lumOff val="25000"/>
                </a:srgbClr>
              </a:solidFill>
              <a:latin typeface="Arial"/>
              <a:ea typeface="微软雅黑"/>
            </a:endParaRPr>
          </a:p>
        </p:txBody>
      </p:sp>
      <p:sp>
        <p:nvSpPr>
          <p:cNvPr id="26" name="文本框 25">
            <a:extLst>
              <a:ext uri="{FF2B5EF4-FFF2-40B4-BE49-F238E27FC236}">
                <a16:creationId xmlns:a16="http://schemas.microsoft.com/office/drawing/2014/main" id="{1E4E4BD3-172A-4236-82BB-B78AF2D2216D}"/>
              </a:ext>
            </a:extLst>
          </p:cNvPr>
          <p:cNvSpPr txBox="1"/>
          <p:nvPr userDrawn="1"/>
        </p:nvSpPr>
        <p:spPr>
          <a:xfrm>
            <a:off x="324088" y="3016704"/>
            <a:ext cx="3416320" cy="300082"/>
          </a:xfrm>
          <a:prstGeom prst="rect">
            <a:avLst/>
          </a:prstGeom>
          <a:noFill/>
        </p:spPr>
        <p:txBody>
          <a:bodyPr wrap="none" rtlCol="0">
            <a:spAutoFit/>
          </a:bodyPr>
          <a:lstStyle/>
          <a:p>
            <a:pPr>
              <a:defRPr/>
            </a:pPr>
            <a:r>
              <a:rPr lang="zh-CN" altLang="en-US" sz="1350" dirty="0">
                <a:solidFill>
                  <a:srgbClr val="000000">
                    <a:lumMod val="75000"/>
                    <a:lumOff val="25000"/>
                  </a:srgbClr>
                </a:solidFill>
                <a:latin typeface="Arial"/>
                <a:ea typeface="微软雅黑"/>
              </a:rPr>
              <a:t>大标题字体：</a:t>
            </a:r>
            <a:r>
              <a:rPr lang="en-US" altLang="zh-CN" sz="1350" dirty="0">
                <a:solidFill>
                  <a:srgbClr val="000000">
                    <a:lumMod val="75000"/>
                    <a:lumOff val="25000"/>
                  </a:srgbClr>
                </a:solidFill>
                <a:latin typeface="Arial"/>
                <a:ea typeface="微软雅黑"/>
              </a:rPr>
              <a:t>28</a:t>
            </a:r>
            <a:r>
              <a:rPr lang="zh-CN" altLang="en-US" sz="1350" dirty="0">
                <a:solidFill>
                  <a:srgbClr val="000000">
                    <a:lumMod val="75000"/>
                    <a:lumOff val="25000"/>
                  </a:srgbClr>
                </a:solidFill>
                <a:latin typeface="Arial"/>
                <a:ea typeface="微软雅黑"/>
              </a:rPr>
              <a:t>号微软雅黑  黑色淡色</a:t>
            </a:r>
            <a:r>
              <a:rPr lang="en-US" altLang="zh-CN" sz="1350" dirty="0">
                <a:solidFill>
                  <a:srgbClr val="000000">
                    <a:lumMod val="75000"/>
                    <a:lumOff val="25000"/>
                  </a:srgbClr>
                </a:solidFill>
                <a:latin typeface="Arial"/>
                <a:ea typeface="微软雅黑"/>
              </a:rPr>
              <a:t>25%</a:t>
            </a:r>
            <a:endParaRPr lang="zh-CN" altLang="en-US" sz="1350" dirty="0">
              <a:solidFill>
                <a:srgbClr val="000000">
                  <a:lumMod val="75000"/>
                  <a:lumOff val="25000"/>
                </a:srgbClr>
              </a:solidFill>
              <a:latin typeface="Arial"/>
              <a:ea typeface="微软雅黑"/>
            </a:endParaRPr>
          </a:p>
        </p:txBody>
      </p:sp>
      <p:sp>
        <p:nvSpPr>
          <p:cNvPr id="27" name="文本框 26">
            <a:extLst>
              <a:ext uri="{FF2B5EF4-FFF2-40B4-BE49-F238E27FC236}">
                <a16:creationId xmlns:a16="http://schemas.microsoft.com/office/drawing/2014/main" id="{9E88EEC7-3733-4804-83AB-533F921F6508}"/>
              </a:ext>
            </a:extLst>
          </p:cNvPr>
          <p:cNvSpPr txBox="1"/>
          <p:nvPr userDrawn="1"/>
        </p:nvSpPr>
        <p:spPr>
          <a:xfrm>
            <a:off x="324089" y="3863505"/>
            <a:ext cx="944489" cy="300082"/>
          </a:xfrm>
          <a:prstGeom prst="rect">
            <a:avLst/>
          </a:prstGeom>
          <a:noFill/>
        </p:spPr>
        <p:txBody>
          <a:bodyPr wrap="none" rtlCol="0">
            <a:spAutoFit/>
          </a:bodyPr>
          <a:lstStyle/>
          <a:p>
            <a:pPr>
              <a:defRPr/>
            </a:pPr>
            <a:r>
              <a:rPr lang="zh-CN" altLang="en-US" sz="1350" dirty="0">
                <a:solidFill>
                  <a:srgbClr val="000000">
                    <a:lumMod val="75000"/>
                    <a:lumOff val="25000"/>
                  </a:srgbClr>
                </a:solidFill>
                <a:latin typeface="Arial"/>
                <a:ea typeface="微软雅黑"/>
              </a:rPr>
              <a:t>间距：</a:t>
            </a:r>
            <a:r>
              <a:rPr lang="en-US" altLang="zh-CN" sz="1350" dirty="0">
                <a:solidFill>
                  <a:srgbClr val="000000">
                    <a:lumMod val="75000"/>
                    <a:lumOff val="25000"/>
                  </a:srgbClr>
                </a:solidFill>
                <a:latin typeface="Arial"/>
                <a:ea typeface="微软雅黑"/>
              </a:rPr>
              <a:t>1.3</a:t>
            </a:r>
            <a:endParaRPr lang="zh-CN" altLang="en-US" sz="1350" dirty="0">
              <a:solidFill>
                <a:srgbClr val="000000">
                  <a:lumMod val="75000"/>
                  <a:lumOff val="25000"/>
                </a:srgbClr>
              </a:solidFill>
              <a:latin typeface="Arial"/>
              <a:ea typeface="微软雅黑"/>
            </a:endParaRPr>
          </a:p>
        </p:txBody>
      </p:sp>
      <p:cxnSp>
        <p:nvCxnSpPr>
          <p:cNvPr id="29" name="直接连接符 28">
            <a:extLst>
              <a:ext uri="{FF2B5EF4-FFF2-40B4-BE49-F238E27FC236}">
                <a16:creationId xmlns:a16="http://schemas.microsoft.com/office/drawing/2014/main" id="{13977316-8B3F-453F-9BE6-40B4E6C72CBA}"/>
              </a:ext>
            </a:extLst>
          </p:cNvPr>
          <p:cNvCxnSpPr>
            <a:cxnSpLocks/>
          </p:cNvCxnSpPr>
          <p:nvPr userDrawn="1"/>
        </p:nvCxnSpPr>
        <p:spPr>
          <a:xfrm flipH="1">
            <a:off x="6982792" y="3615795"/>
            <a:ext cx="1446848" cy="1"/>
          </a:xfrm>
          <a:prstGeom prst="line">
            <a:avLst/>
          </a:prstGeom>
          <a:noFill/>
          <a:ln w="12700" cap="flat" cmpd="sng" algn="ctr">
            <a:solidFill>
              <a:sysClr val="window" lastClr="FFFFFF">
                <a:lumMod val="75000"/>
              </a:sysClr>
            </a:solidFill>
            <a:prstDash val="dash"/>
            <a:miter lim="800000"/>
          </a:ln>
          <a:effectLst/>
        </p:spPr>
      </p:cxnSp>
      <p:sp>
        <p:nvSpPr>
          <p:cNvPr id="30" name="文本框 29">
            <a:extLst>
              <a:ext uri="{FF2B5EF4-FFF2-40B4-BE49-F238E27FC236}">
                <a16:creationId xmlns:a16="http://schemas.microsoft.com/office/drawing/2014/main" id="{D3A2EAF0-803F-4A52-8C31-C94B3D72BFA6}"/>
              </a:ext>
            </a:extLst>
          </p:cNvPr>
          <p:cNvSpPr txBox="1"/>
          <p:nvPr userDrawn="1"/>
        </p:nvSpPr>
        <p:spPr>
          <a:xfrm>
            <a:off x="5100640" y="1996510"/>
            <a:ext cx="1050288" cy="335733"/>
          </a:xfrm>
          <a:prstGeom prst="rect">
            <a:avLst/>
          </a:prstGeom>
          <a:noFill/>
        </p:spPr>
        <p:txBody>
          <a:bodyPr wrap="none" rtlCol="0">
            <a:spAutoFit/>
          </a:bodyPr>
          <a:lstStyle/>
          <a:p>
            <a:pPr>
              <a:lnSpc>
                <a:spcPct val="130000"/>
              </a:lnSpc>
              <a:defRPr/>
            </a:pPr>
            <a:r>
              <a:rPr lang="zh-CN" altLang="en-US" sz="1350" b="1">
                <a:solidFill>
                  <a:srgbClr val="000000">
                    <a:lumMod val="75000"/>
                    <a:lumOff val="25000"/>
                  </a:srgbClr>
                </a:solidFill>
                <a:latin typeface="Arial"/>
                <a:ea typeface="微软雅黑"/>
              </a:rPr>
              <a:t>统一</a:t>
            </a:r>
            <a:r>
              <a:rPr lang="zh-CN" altLang="en-US" sz="1350" b="1" dirty="0">
                <a:solidFill>
                  <a:srgbClr val="000000">
                    <a:lumMod val="75000"/>
                    <a:lumOff val="25000"/>
                  </a:srgbClr>
                </a:solidFill>
                <a:latin typeface="Arial"/>
                <a:ea typeface="微软雅黑"/>
              </a:rPr>
              <a:t>规范：</a:t>
            </a:r>
          </a:p>
        </p:txBody>
      </p:sp>
      <p:sp>
        <p:nvSpPr>
          <p:cNvPr id="31" name="文本框 30">
            <a:extLst>
              <a:ext uri="{FF2B5EF4-FFF2-40B4-BE49-F238E27FC236}">
                <a16:creationId xmlns:a16="http://schemas.microsoft.com/office/drawing/2014/main" id="{A1FAB58E-7A91-487C-83A3-A66B291DE477}"/>
              </a:ext>
            </a:extLst>
          </p:cNvPr>
          <p:cNvSpPr txBox="1"/>
          <p:nvPr userDrawn="1"/>
        </p:nvSpPr>
        <p:spPr>
          <a:xfrm>
            <a:off x="5100640" y="2506329"/>
            <a:ext cx="2704587" cy="335669"/>
          </a:xfrm>
          <a:prstGeom prst="rect">
            <a:avLst/>
          </a:prstGeom>
          <a:noFill/>
        </p:spPr>
        <p:txBody>
          <a:bodyPr wrap="none" rtlCol="0">
            <a:spAutoFit/>
          </a:bodyPr>
          <a:lstStyle/>
          <a:p>
            <a:pPr>
              <a:lnSpc>
                <a:spcPct val="130000"/>
              </a:lnSpc>
              <a:defRPr/>
            </a:pPr>
            <a:r>
              <a:rPr lang="en-US" altLang="zh-CN" sz="1350" dirty="0">
                <a:solidFill>
                  <a:srgbClr val="000000">
                    <a:lumMod val="75000"/>
                    <a:lumOff val="25000"/>
                  </a:srgbClr>
                </a:solidFill>
                <a:latin typeface="Arial"/>
                <a:ea typeface="微软雅黑"/>
              </a:rPr>
              <a:t>1</a:t>
            </a:r>
            <a:r>
              <a:rPr lang="zh-CN" altLang="en-US" sz="1350" dirty="0">
                <a:solidFill>
                  <a:srgbClr val="000000">
                    <a:lumMod val="75000"/>
                    <a:lumOff val="25000"/>
                  </a:srgbClr>
                </a:solidFill>
                <a:latin typeface="Arial"/>
                <a:ea typeface="微软雅黑"/>
              </a:rPr>
              <a:t>、序号之后的点，配色为主色。</a:t>
            </a:r>
          </a:p>
        </p:txBody>
      </p:sp>
      <p:sp>
        <p:nvSpPr>
          <p:cNvPr id="32" name="文本框 31">
            <a:extLst>
              <a:ext uri="{FF2B5EF4-FFF2-40B4-BE49-F238E27FC236}">
                <a16:creationId xmlns:a16="http://schemas.microsoft.com/office/drawing/2014/main" id="{7694F677-9C24-411D-8380-C672217050E3}"/>
              </a:ext>
            </a:extLst>
          </p:cNvPr>
          <p:cNvSpPr txBox="1"/>
          <p:nvPr userDrawn="1"/>
        </p:nvSpPr>
        <p:spPr>
          <a:xfrm>
            <a:off x="5103495" y="2972993"/>
            <a:ext cx="2531462" cy="335669"/>
          </a:xfrm>
          <a:prstGeom prst="rect">
            <a:avLst/>
          </a:prstGeom>
          <a:noFill/>
        </p:spPr>
        <p:txBody>
          <a:bodyPr wrap="none" rtlCol="0">
            <a:spAutoFit/>
          </a:bodyPr>
          <a:lstStyle/>
          <a:p>
            <a:pPr>
              <a:lnSpc>
                <a:spcPct val="130000"/>
              </a:lnSpc>
              <a:defRPr/>
            </a:pPr>
            <a:r>
              <a:rPr lang="en-US" altLang="zh-CN" sz="1350" dirty="0">
                <a:solidFill>
                  <a:srgbClr val="000000">
                    <a:lumMod val="75000"/>
                    <a:lumOff val="25000"/>
                  </a:srgbClr>
                </a:solidFill>
                <a:latin typeface="Arial"/>
                <a:ea typeface="微软雅黑"/>
              </a:rPr>
              <a:t>2</a:t>
            </a:r>
            <a:r>
              <a:rPr lang="zh-CN" altLang="en-US" sz="1350" dirty="0">
                <a:solidFill>
                  <a:srgbClr val="000000">
                    <a:lumMod val="75000"/>
                    <a:lumOff val="25000"/>
                  </a:srgbClr>
                </a:solidFill>
                <a:latin typeface="Arial"/>
                <a:ea typeface="微软雅黑"/>
              </a:rPr>
              <a:t>、强调色红色，透明度</a:t>
            </a:r>
            <a:r>
              <a:rPr lang="en-US" altLang="zh-CN" sz="1350" dirty="0">
                <a:solidFill>
                  <a:srgbClr val="000000">
                    <a:lumMod val="75000"/>
                    <a:lumOff val="25000"/>
                  </a:srgbClr>
                </a:solidFill>
                <a:latin typeface="Arial"/>
                <a:ea typeface="微软雅黑"/>
              </a:rPr>
              <a:t>50%</a:t>
            </a:r>
            <a:r>
              <a:rPr lang="zh-CN" altLang="en-US" sz="1350" dirty="0">
                <a:solidFill>
                  <a:srgbClr val="000000">
                    <a:lumMod val="75000"/>
                    <a:lumOff val="25000"/>
                  </a:srgbClr>
                </a:solidFill>
                <a:latin typeface="Arial"/>
                <a:ea typeface="微软雅黑"/>
              </a:rPr>
              <a:t>。</a:t>
            </a:r>
          </a:p>
        </p:txBody>
      </p:sp>
      <p:sp>
        <p:nvSpPr>
          <p:cNvPr id="33" name="文本框 32">
            <a:extLst>
              <a:ext uri="{FF2B5EF4-FFF2-40B4-BE49-F238E27FC236}">
                <a16:creationId xmlns:a16="http://schemas.microsoft.com/office/drawing/2014/main" id="{9A2858AE-5572-4FBF-8477-6C5B772693C6}"/>
              </a:ext>
            </a:extLst>
          </p:cNvPr>
          <p:cNvSpPr txBox="1"/>
          <p:nvPr userDrawn="1"/>
        </p:nvSpPr>
        <p:spPr>
          <a:xfrm>
            <a:off x="5100640" y="3383884"/>
            <a:ext cx="2012089" cy="335669"/>
          </a:xfrm>
          <a:prstGeom prst="rect">
            <a:avLst/>
          </a:prstGeom>
          <a:noFill/>
        </p:spPr>
        <p:txBody>
          <a:bodyPr wrap="none" rtlCol="0">
            <a:spAutoFit/>
          </a:bodyPr>
          <a:lstStyle/>
          <a:p>
            <a:pPr>
              <a:lnSpc>
                <a:spcPct val="130000"/>
              </a:lnSpc>
              <a:defRPr/>
            </a:pPr>
            <a:r>
              <a:rPr lang="en-US" altLang="zh-CN" sz="1350" dirty="0">
                <a:solidFill>
                  <a:srgbClr val="000000">
                    <a:lumMod val="75000"/>
                    <a:lumOff val="25000"/>
                  </a:srgbClr>
                </a:solidFill>
                <a:latin typeface="Arial"/>
                <a:ea typeface="微软雅黑"/>
              </a:rPr>
              <a:t>3</a:t>
            </a:r>
            <a:r>
              <a:rPr lang="zh-CN" altLang="en-US" sz="1350" dirty="0">
                <a:solidFill>
                  <a:srgbClr val="000000">
                    <a:lumMod val="75000"/>
                    <a:lumOff val="25000"/>
                  </a:srgbClr>
                </a:solidFill>
                <a:latin typeface="Arial"/>
                <a:ea typeface="微软雅黑"/>
              </a:rPr>
              <a:t>、使用虚线分割页面：</a:t>
            </a:r>
          </a:p>
        </p:txBody>
      </p:sp>
      <p:sp>
        <p:nvSpPr>
          <p:cNvPr id="34" name="文本框 33">
            <a:extLst>
              <a:ext uri="{FF2B5EF4-FFF2-40B4-BE49-F238E27FC236}">
                <a16:creationId xmlns:a16="http://schemas.microsoft.com/office/drawing/2014/main" id="{6C397A16-1430-41FE-BC84-1366D0A0CC24}"/>
              </a:ext>
            </a:extLst>
          </p:cNvPr>
          <p:cNvSpPr txBox="1"/>
          <p:nvPr userDrawn="1"/>
        </p:nvSpPr>
        <p:spPr>
          <a:xfrm>
            <a:off x="324089" y="1996510"/>
            <a:ext cx="704039" cy="335733"/>
          </a:xfrm>
          <a:prstGeom prst="rect">
            <a:avLst/>
          </a:prstGeom>
          <a:noFill/>
        </p:spPr>
        <p:txBody>
          <a:bodyPr wrap="none" rtlCol="0">
            <a:spAutoFit/>
          </a:bodyPr>
          <a:lstStyle/>
          <a:p>
            <a:pPr>
              <a:lnSpc>
                <a:spcPct val="130000"/>
              </a:lnSpc>
              <a:defRPr/>
            </a:pPr>
            <a:r>
              <a:rPr lang="zh-CN" altLang="en-US" sz="1350" b="1" dirty="0">
                <a:solidFill>
                  <a:srgbClr val="000000">
                    <a:lumMod val="75000"/>
                    <a:lumOff val="25000"/>
                  </a:srgbClr>
                </a:solidFill>
                <a:latin typeface="Arial"/>
                <a:ea typeface="微软雅黑"/>
              </a:rPr>
              <a:t>字体：</a:t>
            </a:r>
          </a:p>
        </p:txBody>
      </p:sp>
      <p:sp>
        <p:nvSpPr>
          <p:cNvPr id="35" name="文本框 34">
            <a:extLst>
              <a:ext uri="{FF2B5EF4-FFF2-40B4-BE49-F238E27FC236}">
                <a16:creationId xmlns:a16="http://schemas.microsoft.com/office/drawing/2014/main" id="{4B027B10-4017-4561-980E-0BEA6E4B9A74}"/>
              </a:ext>
            </a:extLst>
          </p:cNvPr>
          <p:cNvSpPr txBox="1"/>
          <p:nvPr userDrawn="1"/>
        </p:nvSpPr>
        <p:spPr>
          <a:xfrm>
            <a:off x="324089" y="4560340"/>
            <a:ext cx="704039" cy="335733"/>
          </a:xfrm>
          <a:prstGeom prst="rect">
            <a:avLst/>
          </a:prstGeom>
          <a:noFill/>
        </p:spPr>
        <p:txBody>
          <a:bodyPr wrap="none" rtlCol="0">
            <a:spAutoFit/>
          </a:bodyPr>
          <a:lstStyle/>
          <a:p>
            <a:pPr>
              <a:lnSpc>
                <a:spcPct val="130000"/>
              </a:lnSpc>
              <a:defRPr/>
            </a:pPr>
            <a:r>
              <a:rPr lang="zh-CN" altLang="en-US" sz="1350" b="1" dirty="0">
                <a:solidFill>
                  <a:srgbClr val="000000">
                    <a:lumMod val="75000"/>
                    <a:lumOff val="25000"/>
                  </a:srgbClr>
                </a:solidFill>
                <a:latin typeface="Arial"/>
                <a:ea typeface="微软雅黑"/>
              </a:rPr>
              <a:t>配色：</a:t>
            </a:r>
          </a:p>
        </p:txBody>
      </p:sp>
      <p:cxnSp>
        <p:nvCxnSpPr>
          <p:cNvPr id="36" name="直接连接符 35">
            <a:extLst>
              <a:ext uri="{FF2B5EF4-FFF2-40B4-BE49-F238E27FC236}">
                <a16:creationId xmlns:a16="http://schemas.microsoft.com/office/drawing/2014/main" id="{A356C670-D571-4311-BFF2-1D1819E029C2}"/>
              </a:ext>
            </a:extLst>
          </p:cNvPr>
          <p:cNvCxnSpPr>
            <a:cxnSpLocks/>
          </p:cNvCxnSpPr>
          <p:nvPr userDrawn="1"/>
        </p:nvCxnSpPr>
        <p:spPr>
          <a:xfrm>
            <a:off x="7448758" y="3207868"/>
            <a:ext cx="280066" cy="0"/>
          </a:xfrm>
          <a:prstGeom prst="line">
            <a:avLst/>
          </a:prstGeom>
          <a:noFill/>
          <a:ln w="127000" cap="flat" cmpd="sng" algn="ctr">
            <a:solidFill>
              <a:srgbClr val="FF9999">
                <a:alpha val="50000"/>
              </a:srgbClr>
            </a:solidFill>
            <a:prstDash val="solid"/>
            <a:miter lim="800000"/>
          </a:ln>
          <a:effectLst/>
        </p:spPr>
      </p:cxnSp>
      <p:sp>
        <p:nvSpPr>
          <p:cNvPr id="37" name="矩形 36">
            <a:extLst>
              <a:ext uri="{FF2B5EF4-FFF2-40B4-BE49-F238E27FC236}">
                <a16:creationId xmlns:a16="http://schemas.microsoft.com/office/drawing/2014/main" id="{424BFA55-D090-442C-B1D9-1FC0C862D8B2}"/>
              </a:ext>
            </a:extLst>
          </p:cNvPr>
          <p:cNvSpPr/>
          <p:nvPr userDrawn="1"/>
        </p:nvSpPr>
        <p:spPr>
          <a:xfrm>
            <a:off x="400065" y="5155446"/>
            <a:ext cx="987272" cy="528320"/>
          </a:xfrm>
          <a:prstGeom prst="rect">
            <a:avLst/>
          </a:prstGeom>
          <a:solidFill>
            <a:srgbClr val="3175FC"/>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srgbClr val="000000">
                  <a:lumMod val="75000"/>
                  <a:lumOff val="25000"/>
                </a:srgbClr>
              </a:solidFill>
              <a:effectLst/>
              <a:uLnTx/>
              <a:uFillTx/>
              <a:latin typeface="Arial"/>
              <a:ea typeface="微软雅黑"/>
            </a:endParaRPr>
          </a:p>
        </p:txBody>
      </p:sp>
      <p:sp>
        <p:nvSpPr>
          <p:cNvPr id="38" name="矩形 37">
            <a:extLst>
              <a:ext uri="{FF2B5EF4-FFF2-40B4-BE49-F238E27FC236}">
                <a16:creationId xmlns:a16="http://schemas.microsoft.com/office/drawing/2014/main" id="{849D9219-75B4-4561-A2A4-56036C63485A}"/>
              </a:ext>
            </a:extLst>
          </p:cNvPr>
          <p:cNvSpPr/>
          <p:nvPr userDrawn="1"/>
        </p:nvSpPr>
        <p:spPr>
          <a:xfrm>
            <a:off x="1387336" y="5155446"/>
            <a:ext cx="483389" cy="528320"/>
          </a:xfrm>
          <a:prstGeom prst="rect">
            <a:avLst/>
          </a:prstGeom>
          <a:solidFill>
            <a:srgbClr val="F8CA43"/>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srgbClr val="000000">
                  <a:lumMod val="75000"/>
                  <a:lumOff val="25000"/>
                </a:srgbClr>
              </a:solidFill>
              <a:effectLst/>
              <a:uLnTx/>
              <a:uFillTx/>
              <a:latin typeface="Arial"/>
              <a:ea typeface="微软雅黑"/>
            </a:endParaRPr>
          </a:p>
        </p:txBody>
      </p:sp>
    </p:spTree>
    <p:extLst>
      <p:ext uri="{BB962C8B-B14F-4D97-AF65-F5344CB8AC3E}">
        <p14:creationId xmlns:p14="http://schemas.microsoft.com/office/powerpoint/2010/main" val="2966516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2655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86657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10/22/19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90257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345464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theme" Target="../theme/theme2.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183001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8" r:id="rId4"/>
    <p:sldLayoutId id="2147483690"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10/22/19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6852190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6" r:id="rId13"/>
    <p:sldLayoutId id="214748366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pos="329" userDrawn="1">
          <p15:clr>
            <a:srgbClr val="F26B43"/>
          </p15:clr>
        </p15:guide>
        <p15:guide id="3" pos="5432" userDrawn="1">
          <p15:clr>
            <a:srgbClr val="F26B43"/>
          </p15:clr>
        </p15:guide>
        <p15:guide id="4" orient="horz" pos="2160" userDrawn="1">
          <p15:clr>
            <a:srgbClr val="F26B43"/>
          </p15:clr>
        </p15:guide>
        <p15:guide id="5" orient="horz" pos="346" userDrawn="1">
          <p15:clr>
            <a:srgbClr val="F26B43"/>
          </p15:clr>
        </p15:guide>
        <p15:guide id="6"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customXml" Target="../ink/ink3.xml"/><Relationship Id="rId1" Type="http://schemas.openxmlformats.org/officeDocument/2006/relationships/slideLayout" Target="../slideLayouts/slideLayout18.xml"/><Relationship Id="rId6" Type="http://schemas.openxmlformats.org/officeDocument/2006/relationships/customXml" Target="../ink/ink5.xml"/><Relationship Id="rId5" Type="http://schemas.openxmlformats.org/officeDocument/2006/relationships/image" Target="../media/image14.png"/><Relationship Id="rId4" Type="http://schemas.openxmlformats.org/officeDocument/2006/relationships/customXml" Target="../ink/ink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customXml" Target="../ink/ink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BC5CABF-2FF7-4ACB-A267-71100E8A52BA}"/>
              </a:ext>
            </a:extLst>
          </p:cNvPr>
          <p:cNvSpPr>
            <a:spLocks noGrp="1"/>
          </p:cNvSpPr>
          <p:nvPr>
            <p:ph type="body" sz="quarter" idx="11"/>
          </p:nvPr>
        </p:nvSpPr>
        <p:spPr>
          <a:xfrm>
            <a:off x="728644" y="2566444"/>
            <a:ext cx="7686720" cy="1716367"/>
          </a:xfrm>
        </p:spPr>
        <p:txBody>
          <a:bodyPr/>
          <a:lstStyle/>
          <a:p>
            <a:r>
              <a:rPr lang="zh-CN" altLang="en-US" dirty="0"/>
              <a:t>安全操作系统发展概况</a:t>
            </a:r>
          </a:p>
          <a:p>
            <a:endParaRPr lang="zh-CN" altLang="en-US" dirty="0"/>
          </a:p>
        </p:txBody>
      </p:sp>
      <p:sp>
        <p:nvSpPr>
          <p:cNvPr id="8" name="文本占位符 7">
            <a:extLst>
              <a:ext uri="{FF2B5EF4-FFF2-40B4-BE49-F238E27FC236}">
                <a16:creationId xmlns:a16="http://schemas.microsoft.com/office/drawing/2014/main" id="{7701B513-2A49-2C46-BA2F-EA06529F308C}"/>
              </a:ext>
            </a:extLst>
          </p:cNvPr>
          <p:cNvSpPr>
            <a:spLocks noGrp="1"/>
          </p:cNvSpPr>
          <p:nvPr>
            <p:ph type="body" sz="quarter" idx="13"/>
          </p:nvPr>
        </p:nvSpPr>
        <p:spPr>
          <a:xfrm>
            <a:off x="4028781" y="4315692"/>
            <a:ext cx="1624163" cy="279307"/>
          </a:xfrm>
        </p:spPr>
        <p:txBody>
          <a:bodyPr/>
          <a:lstStyle/>
          <a:p>
            <a:r>
              <a:rPr lang="en-US" altLang="zh-CN" dirty="0"/>
              <a:t>3170103240</a:t>
            </a:r>
            <a:r>
              <a:rPr lang="zh-CN" altLang="en-US" dirty="0"/>
              <a:t> 张佳瑶</a:t>
            </a:r>
          </a:p>
        </p:txBody>
      </p:sp>
    </p:spTree>
    <p:extLst>
      <p:ext uri="{BB962C8B-B14F-4D97-AF65-F5344CB8AC3E}">
        <p14:creationId xmlns:p14="http://schemas.microsoft.com/office/powerpoint/2010/main" val="4164882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EA4A46D-2F64-4BE2-92E5-0D5F31444221}"/>
              </a:ext>
            </a:extLst>
          </p:cNvPr>
          <p:cNvSpPr>
            <a:spLocks noGrp="1"/>
          </p:cNvSpPr>
          <p:nvPr>
            <p:ph type="body" sz="quarter" idx="4294967295"/>
          </p:nvPr>
        </p:nvSpPr>
        <p:spPr>
          <a:xfrm>
            <a:off x="1484626" y="273468"/>
            <a:ext cx="1100015" cy="439609"/>
          </a:xfrm>
        </p:spPr>
        <p:txBody>
          <a:bodyPr>
            <a:normAutofit fontScale="85000" lnSpcReduction="10000"/>
          </a:bodyPr>
          <a:lstStyle/>
          <a:p>
            <a:pPr marL="0" indent="0">
              <a:buNone/>
            </a:pPr>
            <a:r>
              <a:rPr lang="zh-CN" altLang="en-US" dirty="0"/>
              <a:t>隐通道</a:t>
            </a:r>
          </a:p>
        </p:txBody>
      </p:sp>
      <p:sp>
        <p:nvSpPr>
          <p:cNvPr id="5" name="矩形 4">
            <a:extLst>
              <a:ext uri="{FF2B5EF4-FFF2-40B4-BE49-F238E27FC236}">
                <a16:creationId xmlns:a16="http://schemas.microsoft.com/office/drawing/2014/main" id="{223920F5-5DF7-BB41-AE2E-234D2C850BC6}"/>
              </a:ext>
            </a:extLst>
          </p:cNvPr>
          <p:cNvSpPr/>
          <p:nvPr/>
        </p:nvSpPr>
        <p:spPr>
          <a:xfrm>
            <a:off x="1215625" y="3084138"/>
            <a:ext cx="6931706" cy="369332"/>
          </a:xfrm>
          <a:prstGeom prst="rect">
            <a:avLst/>
          </a:prstGeom>
        </p:spPr>
        <p:txBody>
          <a:bodyPr wrap="none">
            <a:spAutoFit/>
          </a:bodyPr>
          <a:lstStyle/>
          <a:p>
            <a:r>
              <a:rPr lang="zh-CN" altLang="zh-CN" kern="0" dirty="0">
                <a:ea typeface="宋体" panose="02010600030101010101" pitchFamily="2" charset="-122"/>
                <a:cs typeface="宋体" panose="02010600030101010101" pitchFamily="2" charset="-122"/>
              </a:rPr>
              <a:t>发送方进程</a:t>
            </a:r>
            <a:r>
              <a:rPr lang="en-US" altLang="zh-CN" kern="0" dirty="0">
                <a:ea typeface="宋体" panose="02010600030101010101" pitchFamily="2" charset="-122"/>
                <a:cs typeface="宋体" panose="02010600030101010101" pitchFamily="2" charset="-122"/>
              </a:rPr>
              <a:t>					</a:t>
            </a:r>
            <a:r>
              <a:rPr lang="zh-CN" altLang="zh-CN" kern="0" dirty="0">
                <a:ea typeface="宋体" panose="02010600030101010101" pitchFamily="2" charset="-122"/>
                <a:cs typeface="宋体" panose="02010600030101010101" pitchFamily="2" charset="-122"/>
              </a:rPr>
              <a:t>接收方进程</a:t>
            </a:r>
            <a:r>
              <a:rPr lang="zh-CN" altLang="zh-CN" dirty="0"/>
              <a:t> </a:t>
            </a:r>
            <a:endParaRPr lang="zh-CN" altLang="en-US" dirty="0"/>
          </a:p>
        </p:txBody>
      </p:sp>
      <p:cxnSp>
        <p:nvCxnSpPr>
          <p:cNvPr id="7" name="直线箭头连接符 6">
            <a:extLst>
              <a:ext uri="{FF2B5EF4-FFF2-40B4-BE49-F238E27FC236}">
                <a16:creationId xmlns:a16="http://schemas.microsoft.com/office/drawing/2014/main" id="{D3A0489A-6F43-5B4D-BDFD-3D88C2184CC4}"/>
              </a:ext>
            </a:extLst>
          </p:cNvPr>
          <p:cNvCxnSpPr/>
          <p:nvPr/>
        </p:nvCxnSpPr>
        <p:spPr>
          <a:xfrm>
            <a:off x="2779633" y="3261523"/>
            <a:ext cx="31956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DE6EFC26-F390-CC48-B882-8D04A01DA4ED}"/>
              </a:ext>
            </a:extLst>
          </p:cNvPr>
          <p:cNvSpPr/>
          <p:nvPr/>
        </p:nvSpPr>
        <p:spPr>
          <a:xfrm>
            <a:off x="2959008" y="2962571"/>
            <a:ext cx="2321469" cy="369332"/>
          </a:xfrm>
          <a:prstGeom prst="rect">
            <a:avLst/>
          </a:prstGeom>
        </p:spPr>
        <p:txBody>
          <a:bodyPr wrap="none">
            <a:spAutoFit/>
          </a:bodyPr>
          <a:lstStyle/>
          <a:p>
            <a:r>
              <a:rPr lang="zh-CN" altLang="en-US" kern="0" dirty="0">
                <a:ea typeface="宋体" panose="02010600030101010101" pitchFamily="2" charset="-122"/>
                <a:cs typeface="宋体" panose="02010600030101010101" pitchFamily="2" charset="-122"/>
              </a:rPr>
              <a:t>系统设计的</a:t>
            </a:r>
            <a:r>
              <a:rPr lang="zh-CN" altLang="zh-CN" kern="0" dirty="0">
                <a:ea typeface="宋体" panose="02010600030101010101" pitchFamily="2" charset="-122"/>
                <a:cs typeface="宋体" panose="02010600030101010101" pitchFamily="2" charset="-122"/>
              </a:rPr>
              <a:t>通信机制</a:t>
            </a:r>
            <a:r>
              <a:rPr lang="zh-CN" altLang="zh-CN" dirty="0"/>
              <a:t> </a:t>
            </a:r>
            <a:endParaRPr lang="zh-CN" altLang="en-US" dirty="0"/>
          </a:p>
        </p:txBody>
      </p:sp>
      <p:sp>
        <p:nvSpPr>
          <p:cNvPr id="9" name="矩形 8">
            <a:extLst>
              <a:ext uri="{FF2B5EF4-FFF2-40B4-BE49-F238E27FC236}">
                <a16:creationId xmlns:a16="http://schemas.microsoft.com/office/drawing/2014/main" id="{647E5F90-B478-4247-AA4D-909FF7AFF437}"/>
              </a:ext>
            </a:extLst>
          </p:cNvPr>
          <p:cNvSpPr/>
          <p:nvPr/>
        </p:nvSpPr>
        <p:spPr>
          <a:xfrm>
            <a:off x="2959008" y="3347399"/>
            <a:ext cx="2315057" cy="369332"/>
          </a:xfrm>
          <a:prstGeom prst="rect">
            <a:avLst/>
          </a:prstGeom>
        </p:spPr>
        <p:txBody>
          <a:bodyPr wrap="none">
            <a:spAutoFit/>
          </a:bodyPr>
          <a:lstStyle/>
          <a:p>
            <a:r>
              <a:rPr lang="zh-CN" altLang="zh-CN" kern="0" dirty="0">
                <a:ea typeface="宋体" panose="02010600030101010101" pitchFamily="2" charset="-122"/>
                <a:cs typeface="宋体" panose="02010600030101010101" pitchFamily="2" charset="-122"/>
              </a:rPr>
              <a:t>共享内存、消息队列</a:t>
            </a:r>
            <a:r>
              <a:rPr lang="zh-CN" altLang="zh-CN" dirty="0"/>
              <a:t> </a:t>
            </a:r>
            <a:endParaRPr lang="zh-CN" altLang="en-US" dirty="0"/>
          </a:p>
        </p:txBody>
      </p:sp>
      <mc:AlternateContent xmlns:mc="http://schemas.openxmlformats.org/markup-compatibility/2006" xmlns:p14="http://schemas.microsoft.com/office/powerpoint/2010/main">
        <mc:Choice Requires="p14">
          <p:contentPart p14:bwMode="auto" r:id="rId2">
            <p14:nvContentPartPr>
              <p14:cNvPr id="12" name="墨迹 11">
                <a:extLst>
                  <a:ext uri="{FF2B5EF4-FFF2-40B4-BE49-F238E27FC236}">
                    <a16:creationId xmlns:a16="http://schemas.microsoft.com/office/drawing/2014/main" id="{F5047874-EF47-BA48-ABD8-CDBE97749F6D}"/>
                  </a:ext>
                </a:extLst>
              </p14:cNvPr>
              <p14:cNvContentPartPr/>
              <p14:nvPr/>
            </p14:nvContentPartPr>
            <p14:xfrm>
              <a:off x="2197297" y="3463378"/>
              <a:ext cx="4965799" cy="483102"/>
            </p14:xfrm>
          </p:contentPart>
        </mc:Choice>
        <mc:Fallback xmlns="">
          <p:pic>
            <p:nvPicPr>
              <p:cNvPr id="12" name="墨迹 11">
                <a:extLst>
                  <a:ext uri="{FF2B5EF4-FFF2-40B4-BE49-F238E27FC236}">
                    <a16:creationId xmlns:a16="http://schemas.microsoft.com/office/drawing/2014/main" id="{F5047874-EF47-BA48-ABD8-CDBE97749F6D}"/>
                  </a:ext>
                </a:extLst>
              </p:cNvPr>
              <p:cNvPicPr/>
              <p:nvPr/>
            </p:nvPicPr>
            <p:blipFill>
              <a:blip r:embed="rId3"/>
              <a:stretch>
                <a:fillRect/>
              </a:stretch>
            </p:blipFill>
            <p:spPr>
              <a:xfrm>
                <a:off x="2188657" y="3454385"/>
                <a:ext cx="4983439" cy="500728"/>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 name="墨迹 12">
                <a:extLst>
                  <a:ext uri="{FF2B5EF4-FFF2-40B4-BE49-F238E27FC236}">
                    <a16:creationId xmlns:a16="http://schemas.microsoft.com/office/drawing/2014/main" id="{28BC4682-7906-334E-A5D3-0780A68D1CCA}"/>
                  </a:ext>
                </a:extLst>
              </p14:cNvPr>
              <p14:cNvContentPartPr/>
              <p14:nvPr/>
            </p14:nvContentPartPr>
            <p14:xfrm>
              <a:off x="6936763" y="3453470"/>
              <a:ext cx="316440" cy="205748"/>
            </p14:xfrm>
          </p:contentPart>
        </mc:Choice>
        <mc:Fallback xmlns="">
          <p:pic>
            <p:nvPicPr>
              <p:cNvPr id="13" name="墨迹 12">
                <a:extLst>
                  <a:ext uri="{FF2B5EF4-FFF2-40B4-BE49-F238E27FC236}">
                    <a16:creationId xmlns:a16="http://schemas.microsoft.com/office/drawing/2014/main" id="{28BC4682-7906-334E-A5D3-0780A68D1CCA}"/>
                  </a:ext>
                </a:extLst>
              </p:cNvPr>
              <p:cNvPicPr/>
              <p:nvPr/>
            </p:nvPicPr>
            <p:blipFill>
              <a:blip r:embed="rId5"/>
              <a:stretch>
                <a:fillRect/>
              </a:stretch>
            </p:blipFill>
            <p:spPr>
              <a:xfrm>
                <a:off x="6927763" y="3444462"/>
                <a:ext cx="334080" cy="22340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墨迹 17">
                <a:extLst>
                  <a:ext uri="{FF2B5EF4-FFF2-40B4-BE49-F238E27FC236}">
                    <a16:creationId xmlns:a16="http://schemas.microsoft.com/office/drawing/2014/main" id="{34B38186-6402-6749-917E-B2F4C8B667D4}"/>
                  </a:ext>
                </a:extLst>
              </p14:cNvPr>
              <p14:cNvContentPartPr/>
              <p14:nvPr/>
            </p14:nvContentPartPr>
            <p14:xfrm>
              <a:off x="5410889" y="3124183"/>
              <a:ext cx="268920" cy="274680"/>
            </p14:xfrm>
          </p:contentPart>
        </mc:Choice>
        <mc:Fallback xmlns="">
          <p:pic>
            <p:nvPicPr>
              <p:cNvPr id="18" name="墨迹 17">
                <a:extLst>
                  <a:ext uri="{FF2B5EF4-FFF2-40B4-BE49-F238E27FC236}">
                    <a16:creationId xmlns:a16="http://schemas.microsoft.com/office/drawing/2014/main" id="{34B38186-6402-6749-917E-B2F4C8B667D4}"/>
                  </a:ext>
                </a:extLst>
              </p:cNvPr>
              <p:cNvPicPr/>
              <p:nvPr/>
            </p:nvPicPr>
            <p:blipFill>
              <a:blip r:embed="rId7"/>
              <a:stretch>
                <a:fillRect/>
              </a:stretch>
            </p:blipFill>
            <p:spPr>
              <a:xfrm>
                <a:off x="5401889" y="3115532"/>
                <a:ext cx="286560" cy="292343"/>
              </a:xfrm>
              <a:prstGeom prst="rect">
                <a:avLst/>
              </a:prstGeom>
            </p:spPr>
          </p:pic>
        </mc:Fallback>
      </mc:AlternateContent>
      <p:sp>
        <p:nvSpPr>
          <p:cNvPr id="19" name="文本框 18">
            <a:extLst>
              <a:ext uri="{FF2B5EF4-FFF2-40B4-BE49-F238E27FC236}">
                <a16:creationId xmlns:a16="http://schemas.microsoft.com/office/drawing/2014/main" id="{F8FDF096-44A5-6041-A461-EAFBD5C5542B}"/>
              </a:ext>
            </a:extLst>
          </p:cNvPr>
          <p:cNvSpPr txBox="1"/>
          <p:nvPr/>
        </p:nvSpPr>
        <p:spPr>
          <a:xfrm>
            <a:off x="6171687" y="2690336"/>
            <a:ext cx="461665" cy="1477328"/>
          </a:xfrm>
          <a:prstGeom prst="rect">
            <a:avLst/>
          </a:prstGeom>
          <a:noFill/>
        </p:spPr>
        <p:txBody>
          <a:bodyPr vert="eaVert" wrap="none" rtlCol="0">
            <a:spAutoFit/>
          </a:bodyPr>
          <a:lstStyle/>
          <a:p>
            <a:r>
              <a:rPr kumimoji="1" lang="zh-CN" altLang="en-US" dirty="0"/>
              <a:t>强制安全检测</a:t>
            </a:r>
          </a:p>
        </p:txBody>
      </p:sp>
      <p:sp>
        <p:nvSpPr>
          <p:cNvPr id="20" name="文本框 19">
            <a:extLst>
              <a:ext uri="{FF2B5EF4-FFF2-40B4-BE49-F238E27FC236}">
                <a16:creationId xmlns:a16="http://schemas.microsoft.com/office/drawing/2014/main" id="{DC833511-5F20-194C-BE8A-13A31CB2A7D8}"/>
              </a:ext>
            </a:extLst>
          </p:cNvPr>
          <p:cNvSpPr txBox="1"/>
          <p:nvPr/>
        </p:nvSpPr>
        <p:spPr>
          <a:xfrm>
            <a:off x="1919614" y="3872406"/>
            <a:ext cx="3647152" cy="369332"/>
          </a:xfrm>
          <a:prstGeom prst="rect">
            <a:avLst/>
          </a:prstGeom>
          <a:noFill/>
        </p:spPr>
        <p:txBody>
          <a:bodyPr wrap="none" rtlCol="0">
            <a:spAutoFit/>
          </a:bodyPr>
          <a:lstStyle/>
          <a:p>
            <a:r>
              <a:rPr kumimoji="1" lang="zh-CN" altLang="en-US" dirty="0">
                <a:latin typeface="SimHei" panose="02010609060101010101" pitchFamily="49" charset="-122"/>
                <a:ea typeface="SimHei" panose="02010609060101010101" pitchFamily="49" charset="-122"/>
              </a:rPr>
              <a:t>本意不用于通信，实际被用于通信</a:t>
            </a:r>
          </a:p>
        </p:txBody>
      </p:sp>
    </p:spTree>
    <p:extLst>
      <p:ext uri="{BB962C8B-B14F-4D97-AF65-F5344CB8AC3E}">
        <p14:creationId xmlns:p14="http://schemas.microsoft.com/office/powerpoint/2010/main" val="6673269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A445218-EC60-EC47-8477-25191FCF91E9}"/>
              </a:ext>
            </a:extLst>
          </p:cNvPr>
          <p:cNvSpPr/>
          <p:nvPr/>
        </p:nvSpPr>
        <p:spPr>
          <a:xfrm>
            <a:off x="1109496" y="1285695"/>
            <a:ext cx="6687618" cy="4154984"/>
          </a:xfrm>
          <a:prstGeom prst="rect">
            <a:avLst/>
          </a:prstGeom>
        </p:spPr>
        <p:txBody>
          <a:bodyPr wrap="square">
            <a:spAutoFit/>
          </a:bodyPr>
          <a:lstStyle/>
          <a:p>
            <a:r>
              <a:rPr lang="en-US" altLang="zh-CN" sz="2400" kern="0" dirty="0">
                <a:latin typeface="SimHei" panose="02010609060101010101" pitchFamily="49" charset="-122"/>
                <a:ea typeface="SimHei" panose="02010609060101010101" pitchFamily="49" charset="-122"/>
                <a:cs typeface="宋体" panose="02010600030101010101" pitchFamily="2" charset="-122"/>
              </a:rPr>
              <a:t>1973</a:t>
            </a:r>
            <a:r>
              <a:rPr lang="zh-CN" altLang="zh-CN" sz="2400" kern="0" dirty="0">
                <a:latin typeface="SimHei" panose="02010609060101010101" pitchFamily="49" charset="-122"/>
                <a:ea typeface="SimHei" panose="02010609060101010101" pitchFamily="49" charset="-122"/>
                <a:cs typeface="宋体" panose="02010600030101010101" pitchFamily="2" charset="-122"/>
              </a:rPr>
              <a:t>年，</a:t>
            </a:r>
            <a:r>
              <a:rPr lang="en-US" altLang="zh-CN" sz="2400" kern="0" dirty="0">
                <a:latin typeface="SimHei" panose="02010609060101010101" pitchFamily="49" charset="-122"/>
                <a:ea typeface="SimHei" panose="02010609060101010101" pitchFamily="49" charset="-122"/>
                <a:cs typeface="宋体" panose="02010600030101010101" pitchFamily="2" charset="-122"/>
              </a:rPr>
              <a:t>Lampson</a:t>
            </a:r>
            <a:r>
              <a:rPr lang="zh-CN" altLang="zh-CN" sz="2400" kern="0" dirty="0">
                <a:latin typeface="SimHei" panose="02010609060101010101" pitchFamily="49" charset="-122"/>
                <a:ea typeface="SimHei" panose="02010609060101010101" pitchFamily="49" charset="-122"/>
                <a:cs typeface="宋体" panose="02010600030101010101" pitchFamily="2" charset="-122"/>
              </a:rPr>
              <a:t>首次定义隐通道，如下：</a:t>
            </a:r>
            <a:endParaRPr lang="zh-CN" altLang="zh-CN" sz="2400" kern="100" dirty="0">
              <a:latin typeface="SimHei" panose="02010609060101010101" pitchFamily="49" charset="-122"/>
              <a:ea typeface="SimHei" panose="02010609060101010101" pitchFamily="49" charset="-122"/>
              <a:cs typeface="Times New Roman" panose="02020603050405020304" pitchFamily="18" charset="0"/>
            </a:endParaRPr>
          </a:p>
          <a:p>
            <a:r>
              <a:rPr lang="zh-CN" altLang="zh-CN" sz="2400" kern="0" dirty="0">
                <a:latin typeface="SimHei" panose="02010609060101010101" pitchFamily="49" charset="-122"/>
                <a:ea typeface="SimHei" panose="02010609060101010101" pitchFamily="49" charset="-122"/>
                <a:cs typeface="宋体" panose="02010600030101010101" pitchFamily="2" charset="-122"/>
              </a:rPr>
              <a:t>如果一个通信信道既不是设计于通信的，也不是有意与传递信息的，则称该通信信道是隐蔽的。</a:t>
            </a:r>
            <a:endParaRPr lang="en-US" altLang="zh-CN" sz="2400" kern="0" dirty="0">
              <a:latin typeface="SimHei" panose="02010609060101010101" pitchFamily="49" charset="-122"/>
              <a:ea typeface="SimHei" panose="02010609060101010101" pitchFamily="49" charset="-122"/>
              <a:cs typeface="宋体" panose="02010600030101010101" pitchFamily="2" charset="-122"/>
            </a:endParaRPr>
          </a:p>
          <a:p>
            <a:endParaRPr lang="zh-CN" altLang="zh-CN" sz="2400" kern="100" dirty="0">
              <a:latin typeface="SimHei" panose="02010609060101010101" pitchFamily="49" charset="-122"/>
              <a:ea typeface="SimHei" panose="02010609060101010101" pitchFamily="49" charset="-122"/>
              <a:cs typeface="Times New Roman" panose="02020603050405020304" pitchFamily="18" charset="0"/>
            </a:endParaRPr>
          </a:p>
          <a:p>
            <a:r>
              <a:rPr lang="zh-CN" altLang="zh-CN" sz="2400" kern="0" dirty="0">
                <a:latin typeface="SimHei" panose="02010609060101010101" pitchFamily="49" charset="-122"/>
                <a:ea typeface="SimHei" panose="02010609060101010101" pitchFamily="49" charset="-122"/>
                <a:cs typeface="宋体" panose="02010600030101010101" pitchFamily="2" charset="-122"/>
              </a:rPr>
              <a:t>有害</a:t>
            </a:r>
            <a:r>
              <a:rPr lang="zh-CN" altLang="en-US" sz="2400" kern="0" dirty="0">
                <a:latin typeface="SimHei" panose="02010609060101010101" pitchFamily="49" charset="-122"/>
                <a:ea typeface="SimHei" panose="02010609060101010101" pitchFamily="49" charset="-122"/>
                <a:cs typeface="宋体" panose="02010600030101010101" pitchFamily="2" charset="-122"/>
              </a:rPr>
              <a:t>？</a:t>
            </a:r>
            <a:r>
              <a:rPr lang="zh-CN" altLang="zh-CN" sz="2400" kern="0" dirty="0">
                <a:latin typeface="SimHei" panose="02010609060101010101" pitchFamily="49" charset="-122"/>
                <a:ea typeface="SimHei" panose="02010609060101010101" pitchFamily="49" charset="-122"/>
                <a:cs typeface="宋体" panose="02010600030101010101" pitchFamily="2" charset="-122"/>
              </a:rPr>
              <a:t>无害</a:t>
            </a:r>
            <a:r>
              <a:rPr lang="zh-CN" altLang="en-US" sz="2400" kern="0" dirty="0">
                <a:latin typeface="SimHei" panose="02010609060101010101" pitchFamily="49" charset="-122"/>
                <a:ea typeface="SimHei" panose="02010609060101010101" pitchFamily="49" charset="-122"/>
                <a:cs typeface="宋体" panose="02010600030101010101" pitchFamily="2" charset="-122"/>
              </a:rPr>
              <a:t>？</a:t>
            </a:r>
            <a:endParaRPr lang="en-US" altLang="zh-CN" sz="2400" kern="0" dirty="0">
              <a:latin typeface="SimHei" panose="02010609060101010101" pitchFamily="49" charset="-122"/>
              <a:ea typeface="SimHei" panose="02010609060101010101" pitchFamily="49" charset="-122"/>
              <a:cs typeface="宋体" panose="02010600030101010101" pitchFamily="2" charset="-122"/>
            </a:endParaRPr>
          </a:p>
          <a:p>
            <a:endParaRPr lang="zh-CN" altLang="zh-CN" sz="2400" kern="100" dirty="0">
              <a:latin typeface="SimHei" panose="02010609060101010101" pitchFamily="49" charset="-122"/>
              <a:ea typeface="SimHei" panose="02010609060101010101" pitchFamily="49" charset="-122"/>
              <a:cs typeface="Times New Roman" panose="02020603050405020304" pitchFamily="18" charset="0"/>
            </a:endParaRPr>
          </a:p>
          <a:p>
            <a:r>
              <a:rPr lang="en-US" altLang="zh-CN" sz="2400" kern="0" dirty="0">
                <a:latin typeface="SimHei" panose="02010609060101010101" pitchFamily="49" charset="-122"/>
                <a:ea typeface="SimHei" panose="02010609060101010101" pitchFamily="49" charset="-122"/>
                <a:cs typeface="宋体" panose="02010600030101010101" pitchFamily="2" charset="-122"/>
              </a:rPr>
              <a:t>1987</a:t>
            </a:r>
            <a:r>
              <a:rPr lang="zh-CN" altLang="zh-CN" sz="2400" kern="0" dirty="0">
                <a:latin typeface="SimHei" panose="02010609060101010101" pitchFamily="49" charset="-122"/>
                <a:ea typeface="SimHei" panose="02010609060101010101" pitchFamily="49" charset="-122"/>
                <a:cs typeface="宋体" panose="02010600030101010101" pitchFamily="2" charset="-122"/>
              </a:rPr>
              <a:t>年，</a:t>
            </a:r>
            <a:r>
              <a:rPr lang="en-US" altLang="zh-CN" sz="2400" kern="0" dirty="0">
                <a:latin typeface="SimHei" panose="02010609060101010101" pitchFamily="49" charset="-122"/>
                <a:ea typeface="SimHei" panose="02010609060101010101" pitchFamily="49" charset="-122"/>
                <a:cs typeface="宋体" panose="02010600030101010101" pitchFamily="2" charset="-122"/>
              </a:rPr>
              <a:t>Tsai</a:t>
            </a:r>
            <a:r>
              <a:rPr lang="zh-CN" altLang="zh-CN" sz="2400" kern="0" dirty="0">
                <a:latin typeface="SimHei" panose="02010609060101010101" pitchFamily="49" charset="-122"/>
                <a:ea typeface="SimHei" panose="02010609060101010101" pitchFamily="49" charset="-122"/>
                <a:cs typeface="宋体" panose="02010600030101010101" pitchFamily="2" charset="-122"/>
              </a:rPr>
              <a:t>等给出的定义如下：</a:t>
            </a:r>
            <a:endParaRPr lang="zh-CN" altLang="zh-CN" sz="2400" kern="100" dirty="0">
              <a:latin typeface="SimHei" panose="02010609060101010101" pitchFamily="49" charset="-122"/>
              <a:ea typeface="SimHei" panose="02010609060101010101" pitchFamily="49" charset="-122"/>
              <a:cs typeface="Times New Roman" panose="02020603050405020304" pitchFamily="18" charset="0"/>
            </a:endParaRPr>
          </a:p>
          <a:p>
            <a:r>
              <a:rPr lang="zh-CN" altLang="zh-CN" sz="2400" kern="0" dirty="0">
                <a:latin typeface="SimHei" panose="02010609060101010101" pitchFamily="49" charset="-122"/>
                <a:ea typeface="SimHei" panose="02010609060101010101" pitchFamily="49" charset="-122"/>
                <a:cs typeface="宋体" panose="02010600030101010101" pitchFamily="2" charset="-122"/>
              </a:rPr>
              <a:t>给定一个强制安全策略模型</a:t>
            </a:r>
            <a:r>
              <a:rPr lang="en-US" altLang="zh-CN" sz="2400" kern="0" dirty="0">
                <a:latin typeface="SimHei" panose="02010609060101010101" pitchFamily="49" charset="-122"/>
                <a:ea typeface="SimHei" panose="02010609060101010101" pitchFamily="49" charset="-122"/>
                <a:cs typeface="宋体" panose="02010600030101010101" pitchFamily="2" charset="-122"/>
              </a:rPr>
              <a:t>M</a:t>
            </a:r>
            <a:r>
              <a:rPr lang="zh-CN" altLang="zh-CN" sz="2400" kern="0" dirty="0">
                <a:latin typeface="SimHei" panose="02010609060101010101" pitchFamily="49" charset="-122"/>
                <a:ea typeface="SimHei" panose="02010609060101010101" pitchFamily="49" charset="-122"/>
                <a:cs typeface="宋体" panose="02010600030101010101" pitchFamily="2" charset="-122"/>
              </a:rPr>
              <a:t>及其在一个操作系统中的解释</a:t>
            </a:r>
            <a:r>
              <a:rPr lang="en-US" altLang="zh-CN" sz="2400" kern="0" dirty="0">
                <a:latin typeface="SimHei" panose="02010609060101010101" pitchFamily="49" charset="-122"/>
                <a:ea typeface="SimHei" panose="02010609060101010101" pitchFamily="49" charset="-122"/>
                <a:cs typeface="宋体" panose="02010600030101010101" pitchFamily="2" charset="-122"/>
              </a:rPr>
              <a:t>I(M)</a:t>
            </a:r>
            <a:r>
              <a:rPr lang="zh-CN" altLang="zh-CN" sz="2400" kern="0" dirty="0">
                <a:latin typeface="SimHei" panose="02010609060101010101" pitchFamily="49" charset="-122"/>
                <a:ea typeface="SimHei" panose="02010609060101010101" pitchFamily="49" charset="-122"/>
                <a:cs typeface="宋体" panose="02010600030101010101" pitchFamily="2" charset="-122"/>
              </a:rPr>
              <a:t>，</a:t>
            </a:r>
            <a:r>
              <a:rPr lang="en-US" altLang="zh-CN" sz="2400" kern="0" dirty="0">
                <a:latin typeface="SimHei" panose="02010609060101010101" pitchFamily="49" charset="-122"/>
                <a:ea typeface="SimHei" panose="02010609060101010101" pitchFamily="49" charset="-122"/>
                <a:cs typeface="宋体" panose="02010600030101010101" pitchFamily="2" charset="-122"/>
              </a:rPr>
              <a:t>I(M)</a:t>
            </a:r>
            <a:r>
              <a:rPr lang="zh-CN" altLang="zh-CN" sz="2400" kern="0" dirty="0">
                <a:latin typeface="SimHei" panose="02010609060101010101" pitchFamily="49" charset="-122"/>
                <a:ea typeface="SimHei" panose="02010609060101010101" pitchFamily="49" charset="-122"/>
                <a:cs typeface="宋体" panose="02010600030101010101" pitchFamily="2" charset="-122"/>
              </a:rPr>
              <a:t>中两个主体</a:t>
            </a:r>
            <a:r>
              <a:rPr lang="en-US" altLang="zh-CN" sz="2400" kern="0" dirty="0">
                <a:latin typeface="SimHei" panose="02010609060101010101" pitchFamily="49" charset="-122"/>
                <a:ea typeface="SimHei" panose="02010609060101010101" pitchFamily="49" charset="-122"/>
                <a:cs typeface="宋体" panose="02010600030101010101" pitchFamily="2" charset="-122"/>
              </a:rPr>
              <a:t>I(</a:t>
            </a:r>
            <a:r>
              <a:rPr lang="en-US" altLang="zh-CN" sz="2400" kern="0" dirty="0" err="1">
                <a:latin typeface="SimHei" panose="02010609060101010101" pitchFamily="49" charset="-122"/>
                <a:ea typeface="SimHei" panose="02010609060101010101" pitchFamily="49" charset="-122"/>
                <a:cs typeface="宋体" panose="02010600030101010101" pitchFamily="2" charset="-122"/>
              </a:rPr>
              <a:t>S</a:t>
            </a:r>
            <a:r>
              <a:rPr lang="en-US" altLang="zh-CN" sz="2400" kern="0" baseline="-25000" dirty="0" err="1">
                <a:latin typeface="SimHei" panose="02010609060101010101" pitchFamily="49" charset="-122"/>
                <a:ea typeface="SimHei" panose="02010609060101010101" pitchFamily="49" charset="-122"/>
                <a:cs typeface="宋体" panose="02010600030101010101" pitchFamily="2" charset="-122"/>
              </a:rPr>
              <a:t>h</a:t>
            </a:r>
            <a:r>
              <a:rPr lang="en-US" altLang="zh-CN" sz="2400" kern="0" dirty="0">
                <a:latin typeface="SimHei" panose="02010609060101010101" pitchFamily="49" charset="-122"/>
                <a:ea typeface="SimHei" panose="02010609060101010101" pitchFamily="49" charset="-122"/>
                <a:cs typeface="宋体" panose="02010600030101010101" pitchFamily="2" charset="-122"/>
              </a:rPr>
              <a:t>)</a:t>
            </a:r>
            <a:r>
              <a:rPr lang="zh-CN" altLang="zh-CN" sz="2400" kern="0" dirty="0">
                <a:latin typeface="SimHei" panose="02010609060101010101" pitchFamily="49" charset="-122"/>
                <a:ea typeface="SimHei" panose="02010609060101010101" pitchFamily="49" charset="-122"/>
                <a:cs typeface="宋体" panose="02010600030101010101" pitchFamily="2" charset="-122"/>
              </a:rPr>
              <a:t>和</a:t>
            </a:r>
            <a:r>
              <a:rPr lang="en-US" altLang="zh-CN" sz="2400" kern="0" dirty="0">
                <a:latin typeface="SimHei" panose="02010609060101010101" pitchFamily="49" charset="-122"/>
                <a:ea typeface="SimHei" panose="02010609060101010101" pitchFamily="49" charset="-122"/>
                <a:cs typeface="宋体" panose="02010600030101010101" pitchFamily="2" charset="-122"/>
              </a:rPr>
              <a:t>I(</a:t>
            </a:r>
            <a:r>
              <a:rPr lang="en-US" altLang="zh-CN" sz="2400" kern="0" dirty="0" err="1">
                <a:latin typeface="SimHei" panose="02010609060101010101" pitchFamily="49" charset="-122"/>
                <a:ea typeface="SimHei" panose="02010609060101010101" pitchFamily="49" charset="-122"/>
                <a:cs typeface="宋体" panose="02010600030101010101" pitchFamily="2" charset="-122"/>
              </a:rPr>
              <a:t>S</a:t>
            </a:r>
            <a:r>
              <a:rPr lang="en-US" altLang="zh-CN" sz="2400" kern="0" baseline="-25000" dirty="0" err="1">
                <a:latin typeface="SimHei" panose="02010609060101010101" pitchFamily="49" charset="-122"/>
                <a:ea typeface="SimHei" panose="02010609060101010101" pitchFamily="49" charset="-122"/>
                <a:cs typeface="宋体" panose="02010600030101010101" pitchFamily="2" charset="-122"/>
              </a:rPr>
              <a:t>l</a:t>
            </a:r>
            <a:r>
              <a:rPr lang="en-US" altLang="zh-CN" sz="2400" kern="0" dirty="0">
                <a:latin typeface="SimHei" panose="02010609060101010101" pitchFamily="49" charset="-122"/>
                <a:ea typeface="SimHei" panose="02010609060101010101" pitchFamily="49" charset="-122"/>
                <a:cs typeface="宋体" panose="02010600030101010101" pitchFamily="2" charset="-122"/>
              </a:rPr>
              <a:t>)</a:t>
            </a:r>
            <a:r>
              <a:rPr lang="zh-CN" altLang="zh-CN" sz="2400" kern="0" dirty="0">
                <a:latin typeface="SimHei" panose="02010609060101010101" pitchFamily="49" charset="-122"/>
                <a:ea typeface="SimHei" panose="02010609060101010101" pitchFamily="49" charset="-122"/>
                <a:cs typeface="宋体" panose="02010600030101010101" pitchFamily="2" charset="-122"/>
              </a:rPr>
              <a:t>之间的通信是隐蔽的，当且仅当模型中</a:t>
            </a:r>
            <a:r>
              <a:rPr lang="en-US" altLang="zh-CN" sz="2400" kern="0" dirty="0">
                <a:latin typeface="SimHei" panose="02010609060101010101" pitchFamily="49" charset="-122"/>
                <a:ea typeface="SimHei" panose="02010609060101010101" pitchFamily="49" charset="-122"/>
                <a:cs typeface="宋体" panose="02010600030101010101" pitchFamily="2" charset="-122"/>
              </a:rPr>
              <a:t>M</a:t>
            </a:r>
            <a:r>
              <a:rPr lang="zh-CN" altLang="zh-CN" sz="2400" kern="0" dirty="0">
                <a:latin typeface="SimHei" panose="02010609060101010101" pitchFamily="49" charset="-122"/>
                <a:ea typeface="SimHei" panose="02010609060101010101" pitchFamily="49" charset="-122"/>
                <a:cs typeface="宋体" panose="02010600030101010101" pitchFamily="2" charset="-122"/>
              </a:rPr>
              <a:t>中的对应的主体</a:t>
            </a:r>
            <a:r>
              <a:rPr lang="en-US" altLang="zh-CN" sz="2400" kern="0" dirty="0" err="1">
                <a:latin typeface="SimHei" panose="02010609060101010101" pitchFamily="49" charset="-122"/>
                <a:ea typeface="SimHei" panose="02010609060101010101" pitchFamily="49" charset="-122"/>
                <a:cs typeface="宋体" panose="02010600030101010101" pitchFamily="2" charset="-122"/>
              </a:rPr>
              <a:t>S</a:t>
            </a:r>
            <a:r>
              <a:rPr lang="en-US" altLang="zh-CN" sz="2400" kern="0" baseline="-25000" dirty="0" err="1">
                <a:latin typeface="SimHei" panose="02010609060101010101" pitchFamily="49" charset="-122"/>
                <a:ea typeface="SimHei" panose="02010609060101010101" pitchFamily="49" charset="-122"/>
                <a:cs typeface="宋体" panose="02010600030101010101" pitchFamily="2" charset="-122"/>
              </a:rPr>
              <a:t>h</a:t>
            </a:r>
            <a:r>
              <a:rPr lang="zh-CN" altLang="zh-CN" sz="2400" kern="0" dirty="0">
                <a:latin typeface="SimHei" panose="02010609060101010101" pitchFamily="49" charset="-122"/>
                <a:ea typeface="SimHei" panose="02010609060101010101" pitchFamily="49" charset="-122"/>
                <a:cs typeface="宋体" panose="02010600030101010101" pitchFamily="2" charset="-122"/>
              </a:rPr>
              <a:t>和</a:t>
            </a:r>
            <a:r>
              <a:rPr lang="en-US" altLang="zh-CN" sz="2400" kern="0" dirty="0" err="1">
                <a:latin typeface="SimHei" panose="02010609060101010101" pitchFamily="49" charset="-122"/>
                <a:ea typeface="SimHei" panose="02010609060101010101" pitchFamily="49" charset="-122"/>
                <a:cs typeface="宋体" panose="02010600030101010101" pitchFamily="2" charset="-122"/>
              </a:rPr>
              <a:t>S</a:t>
            </a:r>
            <a:r>
              <a:rPr lang="en-US" altLang="zh-CN" sz="2400" kern="0" baseline="-25000" dirty="0" err="1">
                <a:latin typeface="SimHei" panose="02010609060101010101" pitchFamily="49" charset="-122"/>
                <a:ea typeface="SimHei" panose="02010609060101010101" pitchFamily="49" charset="-122"/>
                <a:cs typeface="宋体" panose="02010600030101010101" pitchFamily="2" charset="-122"/>
              </a:rPr>
              <a:t>l</a:t>
            </a:r>
            <a:r>
              <a:rPr lang="zh-CN" altLang="zh-CN" sz="2400" kern="0" dirty="0">
                <a:latin typeface="SimHei" panose="02010609060101010101" pitchFamily="49" charset="-122"/>
                <a:ea typeface="SimHei" panose="02010609060101010101" pitchFamily="49" charset="-122"/>
                <a:cs typeface="宋体" panose="02010600030101010101" pitchFamily="2" charset="-122"/>
              </a:rPr>
              <a:t>之间的任何通信都是非法的。</a:t>
            </a:r>
            <a:r>
              <a:rPr lang="zh-CN" altLang="zh-CN" sz="2400" dirty="0">
                <a:latin typeface="SimHei" panose="02010609060101010101" pitchFamily="49" charset="-122"/>
                <a:ea typeface="SimHei" panose="02010609060101010101" pitchFamily="49" charset="-122"/>
              </a:rPr>
              <a:t> </a:t>
            </a:r>
            <a:endParaRPr lang="zh-CN" altLang="en-US" sz="2400" dirty="0">
              <a:latin typeface="SimHei" panose="02010609060101010101" pitchFamily="49" charset="-122"/>
              <a:ea typeface="SimHei" panose="02010609060101010101" pitchFamily="49" charset="-122"/>
            </a:endParaRPr>
          </a:p>
        </p:txBody>
      </p:sp>
      <p:sp>
        <p:nvSpPr>
          <p:cNvPr id="5" name="文本占位符 3">
            <a:extLst>
              <a:ext uri="{FF2B5EF4-FFF2-40B4-BE49-F238E27FC236}">
                <a16:creationId xmlns:a16="http://schemas.microsoft.com/office/drawing/2014/main" id="{64AE528F-273A-8441-9AEF-490866515C4A}"/>
              </a:ext>
            </a:extLst>
          </p:cNvPr>
          <p:cNvSpPr txBox="1">
            <a:spLocks/>
          </p:cNvSpPr>
          <p:nvPr/>
        </p:nvSpPr>
        <p:spPr>
          <a:xfrm>
            <a:off x="1484626" y="273468"/>
            <a:ext cx="1100015" cy="43960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隐通道</a:t>
            </a:r>
          </a:p>
        </p:txBody>
      </p:sp>
    </p:spTree>
    <p:extLst>
      <p:ext uri="{BB962C8B-B14F-4D97-AF65-F5344CB8AC3E}">
        <p14:creationId xmlns:p14="http://schemas.microsoft.com/office/powerpoint/2010/main" val="4368577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A7EDAC7-9DE1-5A46-B8E3-E619DD54259A}"/>
              </a:ext>
            </a:extLst>
          </p:cNvPr>
          <p:cNvSpPr/>
          <p:nvPr/>
        </p:nvSpPr>
        <p:spPr>
          <a:xfrm>
            <a:off x="1282045" y="2130458"/>
            <a:ext cx="2073897" cy="3026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文本框 2">
            <a:extLst>
              <a:ext uri="{FF2B5EF4-FFF2-40B4-BE49-F238E27FC236}">
                <a16:creationId xmlns:a16="http://schemas.microsoft.com/office/drawing/2014/main" id="{440A7C3A-BC12-6044-BB19-EDF3A34BD870}"/>
              </a:ext>
            </a:extLst>
          </p:cNvPr>
          <p:cNvSpPr txBox="1"/>
          <p:nvPr/>
        </p:nvSpPr>
        <p:spPr>
          <a:xfrm>
            <a:off x="1282045" y="2168165"/>
            <a:ext cx="2031325" cy="369332"/>
          </a:xfrm>
          <a:prstGeom prst="rect">
            <a:avLst/>
          </a:prstGeom>
          <a:noFill/>
        </p:spPr>
        <p:txBody>
          <a:bodyPr wrap="none" rtlCol="0">
            <a:spAutoFit/>
          </a:bodyPr>
          <a:lstStyle/>
          <a:p>
            <a:r>
              <a:rPr kumimoji="1" lang="zh-CN" altLang="en-US" dirty="0"/>
              <a:t>高级用户数据区域</a:t>
            </a:r>
          </a:p>
        </p:txBody>
      </p:sp>
      <p:sp>
        <p:nvSpPr>
          <p:cNvPr id="6" name="椭圆 5">
            <a:extLst>
              <a:ext uri="{FF2B5EF4-FFF2-40B4-BE49-F238E27FC236}">
                <a16:creationId xmlns:a16="http://schemas.microsoft.com/office/drawing/2014/main" id="{AF35EA35-C336-D845-91AA-7F807528C321}"/>
              </a:ext>
            </a:extLst>
          </p:cNvPr>
          <p:cNvSpPr/>
          <p:nvPr/>
        </p:nvSpPr>
        <p:spPr>
          <a:xfrm>
            <a:off x="1812226" y="2713262"/>
            <a:ext cx="970961" cy="7329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p>
        </p:txBody>
      </p:sp>
      <p:sp>
        <p:nvSpPr>
          <p:cNvPr id="14" name="椭圆 13">
            <a:extLst>
              <a:ext uri="{FF2B5EF4-FFF2-40B4-BE49-F238E27FC236}">
                <a16:creationId xmlns:a16="http://schemas.microsoft.com/office/drawing/2014/main" id="{A0FF99E7-6F25-B24F-B44A-1CBE046E383A}"/>
              </a:ext>
            </a:extLst>
          </p:cNvPr>
          <p:cNvSpPr/>
          <p:nvPr/>
        </p:nvSpPr>
        <p:spPr>
          <a:xfrm>
            <a:off x="1812226" y="3862680"/>
            <a:ext cx="970961" cy="7329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7" name="椭圆 16">
            <a:extLst>
              <a:ext uri="{FF2B5EF4-FFF2-40B4-BE49-F238E27FC236}">
                <a16:creationId xmlns:a16="http://schemas.microsoft.com/office/drawing/2014/main" id="{F1DBDE4D-E655-3B4F-9DA2-8D82EF81AB81}"/>
              </a:ext>
            </a:extLst>
          </p:cNvPr>
          <p:cNvSpPr/>
          <p:nvPr/>
        </p:nvSpPr>
        <p:spPr>
          <a:xfrm>
            <a:off x="6001858" y="2537497"/>
            <a:ext cx="970961" cy="7329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9" name="椭圆 18">
            <a:extLst>
              <a:ext uri="{FF2B5EF4-FFF2-40B4-BE49-F238E27FC236}">
                <a16:creationId xmlns:a16="http://schemas.microsoft.com/office/drawing/2014/main" id="{E6D6904D-1D33-8C44-8657-35041B21630E}"/>
              </a:ext>
            </a:extLst>
          </p:cNvPr>
          <p:cNvSpPr/>
          <p:nvPr/>
        </p:nvSpPr>
        <p:spPr>
          <a:xfrm>
            <a:off x="6001858" y="3728858"/>
            <a:ext cx="970961" cy="7329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0" name="文本占位符 3">
            <a:extLst>
              <a:ext uri="{FF2B5EF4-FFF2-40B4-BE49-F238E27FC236}">
                <a16:creationId xmlns:a16="http://schemas.microsoft.com/office/drawing/2014/main" id="{4DC4DE93-B2CC-044C-B865-9A7AE96D9D7B}"/>
              </a:ext>
            </a:extLst>
          </p:cNvPr>
          <p:cNvSpPr txBox="1">
            <a:spLocks/>
          </p:cNvSpPr>
          <p:nvPr/>
        </p:nvSpPr>
        <p:spPr>
          <a:xfrm>
            <a:off x="1484626" y="273468"/>
            <a:ext cx="1100015" cy="43960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隐通道</a:t>
            </a:r>
          </a:p>
        </p:txBody>
      </p:sp>
      <p:sp>
        <p:nvSpPr>
          <p:cNvPr id="21" name="文本占位符 3">
            <a:extLst>
              <a:ext uri="{FF2B5EF4-FFF2-40B4-BE49-F238E27FC236}">
                <a16:creationId xmlns:a16="http://schemas.microsoft.com/office/drawing/2014/main" id="{6F010A73-146E-3647-8CA5-8EC7D86C1084}"/>
              </a:ext>
            </a:extLst>
          </p:cNvPr>
          <p:cNvSpPr txBox="1">
            <a:spLocks/>
          </p:cNvSpPr>
          <p:nvPr/>
        </p:nvSpPr>
        <p:spPr>
          <a:xfrm>
            <a:off x="1747698" y="2903964"/>
            <a:ext cx="1100015" cy="439609"/>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机密文件</a:t>
            </a:r>
          </a:p>
        </p:txBody>
      </p:sp>
      <p:sp>
        <p:nvSpPr>
          <p:cNvPr id="22" name="文本占位符 3">
            <a:extLst>
              <a:ext uri="{FF2B5EF4-FFF2-40B4-BE49-F238E27FC236}">
                <a16:creationId xmlns:a16="http://schemas.microsoft.com/office/drawing/2014/main" id="{3D613740-C677-F849-A99A-3CCD28528815}"/>
              </a:ext>
            </a:extLst>
          </p:cNvPr>
          <p:cNvSpPr txBox="1">
            <a:spLocks/>
          </p:cNvSpPr>
          <p:nvPr/>
        </p:nvSpPr>
        <p:spPr>
          <a:xfrm>
            <a:off x="1812226" y="4076291"/>
            <a:ext cx="1100015" cy="43960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木马</a:t>
            </a:r>
          </a:p>
        </p:txBody>
      </p:sp>
      <p:sp>
        <p:nvSpPr>
          <p:cNvPr id="23" name="文本占位符 3">
            <a:extLst>
              <a:ext uri="{FF2B5EF4-FFF2-40B4-BE49-F238E27FC236}">
                <a16:creationId xmlns:a16="http://schemas.microsoft.com/office/drawing/2014/main" id="{C720AAEB-1EE1-E34A-B6CB-116F4827B519}"/>
              </a:ext>
            </a:extLst>
          </p:cNvPr>
          <p:cNvSpPr txBox="1">
            <a:spLocks/>
          </p:cNvSpPr>
          <p:nvPr/>
        </p:nvSpPr>
        <p:spPr>
          <a:xfrm>
            <a:off x="5937329" y="2776119"/>
            <a:ext cx="1100015" cy="439609"/>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木马主人</a:t>
            </a:r>
          </a:p>
        </p:txBody>
      </p:sp>
      <p:sp>
        <p:nvSpPr>
          <p:cNvPr id="24" name="文本占位符 3">
            <a:extLst>
              <a:ext uri="{FF2B5EF4-FFF2-40B4-BE49-F238E27FC236}">
                <a16:creationId xmlns:a16="http://schemas.microsoft.com/office/drawing/2014/main" id="{86BF46DB-96A6-9441-8FA3-63638FD6E4A0}"/>
              </a:ext>
            </a:extLst>
          </p:cNvPr>
          <p:cNvSpPr txBox="1">
            <a:spLocks/>
          </p:cNvSpPr>
          <p:nvPr/>
        </p:nvSpPr>
        <p:spPr>
          <a:xfrm>
            <a:off x="5872804" y="3971468"/>
            <a:ext cx="1100015" cy="439609"/>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普通文件</a:t>
            </a:r>
          </a:p>
        </p:txBody>
      </p:sp>
      <p:sp>
        <p:nvSpPr>
          <p:cNvPr id="10" name="右箭头 9">
            <a:extLst>
              <a:ext uri="{FF2B5EF4-FFF2-40B4-BE49-F238E27FC236}">
                <a16:creationId xmlns:a16="http://schemas.microsoft.com/office/drawing/2014/main" id="{E9043CE0-FEB6-AA49-8BEE-691993059ED7}"/>
              </a:ext>
            </a:extLst>
          </p:cNvPr>
          <p:cNvSpPr/>
          <p:nvPr/>
        </p:nvSpPr>
        <p:spPr>
          <a:xfrm>
            <a:off x="2847713" y="2932000"/>
            <a:ext cx="3154145" cy="12784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5" name="下箭头 24">
            <a:extLst>
              <a:ext uri="{FF2B5EF4-FFF2-40B4-BE49-F238E27FC236}">
                <a16:creationId xmlns:a16="http://schemas.microsoft.com/office/drawing/2014/main" id="{8349E319-CAAA-D844-9BB1-13077CC4656F}"/>
              </a:ext>
            </a:extLst>
          </p:cNvPr>
          <p:cNvSpPr/>
          <p:nvPr/>
        </p:nvSpPr>
        <p:spPr>
          <a:xfrm>
            <a:off x="2171181" y="3330906"/>
            <a:ext cx="191052" cy="67224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6" name="右箭头 25">
            <a:extLst>
              <a:ext uri="{FF2B5EF4-FFF2-40B4-BE49-F238E27FC236}">
                <a16:creationId xmlns:a16="http://schemas.microsoft.com/office/drawing/2014/main" id="{8F098382-B377-CF4C-B470-7EFE3F47AD1C}"/>
              </a:ext>
            </a:extLst>
          </p:cNvPr>
          <p:cNvSpPr/>
          <p:nvPr/>
        </p:nvSpPr>
        <p:spPr>
          <a:xfrm>
            <a:off x="2816744" y="4155063"/>
            <a:ext cx="3154145" cy="12784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7" name="上箭头 26">
            <a:extLst>
              <a:ext uri="{FF2B5EF4-FFF2-40B4-BE49-F238E27FC236}">
                <a16:creationId xmlns:a16="http://schemas.microsoft.com/office/drawing/2014/main" id="{9DC7190E-B8C8-1943-8ECE-DBFEBD29AC0E}"/>
              </a:ext>
            </a:extLst>
          </p:cNvPr>
          <p:cNvSpPr/>
          <p:nvPr/>
        </p:nvSpPr>
        <p:spPr>
          <a:xfrm>
            <a:off x="6422811" y="3123768"/>
            <a:ext cx="225124" cy="73891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9CD1E8D8-9135-2344-BEC2-6AD6C5BA9207}"/>
              </a:ext>
            </a:extLst>
          </p:cNvPr>
          <p:cNvSpPr/>
          <p:nvPr/>
        </p:nvSpPr>
        <p:spPr>
          <a:xfrm>
            <a:off x="4406622" y="2837010"/>
            <a:ext cx="415498" cy="369332"/>
          </a:xfrm>
          <a:prstGeom prst="rect">
            <a:avLst/>
          </a:prstGeom>
        </p:spPr>
        <p:txBody>
          <a:bodyPr wrap="none">
            <a:spAutoFit/>
          </a:bodyPr>
          <a:lstStyle/>
          <a:p>
            <a:r>
              <a:rPr kumimoji="1" lang="en-US" altLang="zh-CN" dirty="0"/>
              <a:t>❌</a:t>
            </a:r>
            <a:endParaRPr lang="zh-CN" altLang="en-US" dirty="0"/>
          </a:p>
        </p:txBody>
      </p:sp>
    </p:spTree>
    <p:extLst>
      <p:ext uri="{BB962C8B-B14F-4D97-AF65-F5344CB8AC3E}">
        <p14:creationId xmlns:p14="http://schemas.microsoft.com/office/powerpoint/2010/main" val="23973159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EA4A46D-2F64-4BE2-92E5-0D5F31444221}"/>
              </a:ext>
            </a:extLst>
          </p:cNvPr>
          <p:cNvSpPr>
            <a:spLocks noGrp="1"/>
          </p:cNvSpPr>
          <p:nvPr>
            <p:ph type="body" sz="quarter" idx="4294967295"/>
          </p:nvPr>
        </p:nvSpPr>
        <p:spPr>
          <a:xfrm>
            <a:off x="656724" y="1274365"/>
            <a:ext cx="2594789" cy="439609"/>
          </a:xfrm>
        </p:spPr>
        <p:txBody>
          <a:bodyPr>
            <a:normAutofit fontScale="70000" lnSpcReduction="20000"/>
          </a:bodyPr>
          <a:lstStyle/>
          <a:p>
            <a:r>
              <a:rPr lang="zh-CN" altLang="en-US" dirty="0"/>
              <a:t>安全操作系统发展</a:t>
            </a:r>
          </a:p>
        </p:txBody>
      </p:sp>
      <p:graphicFrame>
        <p:nvGraphicFramePr>
          <p:cNvPr id="2" name="表格 1">
            <a:extLst>
              <a:ext uri="{FF2B5EF4-FFF2-40B4-BE49-F238E27FC236}">
                <a16:creationId xmlns:a16="http://schemas.microsoft.com/office/drawing/2014/main" id="{1A10BBCC-74E0-8448-B1BD-198930067DAF}"/>
              </a:ext>
            </a:extLst>
          </p:cNvPr>
          <p:cNvGraphicFramePr>
            <a:graphicFrameLocks noGrp="1"/>
          </p:cNvGraphicFramePr>
          <p:nvPr>
            <p:extLst>
              <p:ext uri="{D42A27DB-BD31-4B8C-83A1-F6EECF244321}">
                <p14:modId xmlns:p14="http://schemas.microsoft.com/office/powerpoint/2010/main" val="1170905517"/>
              </p:ext>
            </p:extLst>
          </p:nvPr>
        </p:nvGraphicFramePr>
        <p:xfrm>
          <a:off x="379444" y="935334"/>
          <a:ext cx="8656960" cy="4987331"/>
        </p:xfrm>
        <a:graphic>
          <a:graphicData uri="http://schemas.openxmlformats.org/drawingml/2006/table">
            <a:tbl>
              <a:tblPr firstRow="1" bandRow="1">
                <a:tableStyleId>{0505E3EF-67EA-436B-97B2-0124C06EBD24}</a:tableStyleId>
              </a:tblPr>
              <a:tblGrid>
                <a:gridCol w="1470202">
                  <a:extLst>
                    <a:ext uri="{9D8B030D-6E8A-4147-A177-3AD203B41FA5}">
                      <a16:colId xmlns:a16="http://schemas.microsoft.com/office/drawing/2014/main" val="706680841"/>
                    </a:ext>
                  </a:extLst>
                </a:gridCol>
                <a:gridCol w="1586375">
                  <a:extLst>
                    <a:ext uri="{9D8B030D-6E8A-4147-A177-3AD203B41FA5}">
                      <a16:colId xmlns:a16="http://schemas.microsoft.com/office/drawing/2014/main" val="2777410645"/>
                    </a:ext>
                  </a:extLst>
                </a:gridCol>
                <a:gridCol w="1538303">
                  <a:extLst>
                    <a:ext uri="{9D8B030D-6E8A-4147-A177-3AD203B41FA5}">
                      <a16:colId xmlns:a16="http://schemas.microsoft.com/office/drawing/2014/main" val="1860637517"/>
                    </a:ext>
                  </a:extLst>
                </a:gridCol>
                <a:gridCol w="2067095">
                  <a:extLst>
                    <a:ext uri="{9D8B030D-6E8A-4147-A177-3AD203B41FA5}">
                      <a16:colId xmlns:a16="http://schemas.microsoft.com/office/drawing/2014/main" val="2288010842"/>
                    </a:ext>
                  </a:extLst>
                </a:gridCol>
                <a:gridCol w="1994985">
                  <a:extLst>
                    <a:ext uri="{9D8B030D-6E8A-4147-A177-3AD203B41FA5}">
                      <a16:colId xmlns:a16="http://schemas.microsoft.com/office/drawing/2014/main" val="4235993367"/>
                    </a:ext>
                  </a:extLst>
                </a:gridCol>
              </a:tblGrid>
              <a:tr h="379558">
                <a:tc>
                  <a:txBody>
                    <a:bodyPr/>
                    <a:lstStyle/>
                    <a:p>
                      <a:endParaRPr lang="zh-CN" altLang="en-US" sz="2000" kern="1200" dirty="0">
                        <a:solidFill>
                          <a:schemeClr val="tx1"/>
                        </a:solidFill>
                        <a:latin typeface="SimHei" panose="02010609060101010101" pitchFamily="49" charset="-122"/>
                        <a:ea typeface="SimHei" panose="02010609060101010101" pitchFamily="49" charset="-122"/>
                        <a:cs typeface="+mn-cs"/>
                      </a:endParaRPr>
                    </a:p>
                  </a:txBody>
                  <a:tcPr/>
                </a:tc>
                <a:tc>
                  <a:txBody>
                    <a:bodyPr/>
                    <a:lstStyle/>
                    <a:p>
                      <a:r>
                        <a:rPr lang="zh-CN" altLang="en-US" dirty="0">
                          <a:latin typeface="SimHei" panose="02010609060101010101" pitchFamily="49" charset="-122"/>
                          <a:ea typeface="SimHei" panose="02010609060101010101" pitchFamily="49" charset="-122"/>
                        </a:rPr>
                        <a:t>奠基时期</a:t>
                      </a:r>
                    </a:p>
                  </a:txBody>
                  <a:tcPr/>
                </a:tc>
                <a:tc>
                  <a:txBody>
                    <a:bodyPr/>
                    <a:lstStyle/>
                    <a:p>
                      <a:r>
                        <a:rPr lang="zh-CN" altLang="en-US" dirty="0">
                          <a:latin typeface="SimHei" panose="02010609060101010101" pitchFamily="49" charset="-122"/>
                          <a:ea typeface="SimHei" panose="02010609060101010101" pitchFamily="49" charset="-122"/>
                        </a:rPr>
                        <a:t>食谱时期</a:t>
                      </a:r>
                    </a:p>
                  </a:txBody>
                  <a:tcPr/>
                </a:tc>
                <a:tc>
                  <a:txBody>
                    <a:bodyPr/>
                    <a:lstStyle/>
                    <a:p>
                      <a:r>
                        <a:rPr lang="zh-CN" altLang="en-US" dirty="0">
                          <a:latin typeface="SimHei" panose="02010609060101010101" pitchFamily="49" charset="-122"/>
                          <a:ea typeface="SimHei" panose="02010609060101010101" pitchFamily="49" charset="-122"/>
                        </a:rPr>
                        <a:t>多政策时期</a:t>
                      </a:r>
                    </a:p>
                  </a:txBody>
                  <a:tcPr/>
                </a:tc>
                <a:tc>
                  <a:txBody>
                    <a:bodyPr/>
                    <a:lstStyle/>
                    <a:p>
                      <a:r>
                        <a:rPr lang="zh-CN" altLang="en-US" dirty="0">
                          <a:latin typeface="SimHei" panose="02010609060101010101" pitchFamily="49" charset="-122"/>
                          <a:ea typeface="SimHei" panose="02010609060101010101" pitchFamily="49" charset="-122"/>
                        </a:rPr>
                        <a:t>动态政策时期</a:t>
                      </a:r>
                    </a:p>
                  </a:txBody>
                  <a:tcPr/>
                </a:tc>
                <a:extLst>
                  <a:ext uri="{0D108BD9-81ED-4DB2-BD59-A6C34878D82A}">
                    <a16:rowId xmlns:a16="http://schemas.microsoft.com/office/drawing/2014/main" val="2781869247"/>
                  </a:ext>
                </a:extLst>
              </a:tr>
              <a:tr h="379558">
                <a:tc>
                  <a:txBody>
                    <a:bodyPr/>
                    <a:lstStyle/>
                    <a:p>
                      <a:r>
                        <a:rPr lang="zh-CN" altLang="en-US" dirty="0">
                          <a:latin typeface="SimHei" panose="02010609060101010101" pitchFamily="49" charset="-122"/>
                          <a:ea typeface="SimHei" panose="02010609060101010101" pitchFamily="49" charset="-122"/>
                        </a:rPr>
                        <a:t>启始年度</a:t>
                      </a:r>
                    </a:p>
                  </a:txBody>
                  <a:tcPr/>
                </a:tc>
                <a:tc>
                  <a:txBody>
                    <a:bodyPr/>
                    <a:lstStyle/>
                    <a:p>
                      <a:r>
                        <a:rPr lang="en-US" altLang="zh-CN" dirty="0">
                          <a:latin typeface="SimHei" panose="02010609060101010101" pitchFamily="49" charset="-122"/>
                          <a:ea typeface="SimHei" panose="02010609060101010101" pitchFamily="49" charset="-122"/>
                        </a:rPr>
                        <a:t>1967</a:t>
                      </a:r>
                      <a:endParaRPr lang="zh-CN" altLang="en-US" dirty="0">
                        <a:latin typeface="SimHei" panose="02010609060101010101" pitchFamily="49" charset="-122"/>
                        <a:ea typeface="SimHei" panose="02010609060101010101" pitchFamily="49" charset="-122"/>
                      </a:endParaRPr>
                    </a:p>
                  </a:txBody>
                  <a:tcPr/>
                </a:tc>
                <a:tc>
                  <a:txBody>
                    <a:bodyPr/>
                    <a:lstStyle/>
                    <a:p>
                      <a:r>
                        <a:rPr lang="en-US" altLang="zh-CN" dirty="0">
                          <a:latin typeface="SimHei" panose="02010609060101010101" pitchFamily="49" charset="-122"/>
                          <a:ea typeface="SimHei" panose="02010609060101010101" pitchFamily="49" charset="-122"/>
                        </a:rPr>
                        <a:t>1983</a:t>
                      </a:r>
                      <a:endParaRPr lang="zh-CN" altLang="en-US" dirty="0">
                        <a:latin typeface="SimHei" panose="02010609060101010101" pitchFamily="49" charset="-122"/>
                        <a:ea typeface="SimHei" panose="02010609060101010101" pitchFamily="49" charset="-122"/>
                      </a:endParaRPr>
                    </a:p>
                  </a:txBody>
                  <a:tcPr/>
                </a:tc>
                <a:tc>
                  <a:txBody>
                    <a:bodyPr/>
                    <a:lstStyle/>
                    <a:p>
                      <a:endParaRPr lang="zh-CN" altLang="en-US" dirty="0">
                        <a:latin typeface="SimHei" panose="02010609060101010101" pitchFamily="49" charset="-122"/>
                        <a:ea typeface="SimHei" panose="02010609060101010101" pitchFamily="49" charset="-122"/>
                      </a:endParaRPr>
                    </a:p>
                  </a:txBody>
                  <a:tcPr/>
                </a:tc>
                <a:tc>
                  <a:txBody>
                    <a:bodyPr/>
                    <a:lstStyle/>
                    <a:p>
                      <a:endParaRPr lang="zh-CN" altLang="en-US" dirty="0">
                        <a:latin typeface="SimHei" panose="02010609060101010101" pitchFamily="49" charset="-122"/>
                        <a:ea typeface="SimHei" panose="02010609060101010101" pitchFamily="49" charset="-122"/>
                      </a:endParaRPr>
                    </a:p>
                  </a:txBody>
                  <a:tcPr/>
                </a:tc>
                <a:extLst>
                  <a:ext uri="{0D108BD9-81ED-4DB2-BD59-A6C34878D82A}">
                    <a16:rowId xmlns:a16="http://schemas.microsoft.com/office/drawing/2014/main" val="674870122"/>
                  </a:ext>
                </a:extLst>
              </a:tr>
              <a:tr h="655127">
                <a:tc>
                  <a:txBody>
                    <a:bodyPr/>
                    <a:lstStyle/>
                    <a:p>
                      <a:r>
                        <a:rPr lang="zh-CN" altLang="en-US" dirty="0">
                          <a:latin typeface="SimHei" panose="02010609060101010101" pitchFamily="49" charset="-122"/>
                          <a:ea typeface="SimHei" panose="02010609060101010101" pitchFamily="49" charset="-122"/>
                        </a:rPr>
                        <a:t>开始标志</a:t>
                      </a:r>
                    </a:p>
                  </a:txBody>
                  <a:tcPr/>
                </a:tc>
                <a:tc>
                  <a:txBody>
                    <a:bodyPr/>
                    <a:lstStyle/>
                    <a:p>
                      <a:r>
                        <a:rPr lang="en-US" altLang="zh-CN" dirty="0">
                          <a:latin typeface="SimHei" panose="02010609060101010101" pitchFamily="49" charset="-122"/>
                          <a:ea typeface="SimHei" panose="02010609060101010101" pitchFamily="49" charset="-122"/>
                        </a:rPr>
                        <a:t>Adept-50</a:t>
                      </a:r>
                      <a:endParaRPr lang="zh-CN" altLang="en-US" dirty="0">
                        <a:latin typeface="SimHei" panose="02010609060101010101" pitchFamily="49" charset="-122"/>
                        <a:ea typeface="SimHei" panose="02010609060101010101" pitchFamily="49" charset="-122"/>
                      </a:endParaRPr>
                    </a:p>
                  </a:txBody>
                  <a:tcPr/>
                </a:tc>
                <a:tc>
                  <a:txBody>
                    <a:bodyPr/>
                    <a:lstStyle/>
                    <a:p>
                      <a:r>
                        <a:rPr lang="en-US" altLang="zh-CN" dirty="0">
                          <a:latin typeface="SimHei" panose="02010609060101010101" pitchFamily="49" charset="-122"/>
                          <a:ea typeface="SimHei" panose="02010609060101010101" pitchFamily="49" charset="-122"/>
                        </a:rPr>
                        <a:t>TCSEC</a:t>
                      </a:r>
                      <a:r>
                        <a:rPr lang="zh-CN" altLang="en-US" dirty="0">
                          <a:latin typeface="SimHei" panose="02010609060101010101" pitchFamily="49" charset="-122"/>
                          <a:ea typeface="SimHei" panose="02010609060101010101" pitchFamily="49" charset="-122"/>
                        </a:rPr>
                        <a:t>标准</a:t>
                      </a:r>
                    </a:p>
                  </a:txBody>
                  <a:tcPr/>
                </a:tc>
                <a:tc>
                  <a:txBody>
                    <a:bodyPr/>
                    <a:lstStyle/>
                    <a:p>
                      <a:endParaRPr lang="zh-CN" altLang="en-US" dirty="0">
                        <a:latin typeface="SimHei" panose="02010609060101010101" pitchFamily="49" charset="-122"/>
                        <a:ea typeface="SimHei" panose="02010609060101010101" pitchFamily="49" charset="-122"/>
                      </a:endParaRPr>
                    </a:p>
                  </a:txBody>
                  <a:tcPr/>
                </a:tc>
                <a:tc>
                  <a:txBody>
                    <a:bodyPr/>
                    <a:lstStyle/>
                    <a:p>
                      <a:endParaRPr lang="zh-CN" altLang="en-US" dirty="0">
                        <a:latin typeface="SimHei" panose="02010609060101010101" pitchFamily="49" charset="-122"/>
                        <a:ea typeface="SimHei" panose="02010609060101010101" pitchFamily="49" charset="-122"/>
                      </a:endParaRPr>
                    </a:p>
                  </a:txBody>
                  <a:tcPr/>
                </a:tc>
                <a:extLst>
                  <a:ext uri="{0D108BD9-81ED-4DB2-BD59-A6C34878D82A}">
                    <a16:rowId xmlns:a16="http://schemas.microsoft.com/office/drawing/2014/main" val="3445161129"/>
                  </a:ext>
                </a:extLst>
              </a:tr>
              <a:tr h="1216665">
                <a:tc>
                  <a:txBody>
                    <a:bodyPr/>
                    <a:lstStyle/>
                    <a:p>
                      <a:r>
                        <a:rPr lang="zh-CN" altLang="en-US" dirty="0">
                          <a:latin typeface="SimHei" panose="02010609060101010101" pitchFamily="49" charset="-122"/>
                          <a:ea typeface="SimHei" panose="02010609060101010101" pitchFamily="49" charset="-122"/>
                        </a:rPr>
                        <a:t>主要特点</a:t>
                      </a:r>
                    </a:p>
                  </a:txBody>
                  <a:tcPr/>
                </a:tc>
                <a:tc>
                  <a:txBody>
                    <a:bodyPr/>
                    <a:lstStyle/>
                    <a:p>
                      <a:r>
                        <a:rPr lang="zh-CN" altLang="en-US" sz="1800" kern="1200" dirty="0">
                          <a:solidFill>
                            <a:schemeClr val="dk1"/>
                          </a:solidFill>
                          <a:effectLst/>
                          <a:latin typeface="SimHei" panose="02010609060101010101" pitchFamily="49" charset="-122"/>
                          <a:ea typeface="SimHei" panose="02010609060101010101" pitchFamily="49" charset="-122"/>
                          <a:cs typeface="+mn-cs"/>
                        </a:rPr>
                        <a:t>探索</a:t>
                      </a:r>
                      <a:r>
                        <a:rPr lang="zh-CN" altLang="zh-CN" sz="1800" kern="1200" dirty="0">
                          <a:solidFill>
                            <a:schemeClr val="dk1"/>
                          </a:solidFill>
                          <a:effectLst/>
                          <a:latin typeface="SimHei" panose="02010609060101010101" pitchFamily="49" charset="-122"/>
                          <a:ea typeface="SimHei" panose="02010609060101010101" pitchFamily="49" charset="-122"/>
                          <a:cs typeface="+mn-cs"/>
                        </a:rPr>
                        <a:t>基本思想、理论、技术和方法</a:t>
                      </a:r>
                      <a:r>
                        <a:rPr lang="zh-CN" altLang="zh-CN" dirty="0">
                          <a:effectLst/>
                          <a:latin typeface="SimHei" panose="02010609060101010101" pitchFamily="49" charset="-122"/>
                          <a:ea typeface="SimHei" panose="02010609060101010101" pitchFamily="49" charset="-122"/>
                        </a:rPr>
                        <a:t> </a:t>
                      </a:r>
                      <a:endParaRPr lang="zh-CN" altLang="en-US" dirty="0">
                        <a:latin typeface="SimHei" panose="02010609060101010101" pitchFamily="49" charset="-122"/>
                        <a:ea typeface="SimHei" panose="02010609060101010101" pitchFamily="49" charset="-122"/>
                      </a:endParaRPr>
                    </a:p>
                  </a:txBody>
                  <a:tcPr/>
                </a:tc>
                <a:tc>
                  <a:txBody>
                    <a:bodyPr/>
                    <a:lstStyle/>
                    <a:p>
                      <a:r>
                        <a:rPr lang="zh-CN" altLang="en-US" dirty="0">
                          <a:latin typeface="SimHei" panose="02010609060101010101" pitchFamily="49" charset="-122"/>
                          <a:ea typeface="SimHei" panose="02010609060101010101" pitchFamily="49" charset="-122"/>
                        </a:rPr>
                        <a:t>单一政策</a:t>
                      </a:r>
                    </a:p>
                  </a:txBody>
                  <a:tcPr/>
                </a:tc>
                <a:tc>
                  <a:txBody>
                    <a:bodyPr/>
                    <a:lstStyle/>
                    <a:p>
                      <a:endParaRPr lang="zh-CN" altLang="en-US" dirty="0">
                        <a:latin typeface="SimHei" panose="02010609060101010101" pitchFamily="49" charset="-122"/>
                        <a:ea typeface="SimHei" panose="02010609060101010101" pitchFamily="49" charset="-122"/>
                      </a:endParaRPr>
                    </a:p>
                  </a:txBody>
                  <a:tcPr/>
                </a:tc>
                <a:tc>
                  <a:txBody>
                    <a:bodyPr/>
                    <a:lstStyle/>
                    <a:p>
                      <a:endParaRPr lang="zh-CN" altLang="en-US" dirty="0">
                        <a:latin typeface="SimHei" panose="02010609060101010101" pitchFamily="49" charset="-122"/>
                        <a:ea typeface="SimHei" panose="02010609060101010101" pitchFamily="49" charset="-122"/>
                      </a:endParaRPr>
                    </a:p>
                  </a:txBody>
                  <a:tcPr/>
                </a:tc>
                <a:extLst>
                  <a:ext uri="{0D108BD9-81ED-4DB2-BD59-A6C34878D82A}">
                    <a16:rowId xmlns:a16="http://schemas.microsoft.com/office/drawing/2014/main" val="3193924812"/>
                  </a:ext>
                </a:extLst>
              </a:tr>
              <a:tr h="2339741">
                <a:tc>
                  <a:txBody>
                    <a:bodyPr/>
                    <a:lstStyle/>
                    <a:p>
                      <a:r>
                        <a:rPr lang="zh-CN" altLang="en-US" dirty="0">
                          <a:latin typeface="SimHei" panose="02010609060101010101" pitchFamily="49" charset="-122"/>
                          <a:ea typeface="SimHei" panose="02010609060101010101" pitchFamily="49" charset="-122"/>
                        </a:rPr>
                        <a:t>代表思想或系统</a:t>
                      </a:r>
                    </a:p>
                  </a:txBody>
                  <a:tcPr/>
                </a:tc>
                <a:tc>
                  <a:txBody>
                    <a:bodyPr/>
                    <a:lstStyle/>
                    <a:p>
                      <a:r>
                        <a:rPr lang="zh-CN" altLang="en-US" dirty="0">
                          <a:latin typeface="SimHei" panose="02010609060101010101" pitchFamily="49" charset="-122"/>
                          <a:ea typeface="SimHei" panose="02010609060101010101" pitchFamily="49" charset="-122"/>
                        </a:rPr>
                        <a:t>访问控制矩阵、</a:t>
                      </a:r>
                      <a:endParaRPr lang="en-US" altLang="zh-CN" dirty="0">
                        <a:latin typeface="SimHei" panose="02010609060101010101" pitchFamily="49" charset="-122"/>
                        <a:ea typeface="SimHei"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SimHei" panose="02010609060101010101" pitchFamily="49" charset="-122"/>
                          <a:ea typeface="SimHei" panose="02010609060101010101" pitchFamily="49" charset="-122"/>
                        </a:rPr>
                        <a:t>引用监控机、</a:t>
                      </a:r>
                      <a:r>
                        <a:rPr lang="en-US" altLang="zh-CN" dirty="0">
                          <a:latin typeface="SimHei" panose="02010609060101010101" pitchFamily="49" charset="-122"/>
                          <a:ea typeface="SimHei" panose="02010609060101010101" pitchFamily="49" charset="-122"/>
                        </a:rPr>
                        <a:t>BLP</a:t>
                      </a:r>
                      <a:r>
                        <a:rPr lang="zh-CN" altLang="en-US" dirty="0">
                          <a:latin typeface="SimHei" panose="02010609060101010101" pitchFamily="49" charset="-122"/>
                          <a:ea typeface="SimHei" panose="02010609060101010101" pitchFamily="49" charset="-122"/>
                        </a:rPr>
                        <a:t>模型、隐通道；</a:t>
                      </a:r>
                      <a:r>
                        <a:rPr lang="en-US" altLang="zh-CN" dirty="0">
                          <a:latin typeface="SimHei" panose="02010609060101010101" pitchFamily="49" charset="-122"/>
                          <a:ea typeface="SimHei" panose="02010609060101010101" pitchFamily="49" charset="-122"/>
                        </a:rPr>
                        <a:t>Adept-50</a:t>
                      </a:r>
                      <a:endParaRPr lang="zh-CN" altLang="en-US" dirty="0">
                        <a:latin typeface="SimHei" panose="02010609060101010101" pitchFamily="49" charset="-122"/>
                        <a:ea typeface="SimHei" panose="02010609060101010101" pitchFamily="49" charset="-122"/>
                      </a:endParaRPr>
                    </a:p>
                    <a:p>
                      <a:r>
                        <a:rPr lang="zh-CN" altLang="en-US" dirty="0">
                          <a:latin typeface="SimHei" panose="02010609060101010101" pitchFamily="49" charset="-122"/>
                          <a:ea typeface="SimHei" panose="02010609060101010101" pitchFamily="49" charset="-122"/>
                        </a:rPr>
                        <a:t>、</a:t>
                      </a:r>
                      <a:r>
                        <a:rPr lang="en-US" altLang="zh-CN" dirty="0">
                          <a:latin typeface="SimHei" panose="02010609060101010101" pitchFamily="49" charset="-122"/>
                          <a:ea typeface="SimHei" panose="02010609060101010101" pitchFamily="49" charset="-122"/>
                        </a:rPr>
                        <a:t>Multics</a:t>
                      </a:r>
                      <a:endParaRPr lang="zh-CN" altLang="en-US" dirty="0">
                        <a:latin typeface="SimHei" panose="02010609060101010101" pitchFamily="49" charset="-122"/>
                        <a:ea typeface="SimHei" panose="02010609060101010101" pitchFamily="49" charset="-122"/>
                      </a:endParaRPr>
                    </a:p>
                  </a:txBody>
                  <a:tcPr/>
                </a:tc>
                <a:tc>
                  <a:txBody>
                    <a:bodyPr/>
                    <a:lstStyle/>
                    <a:p>
                      <a:r>
                        <a:rPr lang="zh-CN" altLang="en-US" dirty="0">
                          <a:latin typeface="SimHei" panose="02010609060101010101" pitchFamily="49" charset="-122"/>
                          <a:ea typeface="SimHei" panose="02010609060101010101" pitchFamily="49" charset="-122"/>
                        </a:rPr>
                        <a:t>可信计算基、系统安全等级；</a:t>
                      </a:r>
                      <a:endParaRPr lang="en-US" altLang="zh-CN" dirty="0">
                        <a:latin typeface="SimHei" panose="02010609060101010101" pitchFamily="49" charset="-122"/>
                        <a:ea typeface="SimHei" panose="02010609060101010101" pitchFamily="49" charset="-122"/>
                      </a:endParaRPr>
                    </a:p>
                    <a:p>
                      <a:r>
                        <a:rPr lang="zh-CN" altLang="en-US" dirty="0">
                          <a:latin typeface="SimHei" panose="02010609060101010101" pitchFamily="49" charset="-122"/>
                          <a:ea typeface="SimHei" panose="02010609060101010101" pitchFamily="49" charset="-122"/>
                        </a:rPr>
                        <a:t>安全</a:t>
                      </a:r>
                      <a:r>
                        <a:rPr lang="en-US" altLang="zh-CN" dirty="0" err="1">
                          <a:latin typeface="SimHei" panose="02010609060101010101" pitchFamily="49" charset="-122"/>
                          <a:ea typeface="SimHei" panose="02010609060101010101" pitchFamily="49" charset="-122"/>
                        </a:rPr>
                        <a:t>Xenix</a:t>
                      </a:r>
                      <a:endParaRPr lang="en-US" altLang="zh-CN" dirty="0">
                        <a:latin typeface="SimHei" panose="02010609060101010101" pitchFamily="49" charset="-122"/>
                        <a:ea typeface="SimHei" panose="02010609060101010101" pitchFamily="49" charset="-122"/>
                      </a:endParaRPr>
                    </a:p>
                  </a:txBody>
                  <a:tcPr/>
                </a:tc>
                <a:tc>
                  <a:txBody>
                    <a:bodyPr/>
                    <a:lstStyle/>
                    <a:p>
                      <a:endParaRPr lang="zh-CN" altLang="en-US" dirty="0">
                        <a:latin typeface="SimHei" panose="02010609060101010101" pitchFamily="49" charset="-122"/>
                        <a:ea typeface="SimHei" panose="02010609060101010101" pitchFamily="49" charset="-122"/>
                      </a:endParaRPr>
                    </a:p>
                  </a:txBody>
                  <a:tcPr/>
                </a:tc>
                <a:tc>
                  <a:txBody>
                    <a:bodyPr/>
                    <a:lstStyle/>
                    <a:p>
                      <a:endParaRPr lang="zh-CN" altLang="en-US" dirty="0">
                        <a:latin typeface="SimHei" panose="02010609060101010101" pitchFamily="49" charset="-122"/>
                        <a:ea typeface="SimHei" panose="02010609060101010101" pitchFamily="49" charset="-122"/>
                      </a:endParaRPr>
                    </a:p>
                  </a:txBody>
                  <a:tcPr/>
                </a:tc>
                <a:extLst>
                  <a:ext uri="{0D108BD9-81ED-4DB2-BD59-A6C34878D82A}">
                    <a16:rowId xmlns:a16="http://schemas.microsoft.com/office/drawing/2014/main" val="4113094083"/>
                  </a:ext>
                </a:extLst>
              </a:tr>
            </a:tbl>
          </a:graphicData>
        </a:graphic>
      </p:graphicFrame>
    </p:spTree>
    <p:extLst>
      <p:ext uri="{BB962C8B-B14F-4D97-AF65-F5344CB8AC3E}">
        <p14:creationId xmlns:p14="http://schemas.microsoft.com/office/powerpoint/2010/main" val="31907849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EA4A46D-2F64-4BE2-92E5-0D5F31444221}"/>
              </a:ext>
            </a:extLst>
          </p:cNvPr>
          <p:cNvSpPr>
            <a:spLocks noGrp="1"/>
          </p:cNvSpPr>
          <p:nvPr>
            <p:ph type="body" sz="quarter" idx="4294967295"/>
          </p:nvPr>
        </p:nvSpPr>
        <p:spPr>
          <a:xfrm>
            <a:off x="656724" y="1274365"/>
            <a:ext cx="4021998" cy="439609"/>
          </a:xfrm>
        </p:spPr>
        <p:txBody>
          <a:bodyPr>
            <a:normAutofit fontScale="77500" lnSpcReduction="20000"/>
          </a:bodyPr>
          <a:lstStyle/>
          <a:p>
            <a:r>
              <a:rPr lang="zh-CN" altLang="en-US" dirty="0"/>
              <a:t>从</a:t>
            </a:r>
            <a:r>
              <a:rPr lang="en-US" altLang="zh-CN" dirty="0"/>
              <a:t>TCSEC</a:t>
            </a:r>
            <a:r>
              <a:rPr lang="zh-CN" altLang="en-US" dirty="0"/>
              <a:t>到</a:t>
            </a:r>
            <a:r>
              <a:rPr lang="en-US" altLang="zh-CN" dirty="0"/>
              <a:t>CC</a:t>
            </a:r>
            <a:r>
              <a:rPr lang="zh-CN" altLang="en-US" dirty="0"/>
              <a:t>国际标准的演变</a:t>
            </a:r>
          </a:p>
        </p:txBody>
      </p:sp>
      <p:pic>
        <p:nvPicPr>
          <p:cNvPr id="3" name="图片 2">
            <a:extLst>
              <a:ext uri="{FF2B5EF4-FFF2-40B4-BE49-F238E27FC236}">
                <a16:creationId xmlns:a16="http://schemas.microsoft.com/office/drawing/2014/main" id="{59240E91-6ADE-E04E-BD1D-1AB387E78A98}"/>
              </a:ext>
            </a:extLst>
          </p:cNvPr>
          <p:cNvPicPr/>
          <p:nvPr/>
        </p:nvPicPr>
        <p:blipFill>
          <a:blip r:embed="rId2"/>
          <a:stretch>
            <a:fillRect/>
          </a:stretch>
        </p:blipFill>
        <p:spPr>
          <a:xfrm>
            <a:off x="1936750" y="1988265"/>
            <a:ext cx="5270500" cy="3595370"/>
          </a:xfrm>
          <a:prstGeom prst="rect">
            <a:avLst/>
          </a:prstGeom>
        </p:spPr>
      </p:pic>
    </p:spTree>
    <p:extLst>
      <p:ext uri="{BB962C8B-B14F-4D97-AF65-F5344CB8AC3E}">
        <p14:creationId xmlns:p14="http://schemas.microsoft.com/office/powerpoint/2010/main" val="1140314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1EA92A9C-79F0-D140-AC27-F95411C987AA}"/>
              </a:ext>
            </a:extLst>
          </p:cNvPr>
          <p:cNvGraphicFramePr>
            <a:graphicFrameLocks noGrp="1"/>
          </p:cNvGraphicFramePr>
          <p:nvPr>
            <p:extLst>
              <p:ext uri="{D42A27DB-BD31-4B8C-83A1-F6EECF244321}">
                <p14:modId xmlns:p14="http://schemas.microsoft.com/office/powerpoint/2010/main" val="920449600"/>
              </p:ext>
            </p:extLst>
          </p:nvPr>
        </p:nvGraphicFramePr>
        <p:xfrm>
          <a:off x="1031789" y="1606378"/>
          <a:ext cx="7080422" cy="4254174"/>
        </p:xfrm>
        <a:graphic>
          <a:graphicData uri="http://schemas.openxmlformats.org/drawingml/2006/table">
            <a:tbl>
              <a:tblPr firstRow="1" bandRow="1">
                <a:tableStyleId>{0505E3EF-67EA-436B-97B2-0124C06EBD24}</a:tableStyleId>
              </a:tblPr>
              <a:tblGrid>
                <a:gridCol w="3540211">
                  <a:extLst>
                    <a:ext uri="{9D8B030D-6E8A-4147-A177-3AD203B41FA5}">
                      <a16:colId xmlns:a16="http://schemas.microsoft.com/office/drawing/2014/main" val="3936501379"/>
                    </a:ext>
                  </a:extLst>
                </a:gridCol>
                <a:gridCol w="3540211">
                  <a:extLst>
                    <a:ext uri="{9D8B030D-6E8A-4147-A177-3AD203B41FA5}">
                      <a16:colId xmlns:a16="http://schemas.microsoft.com/office/drawing/2014/main" val="4160143883"/>
                    </a:ext>
                  </a:extLst>
                </a:gridCol>
              </a:tblGrid>
              <a:tr h="600588">
                <a:tc>
                  <a:txBody>
                    <a:bodyPr/>
                    <a:lstStyle/>
                    <a:p>
                      <a:r>
                        <a:rPr lang="en-US" altLang="zh-CN" b="0" dirty="0"/>
                        <a:t>D</a:t>
                      </a:r>
                      <a:endParaRPr lang="zh-CN" altLang="en-US" b="0" dirty="0"/>
                    </a:p>
                  </a:txBody>
                  <a:tcPr/>
                </a:tc>
                <a:tc>
                  <a:txBody>
                    <a:bodyPr/>
                    <a:lstStyle/>
                    <a:p>
                      <a:r>
                        <a:rPr lang="zh-CN" altLang="en-US" b="0" dirty="0"/>
                        <a:t>最低安全</a:t>
                      </a:r>
                    </a:p>
                  </a:txBody>
                  <a:tcPr/>
                </a:tc>
                <a:extLst>
                  <a:ext uri="{0D108BD9-81ED-4DB2-BD59-A6C34878D82A}">
                    <a16:rowId xmlns:a16="http://schemas.microsoft.com/office/drawing/2014/main" val="2519298970"/>
                  </a:ext>
                </a:extLst>
              </a:tr>
              <a:tr h="608931">
                <a:tc>
                  <a:txBody>
                    <a:bodyPr/>
                    <a:lstStyle/>
                    <a:p>
                      <a:r>
                        <a:rPr lang="en-US" altLang="zh-CN" dirty="0"/>
                        <a:t>C1</a:t>
                      </a:r>
                      <a:endParaRPr lang="zh-CN" altLang="en-US" dirty="0"/>
                    </a:p>
                  </a:txBody>
                  <a:tcPr/>
                </a:tc>
                <a:tc>
                  <a:txBody>
                    <a:bodyPr/>
                    <a:lstStyle/>
                    <a:p>
                      <a:r>
                        <a:rPr lang="zh-CN" altLang="en-US" dirty="0"/>
                        <a:t>自主访问控制</a:t>
                      </a:r>
                    </a:p>
                  </a:txBody>
                  <a:tcPr/>
                </a:tc>
                <a:extLst>
                  <a:ext uri="{0D108BD9-81ED-4DB2-BD59-A6C34878D82A}">
                    <a16:rowId xmlns:a16="http://schemas.microsoft.com/office/drawing/2014/main" val="3210411634"/>
                  </a:ext>
                </a:extLst>
              </a:tr>
              <a:tr h="608931">
                <a:tc>
                  <a:txBody>
                    <a:bodyPr/>
                    <a:lstStyle/>
                    <a:p>
                      <a:r>
                        <a:rPr lang="en-US" altLang="zh-CN" dirty="0"/>
                        <a:t>C2</a:t>
                      </a:r>
                      <a:endParaRPr lang="zh-CN" altLang="en-US" dirty="0"/>
                    </a:p>
                  </a:txBody>
                  <a:tcPr/>
                </a:tc>
                <a:tc>
                  <a:txBody>
                    <a:bodyPr/>
                    <a:lstStyle/>
                    <a:p>
                      <a:r>
                        <a:rPr lang="zh-CN" altLang="en-US" dirty="0"/>
                        <a:t>强制访问控制</a:t>
                      </a:r>
                    </a:p>
                  </a:txBody>
                  <a:tcPr/>
                </a:tc>
                <a:extLst>
                  <a:ext uri="{0D108BD9-81ED-4DB2-BD59-A6C34878D82A}">
                    <a16:rowId xmlns:a16="http://schemas.microsoft.com/office/drawing/2014/main" val="4135151818"/>
                  </a:ext>
                </a:extLst>
              </a:tr>
              <a:tr h="608931">
                <a:tc>
                  <a:txBody>
                    <a:bodyPr/>
                    <a:lstStyle/>
                    <a:p>
                      <a:r>
                        <a:rPr lang="en-US" altLang="zh-CN" dirty="0"/>
                        <a:t>B1</a:t>
                      </a:r>
                      <a:endParaRPr lang="zh-CN" altLang="en-US" dirty="0"/>
                    </a:p>
                  </a:txBody>
                  <a:tcPr/>
                </a:tc>
                <a:tc>
                  <a:txBody>
                    <a:bodyPr/>
                    <a:lstStyle/>
                    <a:p>
                      <a:r>
                        <a:rPr lang="zh-CN" altLang="en-US" dirty="0"/>
                        <a:t>标记型安全保护级</a:t>
                      </a:r>
                    </a:p>
                  </a:txBody>
                  <a:tcPr/>
                </a:tc>
                <a:extLst>
                  <a:ext uri="{0D108BD9-81ED-4DB2-BD59-A6C34878D82A}">
                    <a16:rowId xmlns:a16="http://schemas.microsoft.com/office/drawing/2014/main" val="798325836"/>
                  </a:ext>
                </a:extLst>
              </a:tr>
              <a:tr h="608931">
                <a:tc>
                  <a:txBody>
                    <a:bodyPr/>
                    <a:lstStyle/>
                    <a:p>
                      <a:r>
                        <a:rPr lang="en-US" altLang="zh-CN" dirty="0"/>
                        <a:t>B2</a:t>
                      </a:r>
                      <a:endParaRPr lang="zh-CN" altLang="en-US" dirty="0"/>
                    </a:p>
                  </a:txBody>
                  <a:tcPr/>
                </a:tc>
                <a:tc>
                  <a:txBody>
                    <a:bodyPr/>
                    <a:lstStyle/>
                    <a:p>
                      <a:r>
                        <a:rPr lang="zh-CN" altLang="en-US" dirty="0"/>
                        <a:t>结构化保护级</a:t>
                      </a:r>
                    </a:p>
                  </a:txBody>
                  <a:tcPr/>
                </a:tc>
                <a:extLst>
                  <a:ext uri="{0D108BD9-81ED-4DB2-BD59-A6C34878D82A}">
                    <a16:rowId xmlns:a16="http://schemas.microsoft.com/office/drawing/2014/main" val="1556912146"/>
                  </a:ext>
                </a:extLst>
              </a:tr>
              <a:tr h="608931">
                <a:tc>
                  <a:txBody>
                    <a:bodyPr/>
                    <a:lstStyle/>
                    <a:p>
                      <a:r>
                        <a:rPr lang="en-US" altLang="zh-CN" dirty="0"/>
                        <a:t>B3</a:t>
                      </a:r>
                      <a:endParaRPr lang="zh-CN" altLang="en-US" dirty="0"/>
                    </a:p>
                  </a:txBody>
                  <a:tcPr/>
                </a:tc>
                <a:tc>
                  <a:txBody>
                    <a:bodyPr/>
                    <a:lstStyle/>
                    <a:p>
                      <a:r>
                        <a:rPr lang="zh-CN" altLang="en-US"/>
                        <a:t>引用监控机</a:t>
                      </a:r>
                      <a:endParaRPr lang="zh-CN" altLang="en-US" dirty="0"/>
                    </a:p>
                  </a:txBody>
                  <a:tcPr/>
                </a:tc>
                <a:extLst>
                  <a:ext uri="{0D108BD9-81ED-4DB2-BD59-A6C34878D82A}">
                    <a16:rowId xmlns:a16="http://schemas.microsoft.com/office/drawing/2014/main" val="1330464965"/>
                  </a:ext>
                </a:extLst>
              </a:tr>
              <a:tr h="608931">
                <a:tc>
                  <a:txBody>
                    <a:bodyPr/>
                    <a:lstStyle/>
                    <a:p>
                      <a:r>
                        <a:rPr lang="en-US" altLang="zh-CN" dirty="0"/>
                        <a:t>A</a:t>
                      </a:r>
                      <a:endParaRPr lang="zh-CN" altLang="en-US" dirty="0"/>
                    </a:p>
                  </a:txBody>
                  <a:tcPr/>
                </a:tc>
                <a:tc>
                  <a:txBody>
                    <a:bodyPr/>
                    <a:lstStyle/>
                    <a:p>
                      <a:r>
                        <a:rPr lang="zh-CN" altLang="en-US" dirty="0"/>
                        <a:t>形式化规范、形式化验证</a:t>
                      </a:r>
                    </a:p>
                  </a:txBody>
                  <a:tcPr/>
                </a:tc>
                <a:extLst>
                  <a:ext uri="{0D108BD9-81ED-4DB2-BD59-A6C34878D82A}">
                    <a16:rowId xmlns:a16="http://schemas.microsoft.com/office/drawing/2014/main" val="547144729"/>
                  </a:ext>
                </a:extLst>
              </a:tr>
            </a:tbl>
          </a:graphicData>
        </a:graphic>
      </p:graphicFrame>
      <p:sp>
        <p:nvSpPr>
          <p:cNvPr id="5" name="文本占位符 3">
            <a:extLst>
              <a:ext uri="{FF2B5EF4-FFF2-40B4-BE49-F238E27FC236}">
                <a16:creationId xmlns:a16="http://schemas.microsoft.com/office/drawing/2014/main" id="{4514336A-C047-8A4C-9B3E-BEC5FED24F23}"/>
              </a:ext>
            </a:extLst>
          </p:cNvPr>
          <p:cNvSpPr txBox="1">
            <a:spLocks/>
          </p:cNvSpPr>
          <p:nvPr/>
        </p:nvSpPr>
        <p:spPr>
          <a:xfrm>
            <a:off x="1524000" y="310539"/>
            <a:ext cx="1100015" cy="43960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TCSEC</a:t>
            </a:r>
            <a:endParaRPr lang="zh-CN" altLang="en-US" dirty="0"/>
          </a:p>
        </p:txBody>
      </p:sp>
    </p:spTree>
    <p:extLst>
      <p:ext uri="{BB962C8B-B14F-4D97-AF65-F5344CB8AC3E}">
        <p14:creationId xmlns:p14="http://schemas.microsoft.com/office/powerpoint/2010/main" val="639715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3">
            <a:extLst>
              <a:ext uri="{FF2B5EF4-FFF2-40B4-BE49-F238E27FC236}">
                <a16:creationId xmlns:a16="http://schemas.microsoft.com/office/drawing/2014/main" id="{157BF498-B986-3E48-98C7-E3FE04C318D5}"/>
              </a:ext>
            </a:extLst>
          </p:cNvPr>
          <p:cNvSpPr txBox="1">
            <a:spLocks/>
          </p:cNvSpPr>
          <p:nvPr/>
        </p:nvSpPr>
        <p:spPr>
          <a:xfrm>
            <a:off x="1524000" y="310539"/>
            <a:ext cx="1614616" cy="43960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latin typeface="SimHei" panose="02010609060101010101" pitchFamily="49" charset="-122"/>
                <a:ea typeface="SimHei" panose="02010609060101010101" pitchFamily="49" charset="-122"/>
              </a:rPr>
              <a:t>可信计算基</a:t>
            </a:r>
          </a:p>
        </p:txBody>
      </p:sp>
      <p:sp>
        <p:nvSpPr>
          <p:cNvPr id="2" name="矩形 1">
            <a:extLst>
              <a:ext uri="{FF2B5EF4-FFF2-40B4-BE49-F238E27FC236}">
                <a16:creationId xmlns:a16="http://schemas.microsoft.com/office/drawing/2014/main" id="{CB17C6B9-07B6-D040-94DE-62C33F736105}"/>
              </a:ext>
            </a:extLst>
          </p:cNvPr>
          <p:cNvSpPr/>
          <p:nvPr/>
        </p:nvSpPr>
        <p:spPr>
          <a:xfrm>
            <a:off x="963826" y="998998"/>
            <a:ext cx="7587049" cy="4154984"/>
          </a:xfrm>
          <a:prstGeom prst="rect">
            <a:avLst/>
          </a:prstGeom>
        </p:spPr>
        <p:txBody>
          <a:bodyPr wrap="square">
            <a:spAutoFit/>
          </a:bodyPr>
          <a:lstStyle/>
          <a:p>
            <a:r>
              <a:rPr lang="zh-CN" altLang="zh-CN" sz="2400" kern="0" dirty="0">
                <a:latin typeface="SimHei" panose="02010609060101010101" pitchFamily="49" charset="-122"/>
                <a:ea typeface="SimHei" panose="02010609060101010101" pitchFamily="49" charset="-122"/>
                <a:cs typeface="宋体" panose="02010600030101010101" pitchFamily="2" charset="-122"/>
              </a:rPr>
              <a:t>把计算机系统中与安全保护有关的功能找出来和系统中的其他功能分离独立，防止遭到破坏，这样独立的结果就是</a:t>
            </a:r>
            <a:r>
              <a:rPr lang="en-US" altLang="zh-CN" sz="2400" kern="0" dirty="0">
                <a:latin typeface="SimHei" panose="02010609060101010101" pitchFamily="49" charset="-122"/>
                <a:ea typeface="SimHei" panose="02010609060101010101" pitchFamily="49" charset="-122"/>
                <a:cs typeface="宋体" panose="02010600030101010101" pitchFamily="2" charset="-122"/>
              </a:rPr>
              <a:t>TCB</a:t>
            </a:r>
            <a:r>
              <a:rPr lang="zh-CN" altLang="zh-CN" sz="2400" kern="0" dirty="0">
                <a:latin typeface="SimHei" panose="02010609060101010101" pitchFamily="49" charset="-122"/>
                <a:ea typeface="SimHei" panose="02010609060101010101" pitchFamily="49" charset="-122"/>
                <a:cs typeface="宋体" panose="02010600030101010101" pitchFamily="2" charset="-122"/>
              </a:rPr>
              <a:t>。如果针对某个特定的目的，实体的行为与预期的行为想符，则称针对这个目的，该实体是可信的。</a:t>
            </a:r>
            <a:endParaRPr lang="en-US" altLang="zh-CN" sz="2400" kern="0" dirty="0">
              <a:latin typeface="SimHei" panose="02010609060101010101" pitchFamily="49" charset="-122"/>
              <a:ea typeface="SimHei" panose="02010609060101010101" pitchFamily="49" charset="-122"/>
              <a:cs typeface="宋体" panose="02010600030101010101" pitchFamily="2" charset="-122"/>
            </a:endParaRPr>
          </a:p>
          <a:p>
            <a:r>
              <a:rPr lang="zh-CN" altLang="zh-CN" sz="2400" kern="0" dirty="0">
                <a:latin typeface="SimHei" panose="02010609060101010101" pitchFamily="49" charset="-122"/>
                <a:ea typeface="SimHei" panose="02010609060101010101" pitchFamily="49" charset="-122"/>
                <a:cs typeface="宋体" panose="02010600030101010101" pitchFamily="2" charset="-122"/>
              </a:rPr>
              <a:t>“可信计算”可以建立可信计算环境是计算机及网络技术发展的要求。</a:t>
            </a:r>
            <a:endParaRPr lang="en-US" altLang="zh-CN" sz="2400" kern="0" dirty="0">
              <a:latin typeface="SimHei" panose="02010609060101010101" pitchFamily="49" charset="-122"/>
              <a:ea typeface="SimHei" panose="02010609060101010101" pitchFamily="49" charset="-122"/>
              <a:cs typeface="宋体" panose="02010600030101010101" pitchFamily="2" charset="-122"/>
            </a:endParaRPr>
          </a:p>
          <a:p>
            <a:r>
              <a:rPr lang="zh-CN" altLang="zh-CN" sz="2400" kern="0" dirty="0">
                <a:latin typeface="SimHei" panose="02010609060101010101" pitchFamily="49" charset="-122"/>
                <a:ea typeface="SimHei" panose="02010609060101010101" pitchFamily="49" charset="-122"/>
                <a:cs typeface="宋体" panose="02010600030101010101" pitchFamily="2" charset="-122"/>
              </a:rPr>
              <a:t>从几方面来理解：</a:t>
            </a:r>
            <a:endParaRPr lang="zh-CN" altLang="zh-CN" sz="2400" kern="100" dirty="0">
              <a:latin typeface="SimHei" panose="02010609060101010101" pitchFamily="49" charset="-122"/>
              <a:ea typeface="SimHei" panose="02010609060101010101" pitchFamily="49" charset="-122"/>
              <a:cs typeface="Times New Roman" panose="02020603050405020304" pitchFamily="18" charset="0"/>
            </a:endParaRPr>
          </a:p>
          <a:p>
            <a:r>
              <a:rPr lang="zh-CN" altLang="zh-CN" sz="2400" kern="0" dirty="0">
                <a:latin typeface="SimHei" panose="02010609060101010101" pitchFamily="49" charset="-122"/>
                <a:ea typeface="SimHei" panose="02010609060101010101" pitchFamily="49" charset="-122"/>
                <a:cs typeface="宋体" panose="02010600030101010101" pitchFamily="2" charset="-122"/>
              </a:rPr>
              <a:t>用户的身份认证：对使用者的信任</a:t>
            </a:r>
            <a:endParaRPr lang="zh-CN" altLang="zh-CN" sz="2400" kern="100" dirty="0">
              <a:latin typeface="SimHei" panose="02010609060101010101" pitchFamily="49" charset="-122"/>
              <a:ea typeface="SimHei" panose="02010609060101010101" pitchFamily="49" charset="-122"/>
              <a:cs typeface="Times New Roman" panose="02020603050405020304" pitchFamily="18" charset="0"/>
            </a:endParaRPr>
          </a:p>
          <a:p>
            <a:r>
              <a:rPr lang="zh-CN" altLang="zh-CN" sz="2400" kern="0" dirty="0">
                <a:latin typeface="SimHei" panose="02010609060101010101" pitchFamily="49" charset="-122"/>
                <a:ea typeface="SimHei" panose="02010609060101010101" pitchFamily="49" charset="-122"/>
                <a:cs typeface="宋体" panose="02010600030101010101" pitchFamily="2" charset="-122"/>
              </a:rPr>
              <a:t>平台硬件配置的正确性：使用者对平台运行环境的信任</a:t>
            </a:r>
            <a:endParaRPr lang="zh-CN" altLang="zh-CN" sz="2400" kern="100" dirty="0">
              <a:latin typeface="SimHei" panose="02010609060101010101" pitchFamily="49" charset="-122"/>
              <a:ea typeface="SimHei" panose="02010609060101010101" pitchFamily="49" charset="-122"/>
              <a:cs typeface="Times New Roman" panose="02020603050405020304" pitchFamily="18" charset="0"/>
            </a:endParaRPr>
          </a:p>
          <a:p>
            <a:r>
              <a:rPr lang="zh-CN" altLang="zh-CN" sz="2400" kern="0" dirty="0">
                <a:latin typeface="SimHei" panose="02010609060101010101" pitchFamily="49" charset="-122"/>
                <a:ea typeface="SimHei" panose="02010609060101010101" pitchFamily="49" charset="-122"/>
                <a:cs typeface="宋体" panose="02010600030101010101" pitchFamily="2" charset="-122"/>
              </a:rPr>
              <a:t>应用程序的完整性和合法性：应用程序的可信</a:t>
            </a:r>
            <a:endParaRPr lang="zh-CN" altLang="zh-CN" sz="2400" kern="100" dirty="0">
              <a:latin typeface="SimHei" panose="02010609060101010101" pitchFamily="49" charset="-122"/>
              <a:ea typeface="SimHei" panose="02010609060101010101" pitchFamily="49" charset="-122"/>
              <a:cs typeface="Times New Roman" panose="02020603050405020304" pitchFamily="18" charset="0"/>
            </a:endParaRPr>
          </a:p>
          <a:p>
            <a:r>
              <a:rPr lang="zh-CN" altLang="zh-CN" sz="2400" kern="0" dirty="0">
                <a:latin typeface="SimHei" panose="02010609060101010101" pitchFamily="49" charset="-122"/>
                <a:ea typeface="SimHei" panose="02010609060101010101" pitchFamily="49" charset="-122"/>
                <a:cs typeface="宋体" panose="02010600030101010101" pitchFamily="2" charset="-122"/>
              </a:rPr>
              <a:t>平台之间的可验证性：网络环境下平台之间的相互信任</a:t>
            </a:r>
            <a:endParaRPr lang="zh-CN" altLang="zh-CN" sz="2400" kern="100" dirty="0">
              <a:effectLst/>
              <a:latin typeface="SimHei" panose="02010609060101010101" pitchFamily="49" charset="-122"/>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32085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EA4A46D-2F64-4BE2-92E5-0D5F31444221}"/>
              </a:ext>
            </a:extLst>
          </p:cNvPr>
          <p:cNvSpPr>
            <a:spLocks noGrp="1"/>
          </p:cNvSpPr>
          <p:nvPr>
            <p:ph type="body" sz="quarter" idx="4294967295"/>
          </p:nvPr>
        </p:nvSpPr>
        <p:spPr>
          <a:xfrm>
            <a:off x="656724" y="1274365"/>
            <a:ext cx="2594789" cy="439609"/>
          </a:xfrm>
        </p:spPr>
        <p:txBody>
          <a:bodyPr>
            <a:normAutofit fontScale="70000" lnSpcReduction="20000"/>
          </a:bodyPr>
          <a:lstStyle/>
          <a:p>
            <a:r>
              <a:rPr lang="zh-CN" altLang="en-US" dirty="0"/>
              <a:t>安全操作系统发展</a:t>
            </a:r>
          </a:p>
        </p:txBody>
      </p:sp>
      <p:graphicFrame>
        <p:nvGraphicFramePr>
          <p:cNvPr id="2" name="表格 1">
            <a:extLst>
              <a:ext uri="{FF2B5EF4-FFF2-40B4-BE49-F238E27FC236}">
                <a16:creationId xmlns:a16="http://schemas.microsoft.com/office/drawing/2014/main" id="{1A10BBCC-74E0-8448-B1BD-198930067DAF}"/>
              </a:ext>
            </a:extLst>
          </p:cNvPr>
          <p:cNvGraphicFramePr>
            <a:graphicFrameLocks noGrp="1"/>
          </p:cNvGraphicFramePr>
          <p:nvPr>
            <p:extLst>
              <p:ext uri="{D42A27DB-BD31-4B8C-83A1-F6EECF244321}">
                <p14:modId xmlns:p14="http://schemas.microsoft.com/office/powerpoint/2010/main" val="3534893038"/>
              </p:ext>
            </p:extLst>
          </p:nvPr>
        </p:nvGraphicFramePr>
        <p:xfrm>
          <a:off x="379445" y="1079599"/>
          <a:ext cx="8656960" cy="4970649"/>
        </p:xfrm>
        <a:graphic>
          <a:graphicData uri="http://schemas.openxmlformats.org/drawingml/2006/table">
            <a:tbl>
              <a:tblPr firstRow="1" bandRow="1">
                <a:tableStyleId>{0505E3EF-67EA-436B-97B2-0124C06EBD24}</a:tableStyleId>
              </a:tblPr>
              <a:tblGrid>
                <a:gridCol w="1470202">
                  <a:extLst>
                    <a:ext uri="{9D8B030D-6E8A-4147-A177-3AD203B41FA5}">
                      <a16:colId xmlns:a16="http://schemas.microsoft.com/office/drawing/2014/main" val="706680841"/>
                    </a:ext>
                  </a:extLst>
                </a:gridCol>
                <a:gridCol w="1586375">
                  <a:extLst>
                    <a:ext uri="{9D8B030D-6E8A-4147-A177-3AD203B41FA5}">
                      <a16:colId xmlns:a16="http://schemas.microsoft.com/office/drawing/2014/main" val="2777410645"/>
                    </a:ext>
                  </a:extLst>
                </a:gridCol>
                <a:gridCol w="1538303">
                  <a:extLst>
                    <a:ext uri="{9D8B030D-6E8A-4147-A177-3AD203B41FA5}">
                      <a16:colId xmlns:a16="http://schemas.microsoft.com/office/drawing/2014/main" val="1860637517"/>
                    </a:ext>
                  </a:extLst>
                </a:gridCol>
                <a:gridCol w="2067095">
                  <a:extLst>
                    <a:ext uri="{9D8B030D-6E8A-4147-A177-3AD203B41FA5}">
                      <a16:colId xmlns:a16="http://schemas.microsoft.com/office/drawing/2014/main" val="2288010842"/>
                    </a:ext>
                  </a:extLst>
                </a:gridCol>
                <a:gridCol w="1994985">
                  <a:extLst>
                    <a:ext uri="{9D8B030D-6E8A-4147-A177-3AD203B41FA5}">
                      <a16:colId xmlns:a16="http://schemas.microsoft.com/office/drawing/2014/main" val="4235993367"/>
                    </a:ext>
                  </a:extLst>
                </a:gridCol>
              </a:tblGrid>
              <a:tr h="379558">
                <a:tc>
                  <a:txBody>
                    <a:bodyPr/>
                    <a:lstStyle/>
                    <a:p>
                      <a:endParaRPr lang="zh-CN" altLang="en-US" dirty="0">
                        <a:latin typeface="SimHei" panose="02010609060101010101" pitchFamily="49" charset="-122"/>
                        <a:ea typeface="SimHei" panose="02010609060101010101" pitchFamily="49" charset="-122"/>
                      </a:endParaRPr>
                    </a:p>
                  </a:txBody>
                  <a:tcPr/>
                </a:tc>
                <a:tc>
                  <a:txBody>
                    <a:bodyPr/>
                    <a:lstStyle/>
                    <a:p>
                      <a:r>
                        <a:rPr lang="zh-CN" altLang="en-US" dirty="0">
                          <a:latin typeface="SimHei" panose="02010609060101010101" pitchFamily="49" charset="-122"/>
                          <a:ea typeface="SimHei" panose="02010609060101010101" pitchFamily="49" charset="-122"/>
                        </a:rPr>
                        <a:t>奠基时期</a:t>
                      </a:r>
                    </a:p>
                  </a:txBody>
                  <a:tcPr/>
                </a:tc>
                <a:tc>
                  <a:txBody>
                    <a:bodyPr/>
                    <a:lstStyle/>
                    <a:p>
                      <a:r>
                        <a:rPr lang="zh-CN" altLang="en-US" dirty="0">
                          <a:latin typeface="SimHei" panose="02010609060101010101" pitchFamily="49" charset="-122"/>
                          <a:ea typeface="SimHei" panose="02010609060101010101" pitchFamily="49" charset="-122"/>
                        </a:rPr>
                        <a:t>食谱时期</a:t>
                      </a:r>
                    </a:p>
                  </a:txBody>
                  <a:tcPr/>
                </a:tc>
                <a:tc>
                  <a:txBody>
                    <a:bodyPr/>
                    <a:lstStyle/>
                    <a:p>
                      <a:r>
                        <a:rPr lang="zh-CN" altLang="en-US" dirty="0">
                          <a:latin typeface="SimHei" panose="02010609060101010101" pitchFamily="49" charset="-122"/>
                          <a:ea typeface="SimHei" panose="02010609060101010101" pitchFamily="49" charset="-122"/>
                        </a:rPr>
                        <a:t>多政策时期</a:t>
                      </a:r>
                    </a:p>
                  </a:txBody>
                  <a:tcPr/>
                </a:tc>
                <a:tc>
                  <a:txBody>
                    <a:bodyPr/>
                    <a:lstStyle/>
                    <a:p>
                      <a:r>
                        <a:rPr lang="zh-CN" altLang="en-US" dirty="0">
                          <a:latin typeface="SimHei" panose="02010609060101010101" pitchFamily="49" charset="-122"/>
                          <a:ea typeface="SimHei" panose="02010609060101010101" pitchFamily="49" charset="-122"/>
                        </a:rPr>
                        <a:t>动态政策时期</a:t>
                      </a:r>
                    </a:p>
                  </a:txBody>
                  <a:tcPr/>
                </a:tc>
                <a:extLst>
                  <a:ext uri="{0D108BD9-81ED-4DB2-BD59-A6C34878D82A}">
                    <a16:rowId xmlns:a16="http://schemas.microsoft.com/office/drawing/2014/main" val="2781869247"/>
                  </a:ext>
                </a:extLst>
              </a:tr>
              <a:tr h="379558">
                <a:tc>
                  <a:txBody>
                    <a:bodyPr/>
                    <a:lstStyle/>
                    <a:p>
                      <a:r>
                        <a:rPr lang="zh-CN" altLang="en-US" dirty="0">
                          <a:latin typeface="SimHei" panose="02010609060101010101" pitchFamily="49" charset="-122"/>
                          <a:ea typeface="SimHei" panose="02010609060101010101" pitchFamily="49" charset="-122"/>
                        </a:rPr>
                        <a:t>启始年度</a:t>
                      </a:r>
                    </a:p>
                  </a:txBody>
                  <a:tcPr/>
                </a:tc>
                <a:tc>
                  <a:txBody>
                    <a:bodyPr/>
                    <a:lstStyle/>
                    <a:p>
                      <a:r>
                        <a:rPr lang="en-US" altLang="zh-CN" dirty="0">
                          <a:latin typeface="SimHei" panose="02010609060101010101" pitchFamily="49" charset="-122"/>
                          <a:ea typeface="SimHei" panose="02010609060101010101" pitchFamily="49" charset="-122"/>
                        </a:rPr>
                        <a:t>1967</a:t>
                      </a:r>
                      <a:endParaRPr lang="zh-CN" altLang="en-US" dirty="0">
                        <a:latin typeface="SimHei" panose="02010609060101010101" pitchFamily="49" charset="-122"/>
                        <a:ea typeface="SimHei" panose="02010609060101010101" pitchFamily="49" charset="-122"/>
                      </a:endParaRPr>
                    </a:p>
                  </a:txBody>
                  <a:tcPr/>
                </a:tc>
                <a:tc>
                  <a:txBody>
                    <a:bodyPr/>
                    <a:lstStyle/>
                    <a:p>
                      <a:r>
                        <a:rPr lang="en-US" altLang="zh-CN" dirty="0">
                          <a:latin typeface="SimHei" panose="02010609060101010101" pitchFamily="49" charset="-122"/>
                          <a:ea typeface="SimHei" panose="02010609060101010101" pitchFamily="49" charset="-122"/>
                        </a:rPr>
                        <a:t>1983</a:t>
                      </a:r>
                      <a:endParaRPr lang="zh-CN" altLang="en-US" dirty="0">
                        <a:latin typeface="SimHei" panose="02010609060101010101" pitchFamily="49" charset="-122"/>
                        <a:ea typeface="SimHei" panose="02010609060101010101" pitchFamily="49" charset="-122"/>
                      </a:endParaRPr>
                    </a:p>
                  </a:txBody>
                  <a:tcPr/>
                </a:tc>
                <a:tc>
                  <a:txBody>
                    <a:bodyPr/>
                    <a:lstStyle/>
                    <a:p>
                      <a:r>
                        <a:rPr lang="en-US" altLang="zh-CN" dirty="0">
                          <a:latin typeface="SimHei" panose="02010609060101010101" pitchFamily="49" charset="-122"/>
                          <a:ea typeface="SimHei" panose="02010609060101010101" pitchFamily="49" charset="-122"/>
                        </a:rPr>
                        <a:t>1993</a:t>
                      </a:r>
                      <a:endParaRPr lang="zh-CN" altLang="en-US" dirty="0">
                        <a:latin typeface="SimHei" panose="02010609060101010101" pitchFamily="49" charset="-122"/>
                        <a:ea typeface="SimHei" panose="02010609060101010101" pitchFamily="49" charset="-122"/>
                      </a:endParaRPr>
                    </a:p>
                  </a:txBody>
                  <a:tcPr/>
                </a:tc>
                <a:tc>
                  <a:txBody>
                    <a:bodyPr/>
                    <a:lstStyle/>
                    <a:p>
                      <a:endParaRPr lang="zh-CN" altLang="en-US" dirty="0">
                        <a:latin typeface="SimHei" panose="02010609060101010101" pitchFamily="49" charset="-122"/>
                        <a:ea typeface="SimHei" panose="02010609060101010101" pitchFamily="49" charset="-122"/>
                      </a:endParaRPr>
                    </a:p>
                  </a:txBody>
                  <a:tcPr/>
                </a:tc>
                <a:extLst>
                  <a:ext uri="{0D108BD9-81ED-4DB2-BD59-A6C34878D82A}">
                    <a16:rowId xmlns:a16="http://schemas.microsoft.com/office/drawing/2014/main" val="674870122"/>
                  </a:ext>
                </a:extLst>
              </a:tr>
              <a:tr h="655127">
                <a:tc>
                  <a:txBody>
                    <a:bodyPr/>
                    <a:lstStyle/>
                    <a:p>
                      <a:r>
                        <a:rPr lang="zh-CN" altLang="en-US" dirty="0">
                          <a:latin typeface="SimHei" panose="02010609060101010101" pitchFamily="49" charset="-122"/>
                          <a:ea typeface="SimHei" panose="02010609060101010101" pitchFamily="49" charset="-122"/>
                        </a:rPr>
                        <a:t>开始标志</a:t>
                      </a:r>
                    </a:p>
                  </a:txBody>
                  <a:tcPr/>
                </a:tc>
                <a:tc>
                  <a:txBody>
                    <a:bodyPr/>
                    <a:lstStyle/>
                    <a:p>
                      <a:r>
                        <a:rPr lang="en-US" altLang="zh-CN" dirty="0">
                          <a:latin typeface="SimHei" panose="02010609060101010101" pitchFamily="49" charset="-122"/>
                          <a:ea typeface="SimHei" panose="02010609060101010101" pitchFamily="49" charset="-122"/>
                        </a:rPr>
                        <a:t>Adept-50</a:t>
                      </a:r>
                      <a:endParaRPr lang="zh-CN" altLang="en-US" dirty="0">
                        <a:latin typeface="SimHei" panose="02010609060101010101" pitchFamily="49" charset="-122"/>
                        <a:ea typeface="SimHei" panose="02010609060101010101" pitchFamily="49" charset="-122"/>
                      </a:endParaRPr>
                    </a:p>
                  </a:txBody>
                  <a:tcPr/>
                </a:tc>
                <a:tc>
                  <a:txBody>
                    <a:bodyPr/>
                    <a:lstStyle/>
                    <a:p>
                      <a:r>
                        <a:rPr lang="en-US" altLang="zh-CN" dirty="0">
                          <a:latin typeface="SimHei" panose="02010609060101010101" pitchFamily="49" charset="-122"/>
                          <a:ea typeface="SimHei" panose="02010609060101010101" pitchFamily="49" charset="-122"/>
                        </a:rPr>
                        <a:t>TCSEC</a:t>
                      </a:r>
                      <a:r>
                        <a:rPr lang="zh-CN" altLang="en-US" dirty="0">
                          <a:latin typeface="SimHei" panose="02010609060101010101" pitchFamily="49" charset="-122"/>
                          <a:ea typeface="SimHei" panose="02010609060101010101" pitchFamily="49" charset="-122"/>
                        </a:rPr>
                        <a:t>标准</a:t>
                      </a:r>
                    </a:p>
                  </a:txBody>
                  <a:tcPr/>
                </a:tc>
                <a:tc>
                  <a:txBody>
                    <a:bodyPr/>
                    <a:lstStyle/>
                    <a:p>
                      <a:r>
                        <a:rPr lang="en-US" altLang="zh-CN" dirty="0">
                          <a:latin typeface="SimHei" panose="02010609060101010101" pitchFamily="49" charset="-122"/>
                          <a:ea typeface="SimHei" panose="02010609060101010101" pitchFamily="49" charset="-122"/>
                        </a:rPr>
                        <a:t>DGSA</a:t>
                      </a:r>
                      <a:r>
                        <a:rPr lang="zh-CN" altLang="en-US" dirty="0">
                          <a:latin typeface="SimHei" panose="02010609060101010101" pitchFamily="49" charset="-122"/>
                          <a:ea typeface="SimHei" panose="02010609060101010101" pitchFamily="49" charset="-122"/>
                        </a:rPr>
                        <a:t>标准</a:t>
                      </a:r>
                    </a:p>
                  </a:txBody>
                  <a:tcPr/>
                </a:tc>
                <a:tc>
                  <a:txBody>
                    <a:bodyPr/>
                    <a:lstStyle/>
                    <a:p>
                      <a:endParaRPr lang="zh-CN" altLang="en-US" dirty="0">
                        <a:latin typeface="SimHei" panose="02010609060101010101" pitchFamily="49" charset="-122"/>
                        <a:ea typeface="SimHei" panose="02010609060101010101" pitchFamily="49" charset="-122"/>
                      </a:endParaRPr>
                    </a:p>
                  </a:txBody>
                  <a:tcPr/>
                </a:tc>
                <a:extLst>
                  <a:ext uri="{0D108BD9-81ED-4DB2-BD59-A6C34878D82A}">
                    <a16:rowId xmlns:a16="http://schemas.microsoft.com/office/drawing/2014/main" val="3445161129"/>
                  </a:ext>
                </a:extLst>
              </a:tr>
              <a:tr h="1216665">
                <a:tc>
                  <a:txBody>
                    <a:bodyPr/>
                    <a:lstStyle/>
                    <a:p>
                      <a:r>
                        <a:rPr lang="zh-CN" altLang="en-US" dirty="0">
                          <a:latin typeface="SimHei" panose="02010609060101010101" pitchFamily="49" charset="-122"/>
                          <a:ea typeface="SimHei" panose="02010609060101010101" pitchFamily="49" charset="-122"/>
                        </a:rPr>
                        <a:t>主要特点</a:t>
                      </a:r>
                    </a:p>
                  </a:txBody>
                  <a:tcPr/>
                </a:tc>
                <a:tc>
                  <a:txBody>
                    <a:bodyPr/>
                    <a:lstStyle/>
                    <a:p>
                      <a:r>
                        <a:rPr lang="zh-CN" altLang="en-US" sz="1800" kern="1200" dirty="0">
                          <a:solidFill>
                            <a:schemeClr val="dk1"/>
                          </a:solidFill>
                          <a:effectLst/>
                          <a:latin typeface="SimHei" panose="02010609060101010101" pitchFamily="49" charset="-122"/>
                          <a:ea typeface="SimHei" panose="02010609060101010101" pitchFamily="49" charset="-122"/>
                          <a:cs typeface="+mn-cs"/>
                        </a:rPr>
                        <a:t>探索</a:t>
                      </a:r>
                      <a:r>
                        <a:rPr lang="zh-CN" altLang="zh-CN" sz="1800" kern="1200" dirty="0">
                          <a:solidFill>
                            <a:schemeClr val="dk1"/>
                          </a:solidFill>
                          <a:effectLst/>
                          <a:latin typeface="SimHei" panose="02010609060101010101" pitchFamily="49" charset="-122"/>
                          <a:ea typeface="SimHei" panose="02010609060101010101" pitchFamily="49" charset="-122"/>
                          <a:cs typeface="+mn-cs"/>
                        </a:rPr>
                        <a:t>基本思想、理论、技术和方法</a:t>
                      </a:r>
                      <a:r>
                        <a:rPr lang="zh-CN" altLang="zh-CN" dirty="0">
                          <a:effectLst/>
                          <a:latin typeface="SimHei" panose="02010609060101010101" pitchFamily="49" charset="-122"/>
                          <a:ea typeface="SimHei" panose="02010609060101010101" pitchFamily="49" charset="-122"/>
                        </a:rPr>
                        <a:t> </a:t>
                      </a:r>
                      <a:endParaRPr lang="zh-CN" altLang="en-US" dirty="0">
                        <a:latin typeface="SimHei" panose="02010609060101010101" pitchFamily="49" charset="-122"/>
                        <a:ea typeface="SimHei" panose="02010609060101010101" pitchFamily="49" charset="-122"/>
                      </a:endParaRPr>
                    </a:p>
                  </a:txBody>
                  <a:tcPr/>
                </a:tc>
                <a:tc>
                  <a:txBody>
                    <a:bodyPr/>
                    <a:lstStyle/>
                    <a:p>
                      <a:r>
                        <a:rPr lang="zh-CN" altLang="en-US" dirty="0">
                          <a:latin typeface="SimHei" panose="02010609060101010101" pitchFamily="49" charset="-122"/>
                          <a:ea typeface="SimHei" panose="02010609060101010101" pitchFamily="49" charset="-122"/>
                        </a:rPr>
                        <a:t>单一政策</a:t>
                      </a:r>
                    </a:p>
                  </a:txBody>
                  <a:tcPr/>
                </a:tc>
                <a:tc>
                  <a:txBody>
                    <a:bodyPr/>
                    <a:lstStyle/>
                    <a:p>
                      <a:r>
                        <a:rPr lang="zh-CN" altLang="en-US" dirty="0">
                          <a:latin typeface="SimHei" panose="02010609060101010101" pitchFamily="49" charset="-122"/>
                          <a:ea typeface="SimHei" panose="02010609060101010101" pitchFamily="49" charset="-122"/>
                        </a:rPr>
                        <a:t>多种政策</a:t>
                      </a:r>
                    </a:p>
                  </a:txBody>
                  <a:tcPr/>
                </a:tc>
                <a:tc>
                  <a:txBody>
                    <a:bodyPr/>
                    <a:lstStyle/>
                    <a:p>
                      <a:endParaRPr lang="zh-CN" altLang="en-US" dirty="0">
                        <a:latin typeface="SimHei" panose="02010609060101010101" pitchFamily="49" charset="-122"/>
                        <a:ea typeface="SimHei" panose="02010609060101010101" pitchFamily="49" charset="-122"/>
                      </a:endParaRPr>
                    </a:p>
                  </a:txBody>
                  <a:tcPr/>
                </a:tc>
                <a:extLst>
                  <a:ext uri="{0D108BD9-81ED-4DB2-BD59-A6C34878D82A}">
                    <a16:rowId xmlns:a16="http://schemas.microsoft.com/office/drawing/2014/main" val="3193924812"/>
                  </a:ext>
                </a:extLst>
              </a:tr>
              <a:tr h="2339741">
                <a:tc>
                  <a:txBody>
                    <a:bodyPr/>
                    <a:lstStyle/>
                    <a:p>
                      <a:r>
                        <a:rPr lang="zh-CN" altLang="en-US" dirty="0">
                          <a:latin typeface="SimHei" panose="02010609060101010101" pitchFamily="49" charset="-122"/>
                          <a:ea typeface="SimHei" panose="02010609060101010101" pitchFamily="49" charset="-122"/>
                        </a:rPr>
                        <a:t>代表思想或系统</a:t>
                      </a:r>
                    </a:p>
                  </a:txBody>
                  <a:tcPr/>
                </a:tc>
                <a:tc>
                  <a:txBody>
                    <a:bodyPr/>
                    <a:lstStyle/>
                    <a:p>
                      <a:r>
                        <a:rPr lang="zh-CN" altLang="en-US" dirty="0">
                          <a:latin typeface="SimHei" panose="02010609060101010101" pitchFamily="49" charset="-122"/>
                          <a:ea typeface="SimHei" panose="02010609060101010101" pitchFamily="49" charset="-122"/>
                        </a:rPr>
                        <a:t>访问控制矩阵、</a:t>
                      </a:r>
                      <a:endParaRPr lang="en-US" altLang="zh-CN" dirty="0">
                        <a:latin typeface="SimHei" panose="02010609060101010101" pitchFamily="49" charset="-122"/>
                        <a:ea typeface="SimHei"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SimHei" panose="02010609060101010101" pitchFamily="49" charset="-122"/>
                          <a:ea typeface="SimHei" panose="02010609060101010101" pitchFamily="49" charset="-122"/>
                        </a:rPr>
                        <a:t>引用监控机、</a:t>
                      </a:r>
                      <a:r>
                        <a:rPr lang="en-US" altLang="zh-CN" dirty="0">
                          <a:latin typeface="SimHei" panose="02010609060101010101" pitchFamily="49" charset="-122"/>
                          <a:ea typeface="SimHei" panose="02010609060101010101" pitchFamily="49" charset="-122"/>
                        </a:rPr>
                        <a:t>BLP</a:t>
                      </a:r>
                      <a:r>
                        <a:rPr lang="zh-CN" altLang="en-US" dirty="0">
                          <a:latin typeface="SimHei" panose="02010609060101010101" pitchFamily="49" charset="-122"/>
                          <a:ea typeface="SimHei" panose="02010609060101010101" pitchFamily="49" charset="-122"/>
                        </a:rPr>
                        <a:t>模型、隐通道；</a:t>
                      </a:r>
                      <a:r>
                        <a:rPr lang="en-US" altLang="zh-CN" dirty="0">
                          <a:latin typeface="SimHei" panose="02010609060101010101" pitchFamily="49" charset="-122"/>
                          <a:ea typeface="SimHei" panose="02010609060101010101" pitchFamily="49" charset="-122"/>
                        </a:rPr>
                        <a:t>Adept-50</a:t>
                      </a:r>
                      <a:endParaRPr lang="zh-CN" altLang="en-US" dirty="0">
                        <a:latin typeface="SimHei" panose="02010609060101010101" pitchFamily="49" charset="-122"/>
                        <a:ea typeface="SimHei" panose="02010609060101010101" pitchFamily="49" charset="-122"/>
                      </a:endParaRPr>
                    </a:p>
                    <a:p>
                      <a:r>
                        <a:rPr lang="zh-CN" altLang="en-US" dirty="0">
                          <a:latin typeface="SimHei" panose="02010609060101010101" pitchFamily="49" charset="-122"/>
                          <a:ea typeface="SimHei" panose="02010609060101010101" pitchFamily="49" charset="-122"/>
                        </a:rPr>
                        <a:t>、</a:t>
                      </a:r>
                      <a:r>
                        <a:rPr lang="en-US" altLang="zh-CN" dirty="0">
                          <a:latin typeface="SimHei" panose="02010609060101010101" pitchFamily="49" charset="-122"/>
                          <a:ea typeface="SimHei" panose="02010609060101010101" pitchFamily="49" charset="-122"/>
                        </a:rPr>
                        <a:t>Multics</a:t>
                      </a:r>
                      <a:endParaRPr lang="zh-CN" altLang="en-US" dirty="0">
                        <a:latin typeface="SimHei" panose="02010609060101010101" pitchFamily="49" charset="-122"/>
                        <a:ea typeface="SimHei" panose="02010609060101010101" pitchFamily="49" charset="-122"/>
                      </a:endParaRPr>
                    </a:p>
                  </a:txBody>
                  <a:tcPr/>
                </a:tc>
                <a:tc>
                  <a:txBody>
                    <a:bodyPr/>
                    <a:lstStyle/>
                    <a:p>
                      <a:r>
                        <a:rPr lang="zh-CN" altLang="en-US" dirty="0">
                          <a:latin typeface="SimHei" panose="02010609060101010101" pitchFamily="49" charset="-122"/>
                          <a:ea typeface="SimHei" panose="02010609060101010101" pitchFamily="49" charset="-122"/>
                        </a:rPr>
                        <a:t>可信计算基、系统安全等级；</a:t>
                      </a:r>
                      <a:endParaRPr lang="en-US" altLang="zh-CN" dirty="0">
                        <a:latin typeface="SimHei" panose="02010609060101010101" pitchFamily="49" charset="-122"/>
                        <a:ea typeface="SimHei" panose="02010609060101010101" pitchFamily="49" charset="-122"/>
                      </a:endParaRPr>
                    </a:p>
                    <a:p>
                      <a:r>
                        <a:rPr lang="zh-CN" altLang="en-US" dirty="0">
                          <a:latin typeface="SimHei" panose="02010609060101010101" pitchFamily="49" charset="-122"/>
                          <a:ea typeface="SimHei" panose="02010609060101010101" pitchFamily="49" charset="-122"/>
                        </a:rPr>
                        <a:t>安全</a:t>
                      </a:r>
                      <a:r>
                        <a:rPr lang="en-US" altLang="zh-CN" dirty="0" err="1">
                          <a:latin typeface="SimHei" panose="02010609060101010101" pitchFamily="49" charset="-122"/>
                          <a:ea typeface="SimHei" panose="02010609060101010101" pitchFamily="49" charset="-122"/>
                        </a:rPr>
                        <a:t>Xenix</a:t>
                      </a:r>
                      <a:endParaRPr lang="en-US" altLang="zh-CN" dirty="0">
                        <a:latin typeface="SimHei" panose="02010609060101010101" pitchFamily="49" charset="-122"/>
                        <a:ea typeface="SimHei" panose="02010609060101010101" pitchFamily="49" charset="-122"/>
                      </a:endParaRPr>
                    </a:p>
                  </a:txBody>
                  <a:tcPr/>
                </a:tc>
                <a:tc>
                  <a:txBody>
                    <a:bodyPr/>
                    <a:lstStyle/>
                    <a:p>
                      <a:r>
                        <a:rPr lang="zh-CN" altLang="en-US" dirty="0">
                          <a:latin typeface="SimHei" panose="02010609060101010101" pitchFamily="49" charset="-122"/>
                          <a:ea typeface="SimHei" panose="02010609060101010101" pitchFamily="49" charset="-122"/>
                        </a:rPr>
                        <a:t>多安全政策共存、算法的安全政策支持结构；</a:t>
                      </a:r>
                      <a:r>
                        <a:rPr lang="en-US" altLang="zh-CN" dirty="0">
                          <a:latin typeface="SimHei" panose="02010609060101010101" pitchFamily="49" charset="-122"/>
                          <a:ea typeface="SimHei" panose="02010609060101010101" pitchFamily="49" charset="-122"/>
                        </a:rPr>
                        <a:t>DTOS</a:t>
                      </a:r>
                      <a:endParaRPr lang="zh-CN" altLang="en-US" dirty="0">
                        <a:latin typeface="SimHei" panose="02010609060101010101" pitchFamily="49" charset="-122"/>
                        <a:ea typeface="SimHei" panose="02010609060101010101" pitchFamily="49" charset="-122"/>
                      </a:endParaRPr>
                    </a:p>
                  </a:txBody>
                  <a:tcPr/>
                </a:tc>
                <a:tc>
                  <a:txBody>
                    <a:bodyPr/>
                    <a:lstStyle/>
                    <a:p>
                      <a:endParaRPr lang="zh-CN" altLang="en-US" dirty="0">
                        <a:latin typeface="SimHei" panose="02010609060101010101" pitchFamily="49" charset="-122"/>
                        <a:ea typeface="SimHei" panose="02010609060101010101" pitchFamily="49" charset="-122"/>
                      </a:endParaRPr>
                    </a:p>
                  </a:txBody>
                  <a:tcPr/>
                </a:tc>
                <a:extLst>
                  <a:ext uri="{0D108BD9-81ED-4DB2-BD59-A6C34878D82A}">
                    <a16:rowId xmlns:a16="http://schemas.microsoft.com/office/drawing/2014/main" val="4113094083"/>
                  </a:ext>
                </a:extLst>
              </a:tr>
            </a:tbl>
          </a:graphicData>
        </a:graphic>
      </p:graphicFrame>
    </p:spTree>
    <p:extLst>
      <p:ext uri="{BB962C8B-B14F-4D97-AF65-F5344CB8AC3E}">
        <p14:creationId xmlns:p14="http://schemas.microsoft.com/office/powerpoint/2010/main" val="35091923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8AD1201-509A-1C43-B930-FF0BA7CF13C5}"/>
              </a:ext>
            </a:extLst>
          </p:cNvPr>
          <p:cNvSpPr/>
          <p:nvPr/>
        </p:nvSpPr>
        <p:spPr>
          <a:xfrm>
            <a:off x="1561746" y="266355"/>
            <a:ext cx="800219" cy="461665"/>
          </a:xfrm>
          <a:prstGeom prst="rect">
            <a:avLst/>
          </a:prstGeom>
        </p:spPr>
        <p:txBody>
          <a:bodyPr wrap="none">
            <a:spAutoFit/>
          </a:bodyPr>
          <a:lstStyle/>
          <a:p>
            <a:r>
              <a:rPr lang="en" altLang="zh-CN" sz="2400" dirty="0">
                <a:latin typeface="SimHei" panose="02010609060101010101" pitchFamily="49" charset="-122"/>
                <a:ea typeface="SimHei" panose="02010609060101010101" pitchFamily="49" charset="-122"/>
              </a:rPr>
              <a:t>DTOS</a:t>
            </a:r>
            <a:endParaRPr lang="zh-CN" altLang="en-US" sz="2400" dirty="0">
              <a:latin typeface="SimHei" panose="02010609060101010101" pitchFamily="49" charset="-122"/>
              <a:ea typeface="SimHei" panose="02010609060101010101" pitchFamily="49" charset="-122"/>
            </a:endParaRPr>
          </a:p>
        </p:txBody>
      </p:sp>
      <p:pic>
        <p:nvPicPr>
          <p:cNvPr id="3" name="图片 2">
            <a:extLst>
              <a:ext uri="{FF2B5EF4-FFF2-40B4-BE49-F238E27FC236}">
                <a16:creationId xmlns:a16="http://schemas.microsoft.com/office/drawing/2014/main" id="{551C8418-14F9-E043-BD37-50D8013FA60D}"/>
              </a:ext>
            </a:extLst>
          </p:cNvPr>
          <p:cNvPicPr>
            <a:picLocks noChangeAspect="1"/>
          </p:cNvPicPr>
          <p:nvPr/>
        </p:nvPicPr>
        <p:blipFill>
          <a:blip r:embed="rId2"/>
          <a:stretch>
            <a:fillRect/>
          </a:stretch>
        </p:blipFill>
        <p:spPr>
          <a:xfrm>
            <a:off x="1561746" y="1697595"/>
            <a:ext cx="6658105" cy="3462809"/>
          </a:xfrm>
          <a:prstGeom prst="rect">
            <a:avLst/>
          </a:prstGeom>
        </p:spPr>
      </p:pic>
    </p:spTree>
    <p:extLst>
      <p:ext uri="{BB962C8B-B14F-4D97-AF65-F5344CB8AC3E}">
        <p14:creationId xmlns:p14="http://schemas.microsoft.com/office/powerpoint/2010/main" val="28604568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EA4A46D-2F64-4BE2-92E5-0D5F31444221}"/>
              </a:ext>
            </a:extLst>
          </p:cNvPr>
          <p:cNvSpPr>
            <a:spLocks noGrp="1"/>
          </p:cNvSpPr>
          <p:nvPr>
            <p:ph type="body" sz="quarter" idx="4294967295"/>
          </p:nvPr>
        </p:nvSpPr>
        <p:spPr>
          <a:xfrm>
            <a:off x="656724" y="1274365"/>
            <a:ext cx="2594789" cy="439609"/>
          </a:xfrm>
        </p:spPr>
        <p:txBody>
          <a:bodyPr>
            <a:normAutofit fontScale="70000" lnSpcReduction="20000"/>
          </a:bodyPr>
          <a:lstStyle/>
          <a:p>
            <a:r>
              <a:rPr lang="zh-CN" altLang="en-US" dirty="0"/>
              <a:t>安全操作系统发展</a:t>
            </a:r>
          </a:p>
        </p:txBody>
      </p:sp>
      <p:graphicFrame>
        <p:nvGraphicFramePr>
          <p:cNvPr id="2" name="表格 1">
            <a:extLst>
              <a:ext uri="{FF2B5EF4-FFF2-40B4-BE49-F238E27FC236}">
                <a16:creationId xmlns:a16="http://schemas.microsoft.com/office/drawing/2014/main" id="{1A10BBCC-74E0-8448-B1BD-198930067DAF}"/>
              </a:ext>
            </a:extLst>
          </p:cNvPr>
          <p:cNvGraphicFramePr>
            <a:graphicFrameLocks noGrp="1"/>
          </p:cNvGraphicFramePr>
          <p:nvPr>
            <p:extLst>
              <p:ext uri="{D42A27DB-BD31-4B8C-83A1-F6EECF244321}">
                <p14:modId xmlns:p14="http://schemas.microsoft.com/office/powerpoint/2010/main" val="3602763529"/>
              </p:ext>
            </p:extLst>
          </p:nvPr>
        </p:nvGraphicFramePr>
        <p:xfrm>
          <a:off x="354731" y="1042529"/>
          <a:ext cx="8656960" cy="4970649"/>
        </p:xfrm>
        <a:graphic>
          <a:graphicData uri="http://schemas.openxmlformats.org/drawingml/2006/table">
            <a:tbl>
              <a:tblPr firstRow="1" bandRow="1">
                <a:tableStyleId>{0505E3EF-67EA-436B-97B2-0124C06EBD24}</a:tableStyleId>
              </a:tblPr>
              <a:tblGrid>
                <a:gridCol w="1470202">
                  <a:extLst>
                    <a:ext uri="{9D8B030D-6E8A-4147-A177-3AD203B41FA5}">
                      <a16:colId xmlns:a16="http://schemas.microsoft.com/office/drawing/2014/main" val="706680841"/>
                    </a:ext>
                  </a:extLst>
                </a:gridCol>
                <a:gridCol w="1586375">
                  <a:extLst>
                    <a:ext uri="{9D8B030D-6E8A-4147-A177-3AD203B41FA5}">
                      <a16:colId xmlns:a16="http://schemas.microsoft.com/office/drawing/2014/main" val="2777410645"/>
                    </a:ext>
                  </a:extLst>
                </a:gridCol>
                <a:gridCol w="1538303">
                  <a:extLst>
                    <a:ext uri="{9D8B030D-6E8A-4147-A177-3AD203B41FA5}">
                      <a16:colId xmlns:a16="http://schemas.microsoft.com/office/drawing/2014/main" val="1860637517"/>
                    </a:ext>
                  </a:extLst>
                </a:gridCol>
                <a:gridCol w="2067095">
                  <a:extLst>
                    <a:ext uri="{9D8B030D-6E8A-4147-A177-3AD203B41FA5}">
                      <a16:colId xmlns:a16="http://schemas.microsoft.com/office/drawing/2014/main" val="2288010842"/>
                    </a:ext>
                  </a:extLst>
                </a:gridCol>
                <a:gridCol w="1994985">
                  <a:extLst>
                    <a:ext uri="{9D8B030D-6E8A-4147-A177-3AD203B41FA5}">
                      <a16:colId xmlns:a16="http://schemas.microsoft.com/office/drawing/2014/main" val="4235993367"/>
                    </a:ext>
                  </a:extLst>
                </a:gridCol>
              </a:tblGrid>
              <a:tr h="379558">
                <a:tc>
                  <a:txBody>
                    <a:bodyPr/>
                    <a:lstStyle/>
                    <a:p>
                      <a:endParaRPr lang="zh-CN" altLang="en-US" dirty="0">
                        <a:latin typeface="SimHei" panose="02010609060101010101" pitchFamily="49" charset="-122"/>
                        <a:ea typeface="SimHei" panose="02010609060101010101" pitchFamily="49" charset="-122"/>
                      </a:endParaRPr>
                    </a:p>
                  </a:txBody>
                  <a:tcPr/>
                </a:tc>
                <a:tc>
                  <a:txBody>
                    <a:bodyPr/>
                    <a:lstStyle/>
                    <a:p>
                      <a:r>
                        <a:rPr lang="zh-CN" altLang="en-US" dirty="0">
                          <a:latin typeface="SimHei" panose="02010609060101010101" pitchFamily="49" charset="-122"/>
                          <a:ea typeface="SimHei" panose="02010609060101010101" pitchFamily="49" charset="-122"/>
                        </a:rPr>
                        <a:t>奠基时期</a:t>
                      </a:r>
                    </a:p>
                  </a:txBody>
                  <a:tcPr/>
                </a:tc>
                <a:tc>
                  <a:txBody>
                    <a:bodyPr/>
                    <a:lstStyle/>
                    <a:p>
                      <a:r>
                        <a:rPr lang="zh-CN" altLang="en-US" dirty="0">
                          <a:latin typeface="SimHei" panose="02010609060101010101" pitchFamily="49" charset="-122"/>
                          <a:ea typeface="SimHei" panose="02010609060101010101" pitchFamily="49" charset="-122"/>
                        </a:rPr>
                        <a:t>食谱时期</a:t>
                      </a:r>
                    </a:p>
                  </a:txBody>
                  <a:tcPr/>
                </a:tc>
                <a:tc>
                  <a:txBody>
                    <a:bodyPr/>
                    <a:lstStyle/>
                    <a:p>
                      <a:r>
                        <a:rPr lang="zh-CN" altLang="en-US" dirty="0">
                          <a:latin typeface="SimHei" panose="02010609060101010101" pitchFamily="49" charset="-122"/>
                          <a:ea typeface="SimHei" panose="02010609060101010101" pitchFamily="49" charset="-122"/>
                        </a:rPr>
                        <a:t>多政策时期</a:t>
                      </a:r>
                    </a:p>
                  </a:txBody>
                  <a:tcPr/>
                </a:tc>
                <a:tc>
                  <a:txBody>
                    <a:bodyPr/>
                    <a:lstStyle/>
                    <a:p>
                      <a:r>
                        <a:rPr lang="zh-CN" altLang="en-US" dirty="0">
                          <a:latin typeface="SimHei" panose="02010609060101010101" pitchFamily="49" charset="-122"/>
                          <a:ea typeface="SimHei" panose="02010609060101010101" pitchFamily="49" charset="-122"/>
                        </a:rPr>
                        <a:t>动态政策时期</a:t>
                      </a:r>
                    </a:p>
                  </a:txBody>
                  <a:tcPr/>
                </a:tc>
                <a:extLst>
                  <a:ext uri="{0D108BD9-81ED-4DB2-BD59-A6C34878D82A}">
                    <a16:rowId xmlns:a16="http://schemas.microsoft.com/office/drawing/2014/main" val="2781869247"/>
                  </a:ext>
                </a:extLst>
              </a:tr>
              <a:tr h="379558">
                <a:tc>
                  <a:txBody>
                    <a:bodyPr/>
                    <a:lstStyle/>
                    <a:p>
                      <a:r>
                        <a:rPr lang="zh-CN" altLang="en-US" dirty="0">
                          <a:latin typeface="SimHei" panose="02010609060101010101" pitchFamily="49" charset="-122"/>
                          <a:ea typeface="SimHei" panose="02010609060101010101" pitchFamily="49" charset="-122"/>
                        </a:rPr>
                        <a:t>启始年度</a:t>
                      </a:r>
                    </a:p>
                  </a:txBody>
                  <a:tcPr/>
                </a:tc>
                <a:tc>
                  <a:txBody>
                    <a:bodyPr/>
                    <a:lstStyle/>
                    <a:p>
                      <a:r>
                        <a:rPr lang="en-US" altLang="zh-CN" dirty="0">
                          <a:latin typeface="SimHei" panose="02010609060101010101" pitchFamily="49" charset="-122"/>
                          <a:ea typeface="SimHei" panose="02010609060101010101" pitchFamily="49" charset="-122"/>
                        </a:rPr>
                        <a:t>1967</a:t>
                      </a:r>
                      <a:endParaRPr lang="zh-CN" altLang="en-US" dirty="0">
                        <a:latin typeface="SimHei" panose="02010609060101010101" pitchFamily="49" charset="-122"/>
                        <a:ea typeface="SimHei" panose="02010609060101010101" pitchFamily="49" charset="-122"/>
                      </a:endParaRPr>
                    </a:p>
                  </a:txBody>
                  <a:tcPr/>
                </a:tc>
                <a:tc>
                  <a:txBody>
                    <a:bodyPr/>
                    <a:lstStyle/>
                    <a:p>
                      <a:r>
                        <a:rPr lang="en-US" altLang="zh-CN" dirty="0">
                          <a:latin typeface="SimHei" panose="02010609060101010101" pitchFamily="49" charset="-122"/>
                          <a:ea typeface="SimHei" panose="02010609060101010101" pitchFamily="49" charset="-122"/>
                        </a:rPr>
                        <a:t>1983</a:t>
                      </a:r>
                      <a:endParaRPr lang="zh-CN" altLang="en-US" dirty="0">
                        <a:latin typeface="SimHei" panose="02010609060101010101" pitchFamily="49" charset="-122"/>
                        <a:ea typeface="SimHei" panose="02010609060101010101" pitchFamily="49" charset="-122"/>
                      </a:endParaRPr>
                    </a:p>
                  </a:txBody>
                  <a:tcPr/>
                </a:tc>
                <a:tc>
                  <a:txBody>
                    <a:bodyPr/>
                    <a:lstStyle/>
                    <a:p>
                      <a:r>
                        <a:rPr lang="en-US" altLang="zh-CN" dirty="0">
                          <a:latin typeface="SimHei" panose="02010609060101010101" pitchFamily="49" charset="-122"/>
                          <a:ea typeface="SimHei" panose="02010609060101010101" pitchFamily="49" charset="-122"/>
                        </a:rPr>
                        <a:t>1993</a:t>
                      </a:r>
                      <a:endParaRPr lang="zh-CN" altLang="en-US" dirty="0">
                        <a:latin typeface="SimHei" panose="02010609060101010101" pitchFamily="49" charset="-122"/>
                        <a:ea typeface="SimHei" panose="02010609060101010101" pitchFamily="49" charset="-122"/>
                      </a:endParaRPr>
                    </a:p>
                  </a:txBody>
                  <a:tcPr/>
                </a:tc>
                <a:tc>
                  <a:txBody>
                    <a:bodyPr/>
                    <a:lstStyle/>
                    <a:p>
                      <a:r>
                        <a:rPr lang="en-US" altLang="zh-CN" dirty="0">
                          <a:latin typeface="SimHei" panose="02010609060101010101" pitchFamily="49" charset="-122"/>
                          <a:ea typeface="SimHei" panose="02010609060101010101" pitchFamily="49" charset="-122"/>
                        </a:rPr>
                        <a:t>1999</a:t>
                      </a:r>
                      <a:endParaRPr lang="zh-CN" altLang="en-US" dirty="0">
                        <a:latin typeface="SimHei" panose="02010609060101010101" pitchFamily="49" charset="-122"/>
                        <a:ea typeface="SimHei" panose="02010609060101010101" pitchFamily="49" charset="-122"/>
                      </a:endParaRPr>
                    </a:p>
                  </a:txBody>
                  <a:tcPr/>
                </a:tc>
                <a:extLst>
                  <a:ext uri="{0D108BD9-81ED-4DB2-BD59-A6C34878D82A}">
                    <a16:rowId xmlns:a16="http://schemas.microsoft.com/office/drawing/2014/main" val="674870122"/>
                  </a:ext>
                </a:extLst>
              </a:tr>
              <a:tr h="655127">
                <a:tc>
                  <a:txBody>
                    <a:bodyPr/>
                    <a:lstStyle/>
                    <a:p>
                      <a:r>
                        <a:rPr lang="zh-CN" altLang="en-US" dirty="0">
                          <a:latin typeface="SimHei" panose="02010609060101010101" pitchFamily="49" charset="-122"/>
                          <a:ea typeface="SimHei" panose="02010609060101010101" pitchFamily="49" charset="-122"/>
                        </a:rPr>
                        <a:t>开始标志</a:t>
                      </a:r>
                    </a:p>
                  </a:txBody>
                  <a:tcPr/>
                </a:tc>
                <a:tc>
                  <a:txBody>
                    <a:bodyPr/>
                    <a:lstStyle/>
                    <a:p>
                      <a:r>
                        <a:rPr lang="en-US" altLang="zh-CN" dirty="0">
                          <a:latin typeface="SimHei" panose="02010609060101010101" pitchFamily="49" charset="-122"/>
                          <a:ea typeface="SimHei" panose="02010609060101010101" pitchFamily="49" charset="-122"/>
                        </a:rPr>
                        <a:t>Adept-50</a:t>
                      </a:r>
                      <a:endParaRPr lang="zh-CN" altLang="en-US" dirty="0">
                        <a:latin typeface="SimHei" panose="02010609060101010101" pitchFamily="49" charset="-122"/>
                        <a:ea typeface="SimHei" panose="02010609060101010101" pitchFamily="49" charset="-122"/>
                      </a:endParaRPr>
                    </a:p>
                  </a:txBody>
                  <a:tcPr/>
                </a:tc>
                <a:tc>
                  <a:txBody>
                    <a:bodyPr/>
                    <a:lstStyle/>
                    <a:p>
                      <a:r>
                        <a:rPr lang="en-US" altLang="zh-CN" dirty="0">
                          <a:latin typeface="SimHei" panose="02010609060101010101" pitchFamily="49" charset="-122"/>
                          <a:ea typeface="SimHei" panose="02010609060101010101" pitchFamily="49" charset="-122"/>
                        </a:rPr>
                        <a:t>TCSEC</a:t>
                      </a:r>
                      <a:r>
                        <a:rPr lang="zh-CN" altLang="en-US" dirty="0">
                          <a:latin typeface="SimHei" panose="02010609060101010101" pitchFamily="49" charset="-122"/>
                          <a:ea typeface="SimHei" panose="02010609060101010101" pitchFamily="49" charset="-122"/>
                        </a:rPr>
                        <a:t>标准</a:t>
                      </a:r>
                    </a:p>
                  </a:txBody>
                  <a:tcPr/>
                </a:tc>
                <a:tc>
                  <a:txBody>
                    <a:bodyPr/>
                    <a:lstStyle/>
                    <a:p>
                      <a:r>
                        <a:rPr lang="en-US" altLang="zh-CN" dirty="0">
                          <a:latin typeface="SimHei" panose="02010609060101010101" pitchFamily="49" charset="-122"/>
                          <a:ea typeface="SimHei" panose="02010609060101010101" pitchFamily="49" charset="-122"/>
                        </a:rPr>
                        <a:t>DGSA</a:t>
                      </a:r>
                      <a:r>
                        <a:rPr lang="zh-CN" altLang="en-US" dirty="0">
                          <a:latin typeface="SimHei" panose="02010609060101010101" pitchFamily="49" charset="-122"/>
                          <a:ea typeface="SimHei" panose="02010609060101010101" pitchFamily="49" charset="-122"/>
                        </a:rPr>
                        <a:t>标准</a:t>
                      </a:r>
                    </a:p>
                  </a:txBody>
                  <a:tcPr/>
                </a:tc>
                <a:tc>
                  <a:txBody>
                    <a:bodyPr/>
                    <a:lstStyle/>
                    <a:p>
                      <a:r>
                        <a:rPr lang="en-US" altLang="zh-CN" dirty="0">
                          <a:latin typeface="SimHei" panose="02010609060101010101" pitchFamily="49" charset="-122"/>
                          <a:ea typeface="SimHei" panose="02010609060101010101" pitchFamily="49" charset="-122"/>
                        </a:rPr>
                        <a:t>Flask</a:t>
                      </a:r>
                      <a:r>
                        <a:rPr lang="zh-CN" altLang="en-US" dirty="0">
                          <a:latin typeface="SimHei" panose="02010609060101010101" pitchFamily="49" charset="-122"/>
                          <a:ea typeface="SimHei" panose="02010609060101010101" pitchFamily="49" charset="-122"/>
                        </a:rPr>
                        <a:t>安全体系结构</a:t>
                      </a:r>
                    </a:p>
                  </a:txBody>
                  <a:tcPr/>
                </a:tc>
                <a:extLst>
                  <a:ext uri="{0D108BD9-81ED-4DB2-BD59-A6C34878D82A}">
                    <a16:rowId xmlns:a16="http://schemas.microsoft.com/office/drawing/2014/main" val="3445161129"/>
                  </a:ext>
                </a:extLst>
              </a:tr>
              <a:tr h="1216665">
                <a:tc>
                  <a:txBody>
                    <a:bodyPr/>
                    <a:lstStyle/>
                    <a:p>
                      <a:r>
                        <a:rPr lang="zh-CN" altLang="en-US" dirty="0">
                          <a:latin typeface="SimHei" panose="02010609060101010101" pitchFamily="49" charset="-122"/>
                          <a:ea typeface="SimHei" panose="02010609060101010101" pitchFamily="49" charset="-122"/>
                        </a:rPr>
                        <a:t>主要特点</a:t>
                      </a:r>
                    </a:p>
                  </a:txBody>
                  <a:tcPr/>
                </a:tc>
                <a:tc>
                  <a:txBody>
                    <a:bodyPr/>
                    <a:lstStyle/>
                    <a:p>
                      <a:r>
                        <a:rPr lang="zh-CN" altLang="en-US" sz="1800" kern="1200" dirty="0">
                          <a:solidFill>
                            <a:schemeClr val="dk1"/>
                          </a:solidFill>
                          <a:effectLst/>
                          <a:latin typeface="SimHei" panose="02010609060101010101" pitchFamily="49" charset="-122"/>
                          <a:ea typeface="SimHei" panose="02010609060101010101" pitchFamily="49" charset="-122"/>
                          <a:cs typeface="+mn-cs"/>
                        </a:rPr>
                        <a:t>探索</a:t>
                      </a:r>
                      <a:r>
                        <a:rPr lang="zh-CN" altLang="zh-CN" sz="1800" kern="1200" dirty="0">
                          <a:solidFill>
                            <a:schemeClr val="dk1"/>
                          </a:solidFill>
                          <a:effectLst/>
                          <a:latin typeface="SimHei" panose="02010609060101010101" pitchFamily="49" charset="-122"/>
                          <a:ea typeface="SimHei" panose="02010609060101010101" pitchFamily="49" charset="-122"/>
                          <a:cs typeface="+mn-cs"/>
                        </a:rPr>
                        <a:t>基本思想、理论、技术和方法</a:t>
                      </a:r>
                      <a:r>
                        <a:rPr lang="zh-CN" altLang="zh-CN" dirty="0">
                          <a:effectLst/>
                          <a:latin typeface="SimHei" panose="02010609060101010101" pitchFamily="49" charset="-122"/>
                          <a:ea typeface="SimHei" panose="02010609060101010101" pitchFamily="49" charset="-122"/>
                        </a:rPr>
                        <a:t> </a:t>
                      </a:r>
                      <a:endParaRPr lang="zh-CN" altLang="en-US" dirty="0">
                        <a:latin typeface="SimHei" panose="02010609060101010101" pitchFamily="49" charset="-122"/>
                        <a:ea typeface="SimHei" panose="02010609060101010101" pitchFamily="49" charset="-122"/>
                      </a:endParaRPr>
                    </a:p>
                  </a:txBody>
                  <a:tcPr/>
                </a:tc>
                <a:tc>
                  <a:txBody>
                    <a:bodyPr/>
                    <a:lstStyle/>
                    <a:p>
                      <a:r>
                        <a:rPr lang="zh-CN" altLang="en-US" dirty="0">
                          <a:latin typeface="SimHei" panose="02010609060101010101" pitchFamily="49" charset="-122"/>
                          <a:ea typeface="SimHei" panose="02010609060101010101" pitchFamily="49" charset="-122"/>
                        </a:rPr>
                        <a:t>单一政策</a:t>
                      </a:r>
                    </a:p>
                  </a:txBody>
                  <a:tcPr/>
                </a:tc>
                <a:tc>
                  <a:txBody>
                    <a:bodyPr/>
                    <a:lstStyle/>
                    <a:p>
                      <a:r>
                        <a:rPr lang="zh-CN" altLang="en-US" dirty="0">
                          <a:latin typeface="SimHei" panose="02010609060101010101" pitchFamily="49" charset="-122"/>
                          <a:ea typeface="SimHei" panose="02010609060101010101" pitchFamily="49" charset="-122"/>
                        </a:rPr>
                        <a:t>多种政策</a:t>
                      </a:r>
                    </a:p>
                  </a:txBody>
                  <a:tcPr/>
                </a:tc>
                <a:tc>
                  <a:txBody>
                    <a:bodyPr/>
                    <a:lstStyle/>
                    <a:p>
                      <a:r>
                        <a:rPr lang="zh-CN" altLang="en-US" dirty="0">
                          <a:latin typeface="SimHei" panose="02010609060101010101" pitchFamily="49" charset="-122"/>
                          <a:ea typeface="SimHei" panose="02010609060101010101" pitchFamily="49" charset="-122"/>
                        </a:rPr>
                        <a:t>政策灵活性</a:t>
                      </a:r>
                    </a:p>
                  </a:txBody>
                  <a:tcPr/>
                </a:tc>
                <a:extLst>
                  <a:ext uri="{0D108BD9-81ED-4DB2-BD59-A6C34878D82A}">
                    <a16:rowId xmlns:a16="http://schemas.microsoft.com/office/drawing/2014/main" val="3193924812"/>
                  </a:ext>
                </a:extLst>
              </a:tr>
              <a:tr h="2339741">
                <a:tc>
                  <a:txBody>
                    <a:bodyPr/>
                    <a:lstStyle/>
                    <a:p>
                      <a:r>
                        <a:rPr lang="zh-CN" altLang="en-US" dirty="0">
                          <a:latin typeface="SimHei" panose="02010609060101010101" pitchFamily="49" charset="-122"/>
                          <a:ea typeface="SimHei" panose="02010609060101010101" pitchFamily="49" charset="-122"/>
                        </a:rPr>
                        <a:t>代表思想或系统</a:t>
                      </a:r>
                    </a:p>
                  </a:txBody>
                  <a:tcPr/>
                </a:tc>
                <a:tc>
                  <a:txBody>
                    <a:bodyPr/>
                    <a:lstStyle/>
                    <a:p>
                      <a:r>
                        <a:rPr lang="zh-CN" altLang="en-US" dirty="0">
                          <a:latin typeface="SimHei" panose="02010609060101010101" pitchFamily="49" charset="-122"/>
                          <a:ea typeface="SimHei" panose="02010609060101010101" pitchFamily="49" charset="-122"/>
                        </a:rPr>
                        <a:t>访问控制矩阵、</a:t>
                      </a:r>
                      <a:endParaRPr lang="en-US" altLang="zh-CN" dirty="0">
                        <a:latin typeface="SimHei" panose="02010609060101010101" pitchFamily="49" charset="-122"/>
                        <a:ea typeface="SimHei"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SimHei" panose="02010609060101010101" pitchFamily="49" charset="-122"/>
                          <a:ea typeface="SimHei" panose="02010609060101010101" pitchFamily="49" charset="-122"/>
                        </a:rPr>
                        <a:t>引用监控机、</a:t>
                      </a:r>
                      <a:r>
                        <a:rPr lang="en-US" altLang="zh-CN" dirty="0">
                          <a:latin typeface="SimHei" panose="02010609060101010101" pitchFamily="49" charset="-122"/>
                          <a:ea typeface="SimHei" panose="02010609060101010101" pitchFamily="49" charset="-122"/>
                        </a:rPr>
                        <a:t>BLP</a:t>
                      </a:r>
                      <a:r>
                        <a:rPr lang="zh-CN" altLang="en-US" dirty="0">
                          <a:latin typeface="SimHei" panose="02010609060101010101" pitchFamily="49" charset="-122"/>
                          <a:ea typeface="SimHei" panose="02010609060101010101" pitchFamily="49" charset="-122"/>
                        </a:rPr>
                        <a:t>模型、隐通道；</a:t>
                      </a:r>
                      <a:r>
                        <a:rPr lang="en-US" altLang="zh-CN" dirty="0">
                          <a:latin typeface="SimHei" panose="02010609060101010101" pitchFamily="49" charset="-122"/>
                          <a:ea typeface="SimHei" panose="02010609060101010101" pitchFamily="49" charset="-122"/>
                        </a:rPr>
                        <a:t>Adept-50</a:t>
                      </a:r>
                      <a:endParaRPr lang="zh-CN" altLang="en-US" dirty="0">
                        <a:latin typeface="SimHei" panose="02010609060101010101" pitchFamily="49" charset="-122"/>
                        <a:ea typeface="SimHei" panose="02010609060101010101" pitchFamily="49" charset="-122"/>
                      </a:endParaRPr>
                    </a:p>
                    <a:p>
                      <a:r>
                        <a:rPr lang="zh-CN" altLang="en-US" dirty="0">
                          <a:latin typeface="SimHei" panose="02010609060101010101" pitchFamily="49" charset="-122"/>
                          <a:ea typeface="SimHei" panose="02010609060101010101" pitchFamily="49" charset="-122"/>
                        </a:rPr>
                        <a:t>、</a:t>
                      </a:r>
                      <a:r>
                        <a:rPr lang="en-US" altLang="zh-CN" dirty="0">
                          <a:latin typeface="SimHei" panose="02010609060101010101" pitchFamily="49" charset="-122"/>
                          <a:ea typeface="SimHei" panose="02010609060101010101" pitchFamily="49" charset="-122"/>
                        </a:rPr>
                        <a:t>Multics</a:t>
                      </a:r>
                      <a:endParaRPr lang="zh-CN" altLang="en-US" dirty="0">
                        <a:latin typeface="SimHei" panose="02010609060101010101" pitchFamily="49" charset="-122"/>
                        <a:ea typeface="SimHei" panose="02010609060101010101" pitchFamily="49" charset="-122"/>
                      </a:endParaRPr>
                    </a:p>
                  </a:txBody>
                  <a:tcPr/>
                </a:tc>
                <a:tc>
                  <a:txBody>
                    <a:bodyPr/>
                    <a:lstStyle/>
                    <a:p>
                      <a:r>
                        <a:rPr lang="zh-CN" altLang="en-US" dirty="0">
                          <a:latin typeface="SimHei" panose="02010609060101010101" pitchFamily="49" charset="-122"/>
                          <a:ea typeface="SimHei" panose="02010609060101010101" pitchFamily="49" charset="-122"/>
                        </a:rPr>
                        <a:t>可信计算基、系统安全等级；</a:t>
                      </a:r>
                      <a:endParaRPr lang="en-US" altLang="zh-CN" dirty="0">
                        <a:latin typeface="SimHei" panose="02010609060101010101" pitchFamily="49" charset="-122"/>
                        <a:ea typeface="SimHei" panose="02010609060101010101" pitchFamily="49" charset="-122"/>
                      </a:endParaRPr>
                    </a:p>
                    <a:p>
                      <a:r>
                        <a:rPr lang="zh-CN" altLang="en-US" dirty="0">
                          <a:latin typeface="SimHei" panose="02010609060101010101" pitchFamily="49" charset="-122"/>
                          <a:ea typeface="SimHei" panose="02010609060101010101" pitchFamily="49" charset="-122"/>
                        </a:rPr>
                        <a:t>安全</a:t>
                      </a:r>
                      <a:r>
                        <a:rPr lang="en-US" altLang="zh-CN" dirty="0" err="1">
                          <a:latin typeface="SimHei" panose="02010609060101010101" pitchFamily="49" charset="-122"/>
                          <a:ea typeface="SimHei" panose="02010609060101010101" pitchFamily="49" charset="-122"/>
                        </a:rPr>
                        <a:t>Xenix</a:t>
                      </a:r>
                      <a:endParaRPr lang="en-US" altLang="zh-CN" dirty="0">
                        <a:latin typeface="SimHei" panose="02010609060101010101" pitchFamily="49" charset="-122"/>
                        <a:ea typeface="SimHei" panose="02010609060101010101" pitchFamily="49" charset="-122"/>
                      </a:endParaRPr>
                    </a:p>
                  </a:txBody>
                  <a:tcPr/>
                </a:tc>
                <a:tc>
                  <a:txBody>
                    <a:bodyPr/>
                    <a:lstStyle/>
                    <a:p>
                      <a:r>
                        <a:rPr lang="zh-CN" altLang="en-US" dirty="0">
                          <a:latin typeface="SimHei" panose="02010609060101010101" pitchFamily="49" charset="-122"/>
                          <a:ea typeface="SimHei" panose="02010609060101010101" pitchFamily="49" charset="-122"/>
                        </a:rPr>
                        <a:t>多安全政策共存、算法的安全政策支持结构；</a:t>
                      </a:r>
                      <a:r>
                        <a:rPr lang="en-US" altLang="zh-CN" dirty="0">
                          <a:latin typeface="SimHei" panose="02010609060101010101" pitchFamily="49" charset="-122"/>
                          <a:ea typeface="SimHei" panose="02010609060101010101" pitchFamily="49" charset="-122"/>
                        </a:rPr>
                        <a:t>DTOS</a:t>
                      </a:r>
                      <a:endParaRPr lang="zh-CN" altLang="en-US" dirty="0">
                        <a:latin typeface="SimHei" panose="02010609060101010101" pitchFamily="49" charset="-122"/>
                        <a:ea typeface="SimHei" panose="02010609060101010101" pitchFamily="49" charset="-122"/>
                      </a:endParaRPr>
                    </a:p>
                  </a:txBody>
                  <a:tcPr/>
                </a:tc>
                <a:tc>
                  <a:txBody>
                    <a:bodyPr/>
                    <a:lstStyle/>
                    <a:p>
                      <a:r>
                        <a:rPr lang="zh-CN" altLang="en-US" dirty="0">
                          <a:latin typeface="SimHei" panose="02010609060101010101" pitchFamily="49" charset="-122"/>
                          <a:ea typeface="SimHei" panose="02010609060101010101" pitchFamily="49" charset="-122"/>
                        </a:rPr>
                        <a:t>安全政策灵活性、安全政策配置；</a:t>
                      </a:r>
                      <a:r>
                        <a:rPr lang="en-US" altLang="zh-CN" dirty="0">
                          <a:latin typeface="SimHei" panose="02010609060101010101" pitchFamily="49" charset="-122"/>
                          <a:ea typeface="SimHei" panose="02010609060101010101" pitchFamily="49" charset="-122"/>
                        </a:rPr>
                        <a:t>Flask</a:t>
                      </a:r>
                      <a:r>
                        <a:rPr lang="zh-CN" altLang="en-US" dirty="0">
                          <a:latin typeface="SimHei" panose="02010609060101010101" pitchFamily="49" charset="-122"/>
                          <a:ea typeface="SimHei" panose="02010609060101010101" pitchFamily="49" charset="-122"/>
                        </a:rPr>
                        <a:t>、</a:t>
                      </a:r>
                      <a:r>
                        <a:rPr lang="en-US" altLang="zh-CN" dirty="0" err="1">
                          <a:latin typeface="SimHei" panose="02010609060101010101" pitchFamily="49" charset="-122"/>
                          <a:ea typeface="SimHei" panose="02010609060101010101" pitchFamily="49" charset="-122"/>
                        </a:rPr>
                        <a:t>SELinux</a:t>
                      </a:r>
                      <a:endParaRPr lang="zh-CN" altLang="en-US" dirty="0">
                        <a:latin typeface="SimHei" panose="02010609060101010101" pitchFamily="49" charset="-122"/>
                        <a:ea typeface="SimHei" panose="02010609060101010101" pitchFamily="49" charset="-122"/>
                      </a:endParaRPr>
                    </a:p>
                  </a:txBody>
                  <a:tcPr/>
                </a:tc>
                <a:extLst>
                  <a:ext uri="{0D108BD9-81ED-4DB2-BD59-A6C34878D82A}">
                    <a16:rowId xmlns:a16="http://schemas.microsoft.com/office/drawing/2014/main" val="4113094083"/>
                  </a:ext>
                </a:extLst>
              </a:tr>
            </a:tbl>
          </a:graphicData>
        </a:graphic>
      </p:graphicFrame>
    </p:spTree>
    <p:extLst>
      <p:ext uri="{BB962C8B-B14F-4D97-AF65-F5344CB8AC3E}">
        <p14:creationId xmlns:p14="http://schemas.microsoft.com/office/powerpoint/2010/main" val="41618860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EA4A46D-2F64-4BE2-92E5-0D5F31444221}"/>
              </a:ext>
            </a:extLst>
          </p:cNvPr>
          <p:cNvSpPr>
            <a:spLocks noGrp="1"/>
          </p:cNvSpPr>
          <p:nvPr>
            <p:ph type="body" sz="quarter" idx="4294967295"/>
          </p:nvPr>
        </p:nvSpPr>
        <p:spPr>
          <a:xfrm>
            <a:off x="1571010" y="321828"/>
            <a:ext cx="1992704" cy="439609"/>
          </a:xfrm>
        </p:spPr>
        <p:txBody>
          <a:bodyPr>
            <a:normAutofit fontScale="77500" lnSpcReduction="20000"/>
          </a:bodyPr>
          <a:lstStyle/>
          <a:p>
            <a:pPr marL="0" indent="0">
              <a:buNone/>
            </a:pPr>
            <a:r>
              <a:rPr lang="zh-CN" altLang="en-US" dirty="0"/>
              <a:t>安全操作系统</a:t>
            </a:r>
          </a:p>
        </p:txBody>
      </p:sp>
      <p:sp>
        <p:nvSpPr>
          <p:cNvPr id="41" name="文本框 40">
            <a:extLst>
              <a:ext uri="{FF2B5EF4-FFF2-40B4-BE49-F238E27FC236}">
                <a16:creationId xmlns:a16="http://schemas.microsoft.com/office/drawing/2014/main" id="{69B884AE-B76A-714B-B021-9374A7F33C3E}"/>
              </a:ext>
            </a:extLst>
          </p:cNvPr>
          <p:cNvSpPr txBox="1"/>
          <p:nvPr/>
        </p:nvSpPr>
        <p:spPr>
          <a:xfrm>
            <a:off x="1260068" y="1541618"/>
            <a:ext cx="6623863" cy="1144224"/>
          </a:xfrm>
          <a:prstGeom prst="rect">
            <a:avLst/>
          </a:prstGeom>
          <a:noFill/>
        </p:spPr>
        <p:txBody>
          <a:bodyPr wrap="square" rtlCol="0">
            <a:spAutoFit/>
          </a:bodyPr>
          <a:lstStyle/>
          <a:p>
            <a:pPr algn="just">
              <a:lnSpc>
                <a:spcPct val="130000"/>
              </a:lnSpc>
            </a:pPr>
            <a:r>
              <a:rPr lang="zh-CN" altLang="zh-CN" dirty="0">
                <a:latin typeface="SimHei" panose="02010609060101010101" pitchFamily="49" charset="-122"/>
                <a:ea typeface="SimHei" panose="02010609060101010101" pitchFamily="49" charset="-122"/>
              </a:rPr>
              <a:t>安全操作系统是指计算机信息系统在自主访问控制、强制访问控制、标记、身份鉴别、客体重用、审计、数据完整性、隐蔽信道分析、可信路径、可信恢复等十个方面满足相应的安全技术要求</a:t>
            </a:r>
            <a:r>
              <a:rPr lang="zh-CN" altLang="zh-CN" dirty="0"/>
              <a:t>。</a:t>
            </a:r>
            <a:r>
              <a:rPr lang="zh-CN" altLang="zh-CN" sz="1400" dirty="0"/>
              <a:t> </a:t>
            </a:r>
            <a:endParaRPr lang="zh-CN" altLang="en-US" sz="1350" dirty="0"/>
          </a:p>
        </p:txBody>
      </p:sp>
      <p:graphicFrame>
        <p:nvGraphicFramePr>
          <p:cNvPr id="60" name="表格 59">
            <a:extLst>
              <a:ext uri="{FF2B5EF4-FFF2-40B4-BE49-F238E27FC236}">
                <a16:creationId xmlns:a16="http://schemas.microsoft.com/office/drawing/2014/main" id="{25666BBB-5486-FE43-B6A2-B10F781EE9A7}"/>
              </a:ext>
            </a:extLst>
          </p:cNvPr>
          <p:cNvGraphicFramePr>
            <a:graphicFrameLocks noGrp="1"/>
          </p:cNvGraphicFramePr>
          <p:nvPr>
            <p:extLst>
              <p:ext uri="{D42A27DB-BD31-4B8C-83A1-F6EECF244321}">
                <p14:modId xmlns:p14="http://schemas.microsoft.com/office/powerpoint/2010/main" val="1111709023"/>
              </p:ext>
            </p:extLst>
          </p:nvPr>
        </p:nvGraphicFramePr>
        <p:xfrm>
          <a:off x="1607307" y="2689811"/>
          <a:ext cx="6276624" cy="2067901"/>
        </p:xfrm>
        <a:graphic>
          <a:graphicData uri="http://schemas.openxmlformats.org/drawingml/2006/table">
            <a:tbl>
              <a:tblPr firstRow="1" bandRow="1">
                <a:tableStyleId>{0505E3EF-67EA-436B-97B2-0124C06EBD24}</a:tableStyleId>
              </a:tblPr>
              <a:tblGrid>
                <a:gridCol w="431409">
                  <a:extLst>
                    <a:ext uri="{9D8B030D-6E8A-4147-A177-3AD203B41FA5}">
                      <a16:colId xmlns:a16="http://schemas.microsoft.com/office/drawing/2014/main" val="632355335"/>
                    </a:ext>
                  </a:extLst>
                </a:gridCol>
                <a:gridCol w="1643605">
                  <a:extLst>
                    <a:ext uri="{9D8B030D-6E8A-4147-A177-3AD203B41FA5}">
                      <a16:colId xmlns:a16="http://schemas.microsoft.com/office/drawing/2014/main" val="3697470421"/>
                    </a:ext>
                  </a:extLst>
                </a:gridCol>
                <a:gridCol w="451412">
                  <a:extLst>
                    <a:ext uri="{9D8B030D-6E8A-4147-A177-3AD203B41FA5}">
                      <a16:colId xmlns:a16="http://schemas.microsoft.com/office/drawing/2014/main" val="809258354"/>
                    </a:ext>
                  </a:extLst>
                </a:gridCol>
                <a:gridCol w="3750198">
                  <a:extLst>
                    <a:ext uri="{9D8B030D-6E8A-4147-A177-3AD203B41FA5}">
                      <a16:colId xmlns:a16="http://schemas.microsoft.com/office/drawing/2014/main" val="14972796"/>
                    </a:ext>
                  </a:extLst>
                </a:gridCol>
              </a:tblGrid>
              <a:tr h="511645">
                <a:tc rowSpan="4">
                  <a:txBody>
                    <a:bodyPr/>
                    <a:lstStyle/>
                    <a:p>
                      <a:r>
                        <a:rPr lang="zh-CN" altLang="en-US" dirty="0">
                          <a:latin typeface="SimHei" panose="02010609060101010101" pitchFamily="49" charset="-122"/>
                          <a:ea typeface="SimHei" panose="02010609060101010101" pitchFamily="49" charset="-122"/>
                        </a:rPr>
                        <a:t>计</a:t>
                      </a:r>
                      <a:endParaRPr lang="en-US" altLang="zh-CN" dirty="0">
                        <a:latin typeface="SimHei" panose="02010609060101010101" pitchFamily="49" charset="-122"/>
                        <a:ea typeface="SimHei" panose="02010609060101010101" pitchFamily="49" charset="-122"/>
                      </a:endParaRPr>
                    </a:p>
                    <a:p>
                      <a:r>
                        <a:rPr lang="zh-CN" altLang="en-US" dirty="0">
                          <a:latin typeface="SimHei" panose="02010609060101010101" pitchFamily="49" charset="-122"/>
                          <a:ea typeface="SimHei" panose="02010609060101010101" pitchFamily="49" charset="-122"/>
                        </a:rPr>
                        <a:t>算</a:t>
                      </a:r>
                      <a:endParaRPr lang="en-US" altLang="zh-CN" dirty="0">
                        <a:latin typeface="SimHei" panose="02010609060101010101" pitchFamily="49" charset="-122"/>
                        <a:ea typeface="SimHei" panose="02010609060101010101" pitchFamily="49" charset="-122"/>
                      </a:endParaRPr>
                    </a:p>
                    <a:p>
                      <a:r>
                        <a:rPr lang="zh-CN" altLang="en-US" dirty="0">
                          <a:latin typeface="SimHei" panose="02010609060101010101" pitchFamily="49" charset="-122"/>
                          <a:ea typeface="SimHei" panose="02010609060101010101" pitchFamily="49" charset="-122"/>
                        </a:rPr>
                        <a:t>机</a:t>
                      </a:r>
                      <a:endParaRPr lang="en-US" altLang="zh-CN" dirty="0">
                        <a:latin typeface="SimHei" panose="02010609060101010101" pitchFamily="49" charset="-122"/>
                        <a:ea typeface="SimHei" panose="02010609060101010101" pitchFamily="49" charset="-122"/>
                      </a:endParaRPr>
                    </a:p>
                    <a:p>
                      <a:r>
                        <a:rPr lang="zh-CN" altLang="en-US" dirty="0">
                          <a:latin typeface="SimHei" panose="02010609060101010101" pitchFamily="49" charset="-122"/>
                          <a:ea typeface="SimHei" panose="02010609060101010101" pitchFamily="49" charset="-122"/>
                        </a:rPr>
                        <a:t>系</a:t>
                      </a:r>
                      <a:endParaRPr lang="en-US" altLang="zh-CN" dirty="0">
                        <a:latin typeface="SimHei" panose="02010609060101010101" pitchFamily="49" charset="-122"/>
                        <a:ea typeface="SimHei" panose="02010609060101010101" pitchFamily="49" charset="-122"/>
                      </a:endParaRPr>
                    </a:p>
                    <a:p>
                      <a:r>
                        <a:rPr lang="zh-CN" altLang="en-US" dirty="0">
                          <a:latin typeface="SimHei" panose="02010609060101010101" pitchFamily="49" charset="-122"/>
                          <a:ea typeface="SimHei" panose="02010609060101010101" pitchFamily="49" charset="-122"/>
                        </a:rPr>
                        <a:t>统</a:t>
                      </a:r>
                      <a:endParaRPr lang="en-US" altLang="zh-CN" dirty="0">
                        <a:latin typeface="SimHei" panose="02010609060101010101" pitchFamily="49" charset="-122"/>
                        <a:ea typeface="SimHei" panose="02010609060101010101" pitchFamily="49" charset="-122"/>
                      </a:endParaRPr>
                    </a:p>
                    <a:p>
                      <a:r>
                        <a:rPr lang="zh-CN" altLang="en-US" dirty="0">
                          <a:latin typeface="SimHei" panose="02010609060101010101" pitchFamily="49" charset="-122"/>
                          <a:ea typeface="SimHei" panose="02010609060101010101" pitchFamily="49" charset="-122"/>
                        </a:rPr>
                        <a:t>安</a:t>
                      </a:r>
                      <a:endParaRPr lang="en-US" altLang="zh-CN" dirty="0">
                        <a:latin typeface="SimHei" panose="02010609060101010101" pitchFamily="49" charset="-122"/>
                        <a:ea typeface="SimHei" panose="02010609060101010101" pitchFamily="49" charset="-122"/>
                      </a:endParaRPr>
                    </a:p>
                    <a:p>
                      <a:r>
                        <a:rPr lang="zh-CN" altLang="en-US" dirty="0">
                          <a:latin typeface="SimHei" panose="02010609060101010101" pitchFamily="49" charset="-122"/>
                          <a:ea typeface="SimHei" panose="02010609060101010101" pitchFamily="49" charset="-122"/>
                        </a:rPr>
                        <a:t>全</a:t>
                      </a:r>
                    </a:p>
                  </a:txBody>
                  <a:tcPr/>
                </a:tc>
                <a:tc>
                  <a:txBody>
                    <a:bodyPr/>
                    <a:lstStyle/>
                    <a:p>
                      <a:r>
                        <a:rPr lang="zh-CN" altLang="en-US" b="0" dirty="0">
                          <a:latin typeface="SimHei" panose="02010609060101010101" pitchFamily="49" charset="-122"/>
                          <a:ea typeface="SimHei" panose="02010609060101010101" pitchFamily="49" charset="-122"/>
                        </a:rPr>
                        <a:t>应用安全</a:t>
                      </a:r>
                    </a:p>
                  </a:txBody>
                  <a:tcPr/>
                </a:tc>
                <a:tc rowSpan="3">
                  <a:txBody>
                    <a:bodyPr/>
                    <a:lstStyle/>
                    <a:p>
                      <a:r>
                        <a:rPr lang="zh-CN" altLang="en-US" b="0" dirty="0">
                          <a:latin typeface="SimHei" panose="02010609060101010101" pitchFamily="49" charset="-122"/>
                          <a:ea typeface="SimHei" panose="02010609060101010101" pitchFamily="49" charset="-122"/>
                        </a:rPr>
                        <a:t>网</a:t>
                      </a:r>
                      <a:endParaRPr lang="en-US" altLang="zh-CN" b="0" dirty="0">
                        <a:latin typeface="SimHei" panose="02010609060101010101" pitchFamily="49" charset="-122"/>
                        <a:ea typeface="SimHei" panose="02010609060101010101" pitchFamily="49" charset="-122"/>
                      </a:endParaRPr>
                    </a:p>
                    <a:p>
                      <a:r>
                        <a:rPr lang="zh-CN" altLang="en-US" b="0" dirty="0">
                          <a:latin typeface="SimHei" panose="02010609060101010101" pitchFamily="49" charset="-122"/>
                          <a:ea typeface="SimHei" panose="02010609060101010101" pitchFamily="49" charset="-122"/>
                        </a:rPr>
                        <a:t>络</a:t>
                      </a:r>
                      <a:endParaRPr lang="en-US" altLang="zh-CN" b="0" dirty="0">
                        <a:latin typeface="SimHei" panose="02010609060101010101" pitchFamily="49" charset="-122"/>
                        <a:ea typeface="SimHei" panose="02010609060101010101" pitchFamily="49" charset="-122"/>
                      </a:endParaRPr>
                    </a:p>
                    <a:p>
                      <a:r>
                        <a:rPr lang="zh-CN" altLang="en-US" b="0" dirty="0">
                          <a:latin typeface="SimHei" panose="02010609060101010101" pitchFamily="49" charset="-122"/>
                          <a:ea typeface="SimHei" panose="02010609060101010101" pitchFamily="49" charset="-122"/>
                        </a:rPr>
                        <a:t>安</a:t>
                      </a:r>
                      <a:endParaRPr lang="en-US" altLang="zh-CN" b="0" dirty="0">
                        <a:latin typeface="SimHei" panose="02010609060101010101" pitchFamily="49" charset="-122"/>
                        <a:ea typeface="SimHei" panose="02010609060101010101" pitchFamily="49" charset="-122"/>
                      </a:endParaRPr>
                    </a:p>
                    <a:p>
                      <a:r>
                        <a:rPr lang="zh-CN" altLang="en-US" b="0" dirty="0">
                          <a:latin typeface="SimHei" panose="02010609060101010101" pitchFamily="49" charset="-122"/>
                          <a:ea typeface="SimHei" panose="02010609060101010101" pitchFamily="49" charset="-122"/>
                        </a:rPr>
                        <a:t>全</a:t>
                      </a:r>
                      <a:endParaRPr lang="en-US" altLang="zh-CN" b="0" dirty="0">
                        <a:latin typeface="SimHei" panose="02010609060101010101" pitchFamily="49" charset="-122"/>
                        <a:ea typeface="SimHei" panose="02010609060101010101" pitchFamily="49" charset="-122"/>
                      </a:endParaRPr>
                    </a:p>
                  </a:txBody>
                  <a:tcPr/>
                </a:tc>
                <a:tc rowSpan="3">
                  <a:txBody>
                    <a:bodyPr/>
                    <a:lstStyle/>
                    <a:p>
                      <a:r>
                        <a:rPr lang="zh-CN" altLang="en-US" b="0" dirty="0">
                          <a:latin typeface="SimHei" panose="02010609060101010101" pitchFamily="49" charset="-122"/>
                          <a:ea typeface="SimHei" panose="02010609060101010101" pitchFamily="49" charset="-122"/>
                        </a:rPr>
                        <a:t>技术层：</a:t>
                      </a:r>
                      <a:endParaRPr lang="en-US" altLang="zh-CN" b="0" dirty="0">
                        <a:latin typeface="SimHei" panose="02010609060101010101" pitchFamily="49" charset="-122"/>
                        <a:ea typeface="SimHei" panose="02010609060101010101" pitchFamily="49" charset="-122"/>
                      </a:endParaRPr>
                    </a:p>
                    <a:p>
                      <a:r>
                        <a:rPr lang="zh-CN" altLang="en-US" b="0" dirty="0">
                          <a:latin typeface="SimHei" panose="02010609060101010101" pitchFamily="49" charset="-122"/>
                          <a:ea typeface="SimHei" panose="02010609060101010101" pitchFamily="49" charset="-122"/>
                        </a:rPr>
                        <a:t>防火墙、入侵检测、可信计算等</a:t>
                      </a:r>
                      <a:endParaRPr lang="en-US" altLang="zh-CN" b="0" dirty="0">
                        <a:latin typeface="SimHei" panose="02010609060101010101" pitchFamily="49" charset="-122"/>
                        <a:ea typeface="SimHei" panose="02010609060101010101" pitchFamily="49" charset="-122"/>
                      </a:endParaRPr>
                    </a:p>
                    <a:p>
                      <a:r>
                        <a:rPr lang="zh-CN" altLang="en-US" b="0" dirty="0">
                          <a:latin typeface="SimHei" panose="02010609060101010101" pitchFamily="49" charset="-122"/>
                          <a:ea typeface="SimHei" panose="02010609060101010101" pitchFamily="49" charset="-122"/>
                        </a:rPr>
                        <a:t>身份认证、访问控制、安全协议等</a:t>
                      </a:r>
                      <a:endParaRPr lang="en-US" altLang="zh-CN" b="0" dirty="0">
                        <a:latin typeface="SimHei" panose="02010609060101010101" pitchFamily="49" charset="-122"/>
                        <a:ea typeface="SimHei" panose="02010609060101010101" pitchFamily="49" charset="-122"/>
                      </a:endParaRPr>
                    </a:p>
                    <a:p>
                      <a:endParaRPr lang="en-US" altLang="zh-CN" b="0" dirty="0">
                        <a:latin typeface="SimHei" panose="02010609060101010101" pitchFamily="49" charset="-122"/>
                        <a:ea typeface="SimHei" panose="02010609060101010101" pitchFamily="49" charset="-122"/>
                      </a:endParaRPr>
                    </a:p>
                  </a:txBody>
                  <a:tcPr/>
                </a:tc>
                <a:extLst>
                  <a:ext uri="{0D108BD9-81ED-4DB2-BD59-A6C34878D82A}">
                    <a16:rowId xmlns:a16="http://schemas.microsoft.com/office/drawing/2014/main" val="3387608286"/>
                  </a:ext>
                </a:extLst>
              </a:tr>
              <a:tr h="518752">
                <a:tc vMerge="1">
                  <a:txBody>
                    <a:bodyPr/>
                    <a:lstStyle/>
                    <a:p>
                      <a:endParaRPr lang="zh-CN" altLang="en-US" dirty="0"/>
                    </a:p>
                  </a:txBody>
                  <a:tcPr/>
                </a:tc>
                <a:tc>
                  <a:txBody>
                    <a:bodyPr/>
                    <a:lstStyle/>
                    <a:p>
                      <a:r>
                        <a:rPr lang="zh-CN" altLang="en-US" dirty="0">
                          <a:latin typeface="SimHei" panose="02010609060101010101" pitchFamily="49" charset="-122"/>
                          <a:ea typeface="SimHei" panose="02010609060101010101" pitchFamily="49" charset="-122"/>
                        </a:rPr>
                        <a:t>数据安全</a:t>
                      </a:r>
                    </a:p>
                  </a:txBody>
                  <a:tcPr/>
                </a:tc>
                <a:tc vMerge="1">
                  <a:txBody>
                    <a:bodyPr/>
                    <a:lstStyle/>
                    <a:p>
                      <a:endParaRPr lang="zh-CN" altLang="en-US" dirty="0"/>
                    </a:p>
                  </a:txBody>
                  <a:tcPr/>
                </a:tc>
                <a:tc vMerge="1">
                  <a:txBody>
                    <a:bodyPr/>
                    <a:lstStyle/>
                    <a:p>
                      <a:endParaRPr lang="zh-CN" altLang="en-US"/>
                    </a:p>
                  </a:txBody>
                  <a:tcPr/>
                </a:tc>
                <a:extLst>
                  <a:ext uri="{0D108BD9-81ED-4DB2-BD59-A6C34878D82A}">
                    <a16:rowId xmlns:a16="http://schemas.microsoft.com/office/drawing/2014/main" val="953584769"/>
                  </a:ext>
                </a:extLst>
              </a:tr>
              <a:tr h="518752">
                <a:tc vMerge="1">
                  <a:txBody>
                    <a:bodyPr/>
                    <a:lstStyle/>
                    <a:p>
                      <a:endParaRPr lang="zh-CN" altLang="en-US" dirty="0"/>
                    </a:p>
                  </a:txBody>
                  <a:tcPr/>
                </a:tc>
                <a:tc>
                  <a:txBody>
                    <a:bodyPr/>
                    <a:lstStyle/>
                    <a:p>
                      <a:r>
                        <a:rPr lang="zh-CN" altLang="en-US" b="1" dirty="0">
                          <a:latin typeface="SimHei" panose="02010609060101010101" pitchFamily="49" charset="-122"/>
                          <a:ea typeface="SimHei" panose="02010609060101010101" pitchFamily="49" charset="-122"/>
                        </a:rPr>
                        <a:t>操作系统安全</a:t>
                      </a:r>
                    </a:p>
                  </a:txBody>
                  <a:tcPr/>
                </a:tc>
                <a:tc vMerge="1">
                  <a:txBody>
                    <a:bodyPr/>
                    <a:lstStyle/>
                    <a:p>
                      <a:endParaRPr lang="zh-CN" altLang="en-US" dirty="0"/>
                    </a:p>
                  </a:txBody>
                  <a:tcPr/>
                </a:tc>
                <a:tc vMerge="1">
                  <a:txBody>
                    <a:bodyPr/>
                    <a:lstStyle/>
                    <a:p>
                      <a:endParaRPr lang="zh-CN" altLang="en-US"/>
                    </a:p>
                  </a:txBody>
                  <a:tcPr/>
                </a:tc>
                <a:extLst>
                  <a:ext uri="{0D108BD9-81ED-4DB2-BD59-A6C34878D82A}">
                    <a16:rowId xmlns:a16="http://schemas.microsoft.com/office/drawing/2014/main" val="266399229"/>
                  </a:ext>
                </a:extLst>
              </a:tr>
              <a:tr h="518752">
                <a:tc vMerge="1">
                  <a:txBody>
                    <a:bodyPr/>
                    <a:lstStyle/>
                    <a:p>
                      <a:endParaRPr lang="zh-CN" altLang="en-US" dirty="0"/>
                    </a:p>
                  </a:txBody>
                  <a:tcPr/>
                </a:tc>
                <a:tc gridSpan="2">
                  <a:txBody>
                    <a:bodyPr/>
                    <a:lstStyle/>
                    <a:p>
                      <a:r>
                        <a:rPr lang="zh-CN" altLang="en-US" dirty="0">
                          <a:latin typeface="SimHei" panose="02010609060101010101" pitchFamily="49" charset="-122"/>
                          <a:ea typeface="SimHei" panose="02010609060101010101" pitchFamily="49" charset="-122"/>
                        </a:rPr>
                        <a:t>物理安全</a:t>
                      </a:r>
                    </a:p>
                  </a:txBody>
                  <a:tcPr/>
                </a:tc>
                <a:tc hMerge="1">
                  <a:txBody>
                    <a:bodyPr/>
                    <a:lstStyle/>
                    <a:p>
                      <a:endParaRPr lang="zh-CN" altLang="en-US" dirty="0"/>
                    </a:p>
                  </a:txBody>
                  <a:tcPr/>
                </a:tc>
                <a:tc>
                  <a:txBody>
                    <a:bodyPr/>
                    <a:lstStyle/>
                    <a:p>
                      <a:r>
                        <a:rPr lang="zh-CN" altLang="en-US" dirty="0">
                          <a:latin typeface="SimHei" panose="02010609060101010101" pitchFamily="49" charset="-122"/>
                          <a:ea typeface="SimHei" panose="02010609060101010101" pitchFamily="49" charset="-122"/>
                        </a:rPr>
                        <a:t>物理层：受灾、电源等</a:t>
                      </a:r>
                    </a:p>
                  </a:txBody>
                  <a:tcPr/>
                </a:tc>
                <a:extLst>
                  <a:ext uri="{0D108BD9-81ED-4DB2-BD59-A6C34878D82A}">
                    <a16:rowId xmlns:a16="http://schemas.microsoft.com/office/drawing/2014/main" val="2409267492"/>
                  </a:ext>
                </a:extLst>
              </a:tr>
            </a:tbl>
          </a:graphicData>
        </a:graphic>
      </p:graphicFrame>
      <mc:AlternateContent xmlns:mc="http://schemas.openxmlformats.org/markup-compatibility/2006" xmlns:p14="http://schemas.microsoft.com/office/powerpoint/2010/main">
        <mc:Choice Requires="p14">
          <p:contentPart p14:bwMode="auto" r:id="rId3">
            <p14:nvContentPartPr>
              <p14:cNvPr id="61" name="墨迹 60">
                <a:extLst>
                  <a:ext uri="{FF2B5EF4-FFF2-40B4-BE49-F238E27FC236}">
                    <a16:creationId xmlns:a16="http://schemas.microsoft.com/office/drawing/2014/main" id="{6D083037-FF49-6644-91DC-CA5276C5E286}"/>
                  </a:ext>
                </a:extLst>
              </p14:cNvPr>
              <p14:cNvContentPartPr/>
              <p14:nvPr/>
            </p14:nvContentPartPr>
            <p14:xfrm>
              <a:off x="4750533" y="1878229"/>
              <a:ext cx="360" cy="360"/>
            </p14:xfrm>
          </p:contentPart>
        </mc:Choice>
        <mc:Fallback xmlns="">
          <p:pic>
            <p:nvPicPr>
              <p:cNvPr id="61" name="墨迹 60">
                <a:extLst>
                  <a:ext uri="{FF2B5EF4-FFF2-40B4-BE49-F238E27FC236}">
                    <a16:creationId xmlns:a16="http://schemas.microsoft.com/office/drawing/2014/main" id="{6D083037-FF49-6644-91DC-CA5276C5E286}"/>
                  </a:ext>
                </a:extLst>
              </p:cNvPr>
              <p:cNvPicPr/>
              <p:nvPr/>
            </p:nvPicPr>
            <p:blipFill>
              <a:blip r:embed="rId4"/>
              <a:stretch>
                <a:fillRect/>
              </a:stretch>
            </p:blipFill>
            <p:spPr>
              <a:xfrm>
                <a:off x="4735413" y="1863109"/>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8" name="墨迹 77">
                <a:extLst>
                  <a:ext uri="{FF2B5EF4-FFF2-40B4-BE49-F238E27FC236}">
                    <a16:creationId xmlns:a16="http://schemas.microsoft.com/office/drawing/2014/main" id="{77A3BED1-3395-314E-B5B2-0E7DCB8EFC9B}"/>
                  </a:ext>
                </a:extLst>
              </p14:cNvPr>
              <p14:cNvContentPartPr/>
              <p14:nvPr/>
            </p14:nvContentPartPr>
            <p14:xfrm>
              <a:off x="4437681" y="4888143"/>
              <a:ext cx="268636" cy="324090"/>
            </p14:xfrm>
          </p:contentPart>
        </mc:Choice>
        <mc:Fallback xmlns="">
          <p:pic>
            <p:nvPicPr>
              <p:cNvPr id="78" name="墨迹 77">
                <a:extLst>
                  <a:ext uri="{FF2B5EF4-FFF2-40B4-BE49-F238E27FC236}">
                    <a16:creationId xmlns:a16="http://schemas.microsoft.com/office/drawing/2014/main" id="{77A3BED1-3395-314E-B5B2-0E7DCB8EFC9B}"/>
                  </a:ext>
                </a:extLst>
              </p:cNvPr>
              <p:cNvPicPr/>
              <p:nvPr/>
            </p:nvPicPr>
            <p:blipFill>
              <a:blip r:embed="rId6"/>
              <a:stretch>
                <a:fillRect/>
              </a:stretch>
            </p:blipFill>
            <p:spPr>
              <a:xfrm>
                <a:off x="4422217" y="4872676"/>
                <a:ext cx="298844" cy="354305"/>
              </a:xfrm>
              <a:prstGeom prst="rect">
                <a:avLst/>
              </a:prstGeom>
            </p:spPr>
          </p:pic>
        </mc:Fallback>
      </mc:AlternateContent>
      <p:graphicFrame>
        <p:nvGraphicFramePr>
          <p:cNvPr id="79" name="表格 78">
            <a:extLst>
              <a:ext uri="{FF2B5EF4-FFF2-40B4-BE49-F238E27FC236}">
                <a16:creationId xmlns:a16="http://schemas.microsoft.com/office/drawing/2014/main" id="{30E4E1FF-C67B-9A4E-A54F-5813A91C041C}"/>
              </a:ext>
            </a:extLst>
          </p:cNvPr>
          <p:cNvGraphicFramePr>
            <a:graphicFrameLocks noGrp="1"/>
          </p:cNvGraphicFramePr>
          <p:nvPr>
            <p:extLst>
              <p:ext uri="{D42A27DB-BD31-4B8C-83A1-F6EECF244321}">
                <p14:modId xmlns:p14="http://schemas.microsoft.com/office/powerpoint/2010/main" val="1677927828"/>
              </p:ext>
            </p:extLst>
          </p:nvPr>
        </p:nvGraphicFramePr>
        <p:xfrm>
          <a:off x="1953836" y="5342664"/>
          <a:ext cx="6096000" cy="370840"/>
        </p:xfrm>
        <a:graphic>
          <a:graphicData uri="http://schemas.openxmlformats.org/drawingml/2006/table">
            <a:tbl>
              <a:tblPr firstRow="1" bandRow="1">
                <a:tableStyleId>{0505E3EF-67EA-436B-97B2-0124C06EBD24}</a:tableStyleId>
              </a:tblPr>
              <a:tblGrid>
                <a:gridCol w="6096000">
                  <a:extLst>
                    <a:ext uri="{9D8B030D-6E8A-4147-A177-3AD203B41FA5}">
                      <a16:colId xmlns:a16="http://schemas.microsoft.com/office/drawing/2014/main" val="3860235324"/>
                    </a:ext>
                  </a:extLst>
                </a:gridCol>
              </a:tblGrid>
              <a:tr h="370840">
                <a:tc>
                  <a:txBody>
                    <a:bodyPr/>
                    <a:lstStyle/>
                    <a:p>
                      <a:r>
                        <a:rPr lang="zh-CN" altLang="en-US" dirty="0">
                          <a:latin typeface="SimHei" panose="02010609060101010101" pitchFamily="49" charset="-122"/>
                          <a:ea typeface="SimHei" panose="02010609060101010101" pitchFamily="49" charset="-122"/>
                        </a:rPr>
                        <a:t>安全目标：机密性、完整性、可用性</a:t>
                      </a:r>
                    </a:p>
                  </a:txBody>
                  <a:tcPr/>
                </a:tc>
                <a:extLst>
                  <a:ext uri="{0D108BD9-81ED-4DB2-BD59-A6C34878D82A}">
                    <a16:rowId xmlns:a16="http://schemas.microsoft.com/office/drawing/2014/main" val="811150734"/>
                  </a:ext>
                </a:extLst>
              </a:tr>
            </a:tbl>
          </a:graphicData>
        </a:graphic>
      </p:graphicFrame>
    </p:spTree>
    <p:extLst>
      <p:ext uri="{BB962C8B-B14F-4D97-AF65-F5344CB8AC3E}">
        <p14:creationId xmlns:p14="http://schemas.microsoft.com/office/powerpoint/2010/main" val="4279611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460B4BE-2626-664B-A345-A3503E6C6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101" y="2465430"/>
            <a:ext cx="6423797" cy="1927139"/>
          </a:xfrm>
          <a:prstGeom prst="rect">
            <a:avLst/>
          </a:prstGeom>
        </p:spPr>
      </p:pic>
      <p:sp>
        <p:nvSpPr>
          <p:cNvPr id="5" name="矩形 4">
            <a:extLst>
              <a:ext uri="{FF2B5EF4-FFF2-40B4-BE49-F238E27FC236}">
                <a16:creationId xmlns:a16="http://schemas.microsoft.com/office/drawing/2014/main" id="{BF431B00-0E33-2F4A-8EBB-D60FFB2F26B6}"/>
              </a:ext>
            </a:extLst>
          </p:cNvPr>
          <p:cNvSpPr/>
          <p:nvPr/>
        </p:nvSpPr>
        <p:spPr>
          <a:xfrm>
            <a:off x="1710191" y="204572"/>
            <a:ext cx="2702984" cy="461665"/>
          </a:xfrm>
          <a:prstGeom prst="rect">
            <a:avLst/>
          </a:prstGeom>
        </p:spPr>
        <p:txBody>
          <a:bodyPr wrap="none">
            <a:spAutoFit/>
          </a:bodyPr>
          <a:lstStyle/>
          <a:p>
            <a:r>
              <a:rPr lang="en" altLang="zh-CN" sz="2400" dirty="0">
                <a:solidFill>
                  <a:srgbClr val="000000"/>
                </a:solidFill>
                <a:latin typeface="PingFang SC" panose="020B0400000000000000" pitchFamily="34" charset="-122"/>
                <a:ea typeface="PingFang SC" panose="020B0400000000000000" pitchFamily="34" charset="-122"/>
              </a:rPr>
              <a:t>Windows</a:t>
            </a:r>
            <a:r>
              <a:rPr lang="zh-CN" altLang="en-US" sz="2400" dirty="0">
                <a:solidFill>
                  <a:srgbClr val="000000"/>
                </a:solidFill>
                <a:latin typeface="PingFang SC" panose="020B0400000000000000" pitchFamily="34" charset="-122"/>
                <a:ea typeface="PingFang SC" panose="020B0400000000000000" pitchFamily="34" charset="-122"/>
              </a:rPr>
              <a:t>安全体系</a:t>
            </a:r>
            <a:endParaRPr lang="zh-CN" altLang="en-US" sz="2400" dirty="0"/>
          </a:p>
        </p:txBody>
      </p:sp>
    </p:spTree>
    <p:extLst>
      <p:ext uri="{BB962C8B-B14F-4D97-AF65-F5344CB8AC3E}">
        <p14:creationId xmlns:p14="http://schemas.microsoft.com/office/powerpoint/2010/main" val="1213639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5BFE9A4-B3AF-E348-9CE6-667F957D4354}"/>
              </a:ext>
            </a:extLst>
          </p:cNvPr>
          <p:cNvSpPr/>
          <p:nvPr/>
        </p:nvSpPr>
        <p:spPr>
          <a:xfrm>
            <a:off x="3020272" y="2967335"/>
            <a:ext cx="3647153"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谢谢聆听！</a:t>
            </a:r>
          </a:p>
        </p:txBody>
      </p:sp>
    </p:spTree>
    <p:extLst>
      <p:ext uri="{BB962C8B-B14F-4D97-AF65-F5344CB8AC3E}">
        <p14:creationId xmlns:p14="http://schemas.microsoft.com/office/powerpoint/2010/main" val="2025635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EA4A46D-2F64-4BE2-92E5-0D5F31444221}"/>
              </a:ext>
            </a:extLst>
          </p:cNvPr>
          <p:cNvSpPr>
            <a:spLocks noGrp="1"/>
          </p:cNvSpPr>
          <p:nvPr>
            <p:ph type="body" sz="quarter" idx="4294967295"/>
          </p:nvPr>
        </p:nvSpPr>
        <p:spPr>
          <a:xfrm>
            <a:off x="1690618" y="348313"/>
            <a:ext cx="1992704" cy="439609"/>
          </a:xfrm>
        </p:spPr>
        <p:txBody>
          <a:bodyPr>
            <a:normAutofit fontScale="77500" lnSpcReduction="20000"/>
          </a:bodyPr>
          <a:lstStyle/>
          <a:p>
            <a:pPr marL="0" indent="0">
              <a:buNone/>
            </a:pPr>
            <a:r>
              <a:rPr lang="zh-CN" altLang="en-US" dirty="0"/>
              <a:t>发展阶段划分</a:t>
            </a:r>
          </a:p>
        </p:txBody>
      </p:sp>
      <p:graphicFrame>
        <p:nvGraphicFramePr>
          <p:cNvPr id="3" name="表格 2">
            <a:extLst>
              <a:ext uri="{FF2B5EF4-FFF2-40B4-BE49-F238E27FC236}">
                <a16:creationId xmlns:a16="http://schemas.microsoft.com/office/drawing/2014/main" id="{A2360B90-8535-CF42-BF7A-57CB9BA88FC4}"/>
              </a:ext>
            </a:extLst>
          </p:cNvPr>
          <p:cNvGraphicFramePr>
            <a:graphicFrameLocks noGrp="1"/>
          </p:cNvGraphicFramePr>
          <p:nvPr>
            <p:extLst>
              <p:ext uri="{D42A27DB-BD31-4B8C-83A1-F6EECF244321}">
                <p14:modId xmlns:p14="http://schemas.microsoft.com/office/powerpoint/2010/main" val="3951674451"/>
              </p:ext>
            </p:extLst>
          </p:nvPr>
        </p:nvGraphicFramePr>
        <p:xfrm>
          <a:off x="1523999" y="2971157"/>
          <a:ext cx="6333068" cy="1483360"/>
        </p:xfrm>
        <a:graphic>
          <a:graphicData uri="http://schemas.openxmlformats.org/drawingml/2006/table">
            <a:tbl>
              <a:tblPr firstRow="1" bandRow="1">
                <a:tableStyleId>{22838BEF-8BB2-4498-84A7-C5851F593DF1}</a:tableStyleId>
              </a:tblPr>
              <a:tblGrid>
                <a:gridCol w="1583267">
                  <a:extLst>
                    <a:ext uri="{9D8B030D-6E8A-4147-A177-3AD203B41FA5}">
                      <a16:colId xmlns:a16="http://schemas.microsoft.com/office/drawing/2014/main" val="3200185153"/>
                    </a:ext>
                  </a:extLst>
                </a:gridCol>
                <a:gridCol w="1583267">
                  <a:extLst>
                    <a:ext uri="{9D8B030D-6E8A-4147-A177-3AD203B41FA5}">
                      <a16:colId xmlns:a16="http://schemas.microsoft.com/office/drawing/2014/main" val="1709302607"/>
                    </a:ext>
                  </a:extLst>
                </a:gridCol>
                <a:gridCol w="1583267">
                  <a:extLst>
                    <a:ext uri="{9D8B030D-6E8A-4147-A177-3AD203B41FA5}">
                      <a16:colId xmlns:a16="http://schemas.microsoft.com/office/drawing/2014/main" val="1541801946"/>
                    </a:ext>
                  </a:extLst>
                </a:gridCol>
                <a:gridCol w="1583267">
                  <a:extLst>
                    <a:ext uri="{9D8B030D-6E8A-4147-A177-3AD203B41FA5}">
                      <a16:colId xmlns:a16="http://schemas.microsoft.com/office/drawing/2014/main" val="2480465886"/>
                    </a:ext>
                  </a:extLst>
                </a:gridCol>
              </a:tblGrid>
              <a:tr h="370840">
                <a:tc gridSpan="3">
                  <a:txBody>
                    <a:bodyPr/>
                    <a:lstStyle/>
                    <a:p>
                      <a:endParaRPr lang="zh-CN" altLang="en-US" dirty="0">
                        <a:latin typeface="SimHei" panose="02010609060101010101" pitchFamily="49" charset="-122"/>
                        <a:ea typeface="SimHei" panose="02010609060101010101" pitchFamily="49" charset="-122"/>
                      </a:endParaRPr>
                    </a:p>
                  </a:txBody>
                  <a:tcPr/>
                </a:tc>
                <a:tc hMerge="1">
                  <a:txBody>
                    <a:bodyPr/>
                    <a:lstStyle/>
                    <a:p>
                      <a:endParaRPr lang="zh-CN" altLang="en-US" dirty="0">
                        <a:latin typeface="SimHei" panose="02010609060101010101" pitchFamily="49" charset="-122"/>
                        <a:ea typeface="SimHei" panose="02010609060101010101" pitchFamily="49" charset="-122"/>
                      </a:endParaRPr>
                    </a:p>
                  </a:txBody>
                  <a:tcPr/>
                </a:tc>
                <a:tc hMerge="1">
                  <a:txBody>
                    <a:bodyPr/>
                    <a:lstStyle/>
                    <a:p>
                      <a:endParaRPr lang="zh-CN" altLang="en-US" dirty="0">
                        <a:latin typeface="SimHei" panose="02010609060101010101" pitchFamily="49" charset="-122"/>
                        <a:ea typeface="SimHei" panose="02010609060101010101" pitchFamily="49" charset="-122"/>
                      </a:endParaRPr>
                    </a:p>
                  </a:txBody>
                  <a:tcPr/>
                </a:tc>
                <a:tc>
                  <a:txBody>
                    <a:bodyPr/>
                    <a:lstStyle/>
                    <a:p>
                      <a:r>
                        <a:rPr lang="zh-CN" altLang="en-US" b="0" dirty="0">
                          <a:latin typeface="SimHei" panose="02010609060101010101" pitchFamily="49" charset="-122"/>
                          <a:ea typeface="SimHei" panose="02010609060101010101" pitchFamily="49" charset="-122"/>
                        </a:rPr>
                        <a:t>动态政策时期</a:t>
                      </a:r>
                    </a:p>
                  </a:txBody>
                  <a:tcPr/>
                </a:tc>
                <a:extLst>
                  <a:ext uri="{0D108BD9-81ED-4DB2-BD59-A6C34878D82A}">
                    <a16:rowId xmlns:a16="http://schemas.microsoft.com/office/drawing/2014/main" val="1046531138"/>
                  </a:ext>
                </a:extLst>
              </a:tr>
              <a:tr h="370840">
                <a:tc gridSpan="2">
                  <a:txBody>
                    <a:bodyPr/>
                    <a:lstStyle/>
                    <a:p>
                      <a:endParaRPr lang="zh-CN" altLang="en-US" dirty="0">
                        <a:latin typeface="SimHei" panose="02010609060101010101" pitchFamily="49" charset="-122"/>
                        <a:ea typeface="SimHei" panose="02010609060101010101" pitchFamily="49" charset="-122"/>
                      </a:endParaRPr>
                    </a:p>
                  </a:txBody>
                  <a:tcPr/>
                </a:tc>
                <a:tc hMerge="1">
                  <a:txBody>
                    <a:bodyPr/>
                    <a:lstStyle/>
                    <a:p>
                      <a:endParaRPr lang="zh-CN" altLang="en-US" dirty="0">
                        <a:latin typeface="SimHei" panose="02010609060101010101" pitchFamily="49" charset="-122"/>
                        <a:ea typeface="SimHei" panose="02010609060101010101" pitchFamily="49" charset="-122"/>
                      </a:endParaRPr>
                    </a:p>
                  </a:txBody>
                  <a:tcPr/>
                </a:tc>
                <a:tc>
                  <a:txBody>
                    <a:bodyPr/>
                    <a:lstStyle/>
                    <a:p>
                      <a:r>
                        <a:rPr lang="zh-CN" altLang="en-US" dirty="0">
                          <a:latin typeface="SimHei" panose="02010609060101010101" pitchFamily="49" charset="-122"/>
                          <a:ea typeface="SimHei" panose="02010609060101010101" pitchFamily="49" charset="-122"/>
                        </a:rPr>
                        <a:t>多政策时期</a:t>
                      </a:r>
                    </a:p>
                  </a:txBody>
                  <a:tcPr/>
                </a:tc>
                <a:tc>
                  <a:txBody>
                    <a:bodyPr/>
                    <a:lstStyle/>
                    <a:p>
                      <a:endParaRPr lang="zh-CN" altLang="en-US">
                        <a:latin typeface="SimHei" panose="02010609060101010101" pitchFamily="49" charset="-122"/>
                        <a:ea typeface="SimHei" panose="02010609060101010101" pitchFamily="49" charset="-122"/>
                      </a:endParaRPr>
                    </a:p>
                  </a:txBody>
                  <a:tcPr/>
                </a:tc>
                <a:extLst>
                  <a:ext uri="{0D108BD9-81ED-4DB2-BD59-A6C34878D82A}">
                    <a16:rowId xmlns:a16="http://schemas.microsoft.com/office/drawing/2014/main" val="3498345544"/>
                  </a:ext>
                </a:extLst>
              </a:tr>
              <a:tr h="370840">
                <a:tc>
                  <a:txBody>
                    <a:bodyPr/>
                    <a:lstStyle/>
                    <a:p>
                      <a:endParaRPr lang="zh-CN" altLang="en-US">
                        <a:latin typeface="SimHei" panose="02010609060101010101" pitchFamily="49" charset="-122"/>
                        <a:ea typeface="SimHei" panose="02010609060101010101" pitchFamily="49" charset="-122"/>
                      </a:endParaRPr>
                    </a:p>
                  </a:txBody>
                  <a:tcPr/>
                </a:tc>
                <a:tc>
                  <a:txBody>
                    <a:bodyPr/>
                    <a:lstStyle/>
                    <a:p>
                      <a:r>
                        <a:rPr lang="zh-CN" altLang="en-US" dirty="0">
                          <a:latin typeface="SimHei" panose="02010609060101010101" pitchFamily="49" charset="-122"/>
                          <a:ea typeface="SimHei" panose="02010609060101010101" pitchFamily="49" charset="-122"/>
                        </a:rPr>
                        <a:t>食谱时期</a:t>
                      </a:r>
                    </a:p>
                  </a:txBody>
                  <a:tcPr/>
                </a:tc>
                <a:tc gridSpan="2">
                  <a:txBody>
                    <a:bodyPr/>
                    <a:lstStyle/>
                    <a:p>
                      <a:endParaRPr lang="zh-CN" altLang="en-US" dirty="0">
                        <a:latin typeface="SimHei" panose="02010609060101010101" pitchFamily="49" charset="-122"/>
                        <a:ea typeface="SimHei" panose="02010609060101010101" pitchFamily="49" charset="-122"/>
                      </a:endParaRPr>
                    </a:p>
                  </a:txBody>
                  <a:tcPr/>
                </a:tc>
                <a:tc hMerge="1">
                  <a:txBody>
                    <a:bodyPr/>
                    <a:lstStyle/>
                    <a:p>
                      <a:endParaRPr lang="zh-CN" altLang="en-US" dirty="0">
                        <a:latin typeface="SimHei" panose="02010609060101010101" pitchFamily="49" charset="-122"/>
                        <a:ea typeface="SimHei" panose="02010609060101010101" pitchFamily="49" charset="-122"/>
                      </a:endParaRPr>
                    </a:p>
                  </a:txBody>
                  <a:tcPr/>
                </a:tc>
                <a:extLst>
                  <a:ext uri="{0D108BD9-81ED-4DB2-BD59-A6C34878D82A}">
                    <a16:rowId xmlns:a16="http://schemas.microsoft.com/office/drawing/2014/main" val="3774914732"/>
                  </a:ext>
                </a:extLst>
              </a:tr>
              <a:tr h="370840">
                <a:tc>
                  <a:txBody>
                    <a:bodyPr/>
                    <a:lstStyle/>
                    <a:p>
                      <a:r>
                        <a:rPr lang="zh-CN" altLang="en-US" dirty="0">
                          <a:latin typeface="SimHei" panose="02010609060101010101" pitchFamily="49" charset="-122"/>
                          <a:ea typeface="SimHei" panose="02010609060101010101" pitchFamily="49" charset="-122"/>
                        </a:rPr>
                        <a:t>奠定时期</a:t>
                      </a:r>
                    </a:p>
                  </a:txBody>
                  <a:tcPr/>
                </a:tc>
                <a:tc gridSpan="3">
                  <a:txBody>
                    <a:bodyPr/>
                    <a:lstStyle/>
                    <a:p>
                      <a:endParaRPr lang="zh-CN" altLang="en-US" dirty="0">
                        <a:latin typeface="SimHei" panose="02010609060101010101" pitchFamily="49" charset="-122"/>
                        <a:ea typeface="SimHei" panose="02010609060101010101" pitchFamily="49" charset="-122"/>
                      </a:endParaRPr>
                    </a:p>
                  </a:txBody>
                  <a:tcPr/>
                </a:tc>
                <a:tc hMerge="1">
                  <a:txBody>
                    <a:bodyPr/>
                    <a:lstStyle/>
                    <a:p>
                      <a:endParaRPr lang="zh-CN" altLang="en-US" dirty="0">
                        <a:latin typeface="SimHei" panose="02010609060101010101" pitchFamily="49" charset="-122"/>
                        <a:ea typeface="SimHei" panose="02010609060101010101" pitchFamily="49" charset="-122"/>
                      </a:endParaRPr>
                    </a:p>
                  </a:txBody>
                  <a:tcPr/>
                </a:tc>
                <a:tc hMerge="1">
                  <a:txBody>
                    <a:bodyPr/>
                    <a:lstStyle/>
                    <a:p>
                      <a:endParaRPr lang="zh-CN" altLang="en-US" dirty="0">
                        <a:latin typeface="SimHei" panose="02010609060101010101" pitchFamily="49" charset="-122"/>
                        <a:ea typeface="SimHei" panose="02010609060101010101" pitchFamily="49" charset="-122"/>
                      </a:endParaRPr>
                    </a:p>
                  </a:txBody>
                  <a:tcPr/>
                </a:tc>
                <a:extLst>
                  <a:ext uri="{0D108BD9-81ED-4DB2-BD59-A6C34878D82A}">
                    <a16:rowId xmlns:a16="http://schemas.microsoft.com/office/drawing/2014/main" val="452045686"/>
                  </a:ext>
                </a:extLst>
              </a:tr>
            </a:tbl>
          </a:graphicData>
        </a:graphic>
      </p:graphicFrame>
      <p:cxnSp>
        <p:nvCxnSpPr>
          <p:cNvPr id="6" name="直线箭头连接符 5">
            <a:extLst>
              <a:ext uri="{FF2B5EF4-FFF2-40B4-BE49-F238E27FC236}">
                <a16:creationId xmlns:a16="http://schemas.microsoft.com/office/drawing/2014/main" id="{1635BECD-27AD-E840-AEE3-D7D1CA380712}"/>
              </a:ext>
            </a:extLst>
          </p:cNvPr>
          <p:cNvCxnSpPr>
            <a:cxnSpLocks/>
          </p:cNvCxnSpPr>
          <p:nvPr/>
        </p:nvCxnSpPr>
        <p:spPr>
          <a:xfrm flipV="1">
            <a:off x="1523999" y="2648932"/>
            <a:ext cx="0" cy="322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线箭头连接符 7">
            <a:extLst>
              <a:ext uri="{FF2B5EF4-FFF2-40B4-BE49-F238E27FC236}">
                <a16:creationId xmlns:a16="http://schemas.microsoft.com/office/drawing/2014/main" id="{F4101FB3-5D46-7A49-BB72-9408046CC8B6}"/>
              </a:ext>
            </a:extLst>
          </p:cNvPr>
          <p:cNvCxnSpPr>
            <a:cxnSpLocks/>
          </p:cNvCxnSpPr>
          <p:nvPr/>
        </p:nvCxnSpPr>
        <p:spPr>
          <a:xfrm>
            <a:off x="7857067" y="4454517"/>
            <a:ext cx="3348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B384364-ADED-DC4C-B8C0-47D074AE793F}"/>
              </a:ext>
            </a:extLst>
          </p:cNvPr>
          <p:cNvSpPr txBox="1"/>
          <p:nvPr/>
        </p:nvSpPr>
        <p:spPr>
          <a:xfrm>
            <a:off x="1197627" y="4524866"/>
            <a:ext cx="652743" cy="369332"/>
          </a:xfrm>
          <a:prstGeom prst="rect">
            <a:avLst/>
          </a:prstGeom>
          <a:noFill/>
        </p:spPr>
        <p:txBody>
          <a:bodyPr wrap="square" rtlCol="0">
            <a:spAutoFit/>
          </a:bodyPr>
          <a:lstStyle/>
          <a:p>
            <a:r>
              <a:rPr kumimoji="1" lang="en-US" altLang="zh-CN" dirty="0"/>
              <a:t>1967</a:t>
            </a:r>
            <a:endParaRPr kumimoji="1" lang="zh-CN" altLang="en-US" dirty="0"/>
          </a:p>
        </p:txBody>
      </p:sp>
      <p:sp>
        <p:nvSpPr>
          <p:cNvPr id="10" name="文本框 9">
            <a:extLst>
              <a:ext uri="{FF2B5EF4-FFF2-40B4-BE49-F238E27FC236}">
                <a16:creationId xmlns:a16="http://schemas.microsoft.com/office/drawing/2014/main" id="{BBB005D6-066C-7440-95D8-CD7BC1389C24}"/>
              </a:ext>
            </a:extLst>
          </p:cNvPr>
          <p:cNvSpPr txBox="1"/>
          <p:nvPr/>
        </p:nvSpPr>
        <p:spPr>
          <a:xfrm>
            <a:off x="2832937" y="4524866"/>
            <a:ext cx="652743" cy="369332"/>
          </a:xfrm>
          <a:prstGeom prst="rect">
            <a:avLst/>
          </a:prstGeom>
          <a:noFill/>
        </p:spPr>
        <p:txBody>
          <a:bodyPr wrap="square" rtlCol="0">
            <a:spAutoFit/>
          </a:bodyPr>
          <a:lstStyle/>
          <a:p>
            <a:r>
              <a:rPr kumimoji="1" lang="en-US" altLang="zh-CN" dirty="0"/>
              <a:t>1983</a:t>
            </a:r>
            <a:endParaRPr kumimoji="1" lang="zh-CN" altLang="en-US" dirty="0"/>
          </a:p>
        </p:txBody>
      </p:sp>
      <p:sp>
        <p:nvSpPr>
          <p:cNvPr id="11" name="文本框 10">
            <a:extLst>
              <a:ext uri="{FF2B5EF4-FFF2-40B4-BE49-F238E27FC236}">
                <a16:creationId xmlns:a16="http://schemas.microsoft.com/office/drawing/2014/main" id="{07668821-FE9C-5E45-B9C4-130E3675F51E}"/>
              </a:ext>
            </a:extLst>
          </p:cNvPr>
          <p:cNvSpPr txBox="1"/>
          <p:nvPr/>
        </p:nvSpPr>
        <p:spPr>
          <a:xfrm>
            <a:off x="4364161" y="4524866"/>
            <a:ext cx="652743" cy="369332"/>
          </a:xfrm>
          <a:prstGeom prst="rect">
            <a:avLst/>
          </a:prstGeom>
          <a:noFill/>
        </p:spPr>
        <p:txBody>
          <a:bodyPr wrap="square" rtlCol="0">
            <a:spAutoFit/>
          </a:bodyPr>
          <a:lstStyle/>
          <a:p>
            <a:r>
              <a:rPr kumimoji="1" lang="en-US" altLang="zh-CN" dirty="0"/>
              <a:t>1993</a:t>
            </a:r>
            <a:endParaRPr kumimoji="1" lang="zh-CN" altLang="en-US" dirty="0"/>
          </a:p>
        </p:txBody>
      </p:sp>
      <p:sp>
        <p:nvSpPr>
          <p:cNvPr id="12" name="文本框 11">
            <a:extLst>
              <a:ext uri="{FF2B5EF4-FFF2-40B4-BE49-F238E27FC236}">
                <a16:creationId xmlns:a16="http://schemas.microsoft.com/office/drawing/2014/main" id="{B660E65A-71B2-A545-BBE7-2A5411E8B58A}"/>
              </a:ext>
            </a:extLst>
          </p:cNvPr>
          <p:cNvSpPr txBox="1"/>
          <p:nvPr/>
        </p:nvSpPr>
        <p:spPr>
          <a:xfrm>
            <a:off x="5995449" y="4524866"/>
            <a:ext cx="652743" cy="369332"/>
          </a:xfrm>
          <a:prstGeom prst="rect">
            <a:avLst/>
          </a:prstGeom>
          <a:noFill/>
        </p:spPr>
        <p:txBody>
          <a:bodyPr wrap="square" rtlCol="0">
            <a:spAutoFit/>
          </a:bodyPr>
          <a:lstStyle/>
          <a:p>
            <a:r>
              <a:rPr kumimoji="1" lang="en-US" altLang="zh-CN" dirty="0"/>
              <a:t>1999</a:t>
            </a:r>
            <a:endParaRPr kumimoji="1" lang="zh-CN" altLang="en-US" dirty="0"/>
          </a:p>
        </p:txBody>
      </p:sp>
      <p:pic>
        <p:nvPicPr>
          <p:cNvPr id="16" name="图片 15">
            <a:extLst>
              <a:ext uri="{FF2B5EF4-FFF2-40B4-BE49-F238E27FC236}">
                <a16:creationId xmlns:a16="http://schemas.microsoft.com/office/drawing/2014/main" id="{11F3597C-EDD0-9145-9632-07711E682D3A}"/>
              </a:ext>
            </a:extLst>
          </p:cNvPr>
          <p:cNvPicPr>
            <a:picLocks noChangeAspect="1"/>
          </p:cNvPicPr>
          <p:nvPr/>
        </p:nvPicPr>
        <p:blipFill>
          <a:blip r:embed="rId2"/>
          <a:stretch>
            <a:fillRect/>
          </a:stretch>
        </p:blipFill>
        <p:spPr>
          <a:xfrm>
            <a:off x="0" y="0"/>
            <a:ext cx="279105" cy="6858000"/>
          </a:xfrm>
          <a:prstGeom prst="rect">
            <a:avLst/>
          </a:prstGeom>
        </p:spPr>
      </p:pic>
      <p:pic>
        <p:nvPicPr>
          <p:cNvPr id="17" name="图片 16">
            <a:extLst>
              <a:ext uri="{FF2B5EF4-FFF2-40B4-BE49-F238E27FC236}">
                <a16:creationId xmlns:a16="http://schemas.microsoft.com/office/drawing/2014/main" id="{D74DE341-C6BB-FF4F-A656-DD49B485E695}"/>
              </a:ext>
            </a:extLst>
          </p:cNvPr>
          <p:cNvPicPr>
            <a:picLocks noChangeAspect="1"/>
          </p:cNvPicPr>
          <p:nvPr/>
        </p:nvPicPr>
        <p:blipFill>
          <a:blip r:embed="rId3"/>
          <a:stretch>
            <a:fillRect/>
          </a:stretch>
        </p:blipFill>
        <p:spPr>
          <a:xfrm>
            <a:off x="279105" y="0"/>
            <a:ext cx="1384300" cy="901700"/>
          </a:xfrm>
          <a:prstGeom prst="rect">
            <a:avLst/>
          </a:prstGeom>
        </p:spPr>
      </p:pic>
    </p:spTree>
    <p:extLst>
      <p:ext uri="{BB962C8B-B14F-4D97-AF65-F5344CB8AC3E}">
        <p14:creationId xmlns:p14="http://schemas.microsoft.com/office/powerpoint/2010/main" val="3519407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EA4A46D-2F64-4BE2-92E5-0D5F31444221}"/>
              </a:ext>
            </a:extLst>
          </p:cNvPr>
          <p:cNvSpPr>
            <a:spLocks noGrp="1"/>
          </p:cNvSpPr>
          <p:nvPr>
            <p:ph type="body" sz="quarter" idx="4294967295"/>
          </p:nvPr>
        </p:nvSpPr>
        <p:spPr>
          <a:xfrm>
            <a:off x="656724" y="1274365"/>
            <a:ext cx="2594789" cy="439609"/>
          </a:xfrm>
        </p:spPr>
        <p:txBody>
          <a:bodyPr>
            <a:normAutofit fontScale="70000" lnSpcReduction="20000"/>
          </a:bodyPr>
          <a:lstStyle/>
          <a:p>
            <a:r>
              <a:rPr lang="zh-CN" altLang="en-US" dirty="0"/>
              <a:t>安全操作系统发展</a:t>
            </a:r>
          </a:p>
        </p:txBody>
      </p:sp>
      <p:graphicFrame>
        <p:nvGraphicFramePr>
          <p:cNvPr id="2" name="表格 1">
            <a:extLst>
              <a:ext uri="{FF2B5EF4-FFF2-40B4-BE49-F238E27FC236}">
                <a16:creationId xmlns:a16="http://schemas.microsoft.com/office/drawing/2014/main" id="{1A10BBCC-74E0-8448-B1BD-198930067DAF}"/>
              </a:ext>
            </a:extLst>
          </p:cNvPr>
          <p:cNvGraphicFramePr>
            <a:graphicFrameLocks noGrp="1"/>
          </p:cNvGraphicFramePr>
          <p:nvPr>
            <p:extLst>
              <p:ext uri="{D42A27DB-BD31-4B8C-83A1-F6EECF244321}">
                <p14:modId xmlns:p14="http://schemas.microsoft.com/office/powerpoint/2010/main" val="528832719"/>
              </p:ext>
            </p:extLst>
          </p:nvPr>
        </p:nvGraphicFramePr>
        <p:xfrm>
          <a:off x="391802" y="1054886"/>
          <a:ext cx="8656960" cy="4970649"/>
        </p:xfrm>
        <a:graphic>
          <a:graphicData uri="http://schemas.openxmlformats.org/drawingml/2006/table">
            <a:tbl>
              <a:tblPr firstRow="1" bandRow="1">
                <a:tableStyleId>{0505E3EF-67EA-436B-97B2-0124C06EBD24}</a:tableStyleId>
              </a:tblPr>
              <a:tblGrid>
                <a:gridCol w="1470202">
                  <a:extLst>
                    <a:ext uri="{9D8B030D-6E8A-4147-A177-3AD203B41FA5}">
                      <a16:colId xmlns:a16="http://schemas.microsoft.com/office/drawing/2014/main" val="706680841"/>
                    </a:ext>
                  </a:extLst>
                </a:gridCol>
                <a:gridCol w="1586375">
                  <a:extLst>
                    <a:ext uri="{9D8B030D-6E8A-4147-A177-3AD203B41FA5}">
                      <a16:colId xmlns:a16="http://schemas.microsoft.com/office/drawing/2014/main" val="2777410645"/>
                    </a:ext>
                  </a:extLst>
                </a:gridCol>
                <a:gridCol w="1538303">
                  <a:extLst>
                    <a:ext uri="{9D8B030D-6E8A-4147-A177-3AD203B41FA5}">
                      <a16:colId xmlns:a16="http://schemas.microsoft.com/office/drawing/2014/main" val="1860637517"/>
                    </a:ext>
                  </a:extLst>
                </a:gridCol>
                <a:gridCol w="2067095">
                  <a:extLst>
                    <a:ext uri="{9D8B030D-6E8A-4147-A177-3AD203B41FA5}">
                      <a16:colId xmlns:a16="http://schemas.microsoft.com/office/drawing/2014/main" val="2288010842"/>
                    </a:ext>
                  </a:extLst>
                </a:gridCol>
                <a:gridCol w="1994985">
                  <a:extLst>
                    <a:ext uri="{9D8B030D-6E8A-4147-A177-3AD203B41FA5}">
                      <a16:colId xmlns:a16="http://schemas.microsoft.com/office/drawing/2014/main" val="4235993367"/>
                    </a:ext>
                  </a:extLst>
                </a:gridCol>
              </a:tblGrid>
              <a:tr h="379558">
                <a:tc>
                  <a:txBody>
                    <a:bodyPr/>
                    <a:lstStyle/>
                    <a:p>
                      <a:endParaRPr lang="zh-CN" altLang="en-US" dirty="0">
                        <a:latin typeface="SimHei" panose="02010609060101010101" pitchFamily="49" charset="-122"/>
                        <a:ea typeface="SimHei" panose="02010609060101010101" pitchFamily="49" charset="-122"/>
                      </a:endParaRPr>
                    </a:p>
                  </a:txBody>
                  <a:tcPr/>
                </a:tc>
                <a:tc>
                  <a:txBody>
                    <a:bodyPr/>
                    <a:lstStyle/>
                    <a:p>
                      <a:r>
                        <a:rPr lang="zh-CN" altLang="en-US" dirty="0">
                          <a:latin typeface="SimHei" panose="02010609060101010101" pitchFamily="49" charset="-122"/>
                          <a:ea typeface="SimHei" panose="02010609060101010101" pitchFamily="49" charset="-122"/>
                        </a:rPr>
                        <a:t>奠基时期</a:t>
                      </a:r>
                    </a:p>
                  </a:txBody>
                  <a:tcPr/>
                </a:tc>
                <a:tc>
                  <a:txBody>
                    <a:bodyPr/>
                    <a:lstStyle/>
                    <a:p>
                      <a:r>
                        <a:rPr lang="zh-CN" altLang="en-US" dirty="0">
                          <a:latin typeface="SimHei" panose="02010609060101010101" pitchFamily="49" charset="-122"/>
                          <a:ea typeface="SimHei" panose="02010609060101010101" pitchFamily="49" charset="-122"/>
                        </a:rPr>
                        <a:t>食谱时期</a:t>
                      </a:r>
                    </a:p>
                  </a:txBody>
                  <a:tcPr/>
                </a:tc>
                <a:tc>
                  <a:txBody>
                    <a:bodyPr/>
                    <a:lstStyle/>
                    <a:p>
                      <a:r>
                        <a:rPr lang="zh-CN" altLang="en-US" dirty="0">
                          <a:latin typeface="SimHei" panose="02010609060101010101" pitchFamily="49" charset="-122"/>
                          <a:ea typeface="SimHei" panose="02010609060101010101" pitchFamily="49" charset="-122"/>
                        </a:rPr>
                        <a:t>多政策时期</a:t>
                      </a:r>
                    </a:p>
                  </a:txBody>
                  <a:tcPr/>
                </a:tc>
                <a:tc>
                  <a:txBody>
                    <a:bodyPr/>
                    <a:lstStyle/>
                    <a:p>
                      <a:r>
                        <a:rPr lang="zh-CN" altLang="en-US" dirty="0">
                          <a:latin typeface="SimHei" panose="02010609060101010101" pitchFamily="49" charset="-122"/>
                          <a:ea typeface="SimHei" panose="02010609060101010101" pitchFamily="49" charset="-122"/>
                        </a:rPr>
                        <a:t>动态政策时期</a:t>
                      </a:r>
                    </a:p>
                  </a:txBody>
                  <a:tcPr/>
                </a:tc>
                <a:extLst>
                  <a:ext uri="{0D108BD9-81ED-4DB2-BD59-A6C34878D82A}">
                    <a16:rowId xmlns:a16="http://schemas.microsoft.com/office/drawing/2014/main" val="2781869247"/>
                  </a:ext>
                </a:extLst>
              </a:tr>
              <a:tr h="379558">
                <a:tc>
                  <a:txBody>
                    <a:bodyPr/>
                    <a:lstStyle/>
                    <a:p>
                      <a:r>
                        <a:rPr lang="zh-CN" altLang="en-US" dirty="0">
                          <a:latin typeface="SimHei" panose="02010609060101010101" pitchFamily="49" charset="-122"/>
                          <a:ea typeface="SimHei" panose="02010609060101010101" pitchFamily="49" charset="-122"/>
                        </a:rPr>
                        <a:t>启始年度</a:t>
                      </a:r>
                    </a:p>
                  </a:txBody>
                  <a:tcPr/>
                </a:tc>
                <a:tc>
                  <a:txBody>
                    <a:bodyPr/>
                    <a:lstStyle/>
                    <a:p>
                      <a:r>
                        <a:rPr lang="en-US" altLang="zh-CN" dirty="0">
                          <a:latin typeface="SimHei" panose="02010609060101010101" pitchFamily="49" charset="-122"/>
                          <a:ea typeface="SimHei" panose="02010609060101010101" pitchFamily="49" charset="-122"/>
                        </a:rPr>
                        <a:t>1967</a:t>
                      </a:r>
                      <a:endParaRPr lang="zh-CN" altLang="en-US" dirty="0">
                        <a:latin typeface="SimHei" panose="02010609060101010101" pitchFamily="49" charset="-122"/>
                        <a:ea typeface="SimHei" panose="02010609060101010101" pitchFamily="49" charset="-122"/>
                      </a:endParaRPr>
                    </a:p>
                  </a:txBody>
                  <a:tcPr/>
                </a:tc>
                <a:tc>
                  <a:txBody>
                    <a:bodyPr/>
                    <a:lstStyle/>
                    <a:p>
                      <a:endParaRPr lang="zh-CN" altLang="en-US" dirty="0">
                        <a:latin typeface="SimHei" panose="02010609060101010101" pitchFamily="49" charset="-122"/>
                        <a:ea typeface="SimHei" panose="02010609060101010101" pitchFamily="49" charset="-122"/>
                      </a:endParaRPr>
                    </a:p>
                  </a:txBody>
                  <a:tcPr/>
                </a:tc>
                <a:tc>
                  <a:txBody>
                    <a:bodyPr/>
                    <a:lstStyle/>
                    <a:p>
                      <a:endParaRPr lang="zh-CN" altLang="en-US" dirty="0">
                        <a:latin typeface="SimHei" panose="02010609060101010101" pitchFamily="49" charset="-122"/>
                        <a:ea typeface="SimHei" panose="02010609060101010101" pitchFamily="49" charset="-122"/>
                      </a:endParaRPr>
                    </a:p>
                  </a:txBody>
                  <a:tcPr/>
                </a:tc>
                <a:tc>
                  <a:txBody>
                    <a:bodyPr/>
                    <a:lstStyle/>
                    <a:p>
                      <a:endParaRPr lang="zh-CN" altLang="en-US" dirty="0">
                        <a:latin typeface="SimHei" panose="02010609060101010101" pitchFamily="49" charset="-122"/>
                        <a:ea typeface="SimHei" panose="02010609060101010101" pitchFamily="49" charset="-122"/>
                      </a:endParaRPr>
                    </a:p>
                  </a:txBody>
                  <a:tcPr/>
                </a:tc>
                <a:extLst>
                  <a:ext uri="{0D108BD9-81ED-4DB2-BD59-A6C34878D82A}">
                    <a16:rowId xmlns:a16="http://schemas.microsoft.com/office/drawing/2014/main" val="674870122"/>
                  </a:ext>
                </a:extLst>
              </a:tr>
              <a:tr h="655127">
                <a:tc>
                  <a:txBody>
                    <a:bodyPr/>
                    <a:lstStyle/>
                    <a:p>
                      <a:r>
                        <a:rPr lang="zh-CN" altLang="en-US" dirty="0">
                          <a:latin typeface="SimHei" panose="02010609060101010101" pitchFamily="49" charset="-122"/>
                          <a:ea typeface="SimHei" panose="02010609060101010101" pitchFamily="49" charset="-122"/>
                        </a:rPr>
                        <a:t>开始标志</a:t>
                      </a:r>
                    </a:p>
                  </a:txBody>
                  <a:tcPr/>
                </a:tc>
                <a:tc>
                  <a:txBody>
                    <a:bodyPr/>
                    <a:lstStyle/>
                    <a:p>
                      <a:r>
                        <a:rPr lang="en-US" altLang="zh-CN" dirty="0">
                          <a:latin typeface="SimHei" panose="02010609060101010101" pitchFamily="49" charset="-122"/>
                          <a:ea typeface="SimHei" panose="02010609060101010101" pitchFamily="49" charset="-122"/>
                        </a:rPr>
                        <a:t>Adept-50</a:t>
                      </a:r>
                      <a:endParaRPr lang="zh-CN" altLang="en-US" dirty="0">
                        <a:latin typeface="SimHei" panose="02010609060101010101" pitchFamily="49" charset="-122"/>
                        <a:ea typeface="SimHei" panose="02010609060101010101" pitchFamily="49" charset="-122"/>
                      </a:endParaRPr>
                    </a:p>
                  </a:txBody>
                  <a:tcPr/>
                </a:tc>
                <a:tc>
                  <a:txBody>
                    <a:bodyPr/>
                    <a:lstStyle/>
                    <a:p>
                      <a:endParaRPr lang="zh-CN" altLang="en-US" dirty="0">
                        <a:latin typeface="SimHei" panose="02010609060101010101" pitchFamily="49" charset="-122"/>
                        <a:ea typeface="SimHei" panose="02010609060101010101" pitchFamily="49" charset="-122"/>
                      </a:endParaRPr>
                    </a:p>
                  </a:txBody>
                  <a:tcPr/>
                </a:tc>
                <a:tc>
                  <a:txBody>
                    <a:bodyPr/>
                    <a:lstStyle/>
                    <a:p>
                      <a:endParaRPr lang="zh-CN" altLang="en-US" dirty="0">
                        <a:latin typeface="SimHei" panose="02010609060101010101" pitchFamily="49" charset="-122"/>
                        <a:ea typeface="SimHei" panose="02010609060101010101" pitchFamily="49" charset="-122"/>
                      </a:endParaRPr>
                    </a:p>
                  </a:txBody>
                  <a:tcPr/>
                </a:tc>
                <a:tc>
                  <a:txBody>
                    <a:bodyPr/>
                    <a:lstStyle/>
                    <a:p>
                      <a:endParaRPr lang="zh-CN" altLang="en-US" dirty="0">
                        <a:latin typeface="SimHei" panose="02010609060101010101" pitchFamily="49" charset="-122"/>
                        <a:ea typeface="SimHei" panose="02010609060101010101" pitchFamily="49" charset="-122"/>
                      </a:endParaRPr>
                    </a:p>
                  </a:txBody>
                  <a:tcPr/>
                </a:tc>
                <a:extLst>
                  <a:ext uri="{0D108BD9-81ED-4DB2-BD59-A6C34878D82A}">
                    <a16:rowId xmlns:a16="http://schemas.microsoft.com/office/drawing/2014/main" val="3445161129"/>
                  </a:ext>
                </a:extLst>
              </a:tr>
              <a:tr h="1216665">
                <a:tc>
                  <a:txBody>
                    <a:bodyPr/>
                    <a:lstStyle/>
                    <a:p>
                      <a:r>
                        <a:rPr lang="zh-CN" altLang="en-US" dirty="0">
                          <a:latin typeface="SimHei" panose="02010609060101010101" pitchFamily="49" charset="-122"/>
                          <a:ea typeface="SimHei" panose="02010609060101010101" pitchFamily="49" charset="-122"/>
                        </a:rPr>
                        <a:t>主要特点</a:t>
                      </a:r>
                    </a:p>
                  </a:txBody>
                  <a:tcPr/>
                </a:tc>
                <a:tc>
                  <a:txBody>
                    <a:bodyPr/>
                    <a:lstStyle/>
                    <a:p>
                      <a:r>
                        <a:rPr lang="zh-CN" altLang="en-US" sz="1800" kern="1200" dirty="0">
                          <a:solidFill>
                            <a:schemeClr val="dk1"/>
                          </a:solidFill>
                          <a:effectLst/>
                          <a:latin typeface="SimHei" panose="02010609060101010101" pitchFamily="49" charset="-122"/>
                          <a:ea typeface="SimHei" panose="02010609060101010101" pitchFamily="49" charset="-122"/>
                          <a:cs typeface="+mn-cs"/>
                        </a:rPr>
                        <a:t>探索</a:t>
                      </a:r>
                      <a:r>
                        <a:rPr lang="zh-CN" altLang="zh-CN" sz="1800" kern="1200" dirty="0">
                          <a:solidFill>
                            <a:schemeClr val="dk1"/>
                          </a:solidFill>
                          <a:effectLst/>
                          <a:latin typeface="SimHei" panose="02010609060101010101" pitchFamily="49" charset="-122"/>
                          <a:ea typeface="SimHei" panose="02010609060101010101" pitchFamily="49" charset="-122"/>
                          <a:cs typeface="+mn-cs"/>
                        </a:rPr>
                        <a:t>基本思想、理论、技术和方法</a:t>
                      </a:r>
                      <a:r>
                        <a:rPr lang="zh-CN" altLang="zh-CN" dirty="0">
                          <a:effectLst/>
                          <a:latin typeface="SimHei" panose="02010609060101010101" pitchFamily="49" charset="-122"/>
                          <a:ea typeface="SimHei" panose="02010609060101010101" pitchFamily="49" charset="-122"/>
                        </a:rPr>
                        <a:t> </a:t>
                      </a:r>
                      <a:endParaRPr lang="zh-CN" altLang="en-US" dirty="0">
                        <a:latin typeface="SimHei" panose="02010609060101010101" pitchFamily="49" charset="-122"/>
                        <a:ea typeface="SimHei" panose="02010609060101010101" pitchFamily="49" charset="-122"/>
                      </a:endParaRPr>
                    </a:p>
                  </a:txBody>
                  <a:tcPr/>
                </a:tc>
                <a:tc>
                  <a:txBody>
                    <a:bodyPr/>
                    <a:lstStyle/>
                    <a:p>
                      <a:endParaRPr lang="zh-CN" altLang="en-US" dirty="0">
                        <a:latin typeface="SimHei" panose="02010609060101010101" pitchFamily="49" charset="-122"/>
                        <a:ea typeface="SimHei" panose="02010609060101010101" pitchFamily="49" charset="-122"/>
                      </a:endParaRPr>
                    </a:p>
                  </a:txBody>
                  <a:tcPr/>
                </a:tc>
                <a:tc>
                  <a:txBody>
                    <a:bodyPr/>
                    <a:lstStyle/>
                    <a:p>
                      <a:endParaRPr lang="zh-CN" altLang="en-US" dirty="0">
                        <a:latin typeface="SimHei" panose="02010609060101010101" pitchFamily="49" charset="-122"/>
                        <a:ea typeface="SimHei" panose="02010609060101010101" pitchFamily="49" charset="-122"/>
                      </a:endParaRPr>
                    </a:p>
                  </a:txBody>
                  <a:tcPr/>
                </a:tc>
                <a:tc>
                  <a:txBody>
                    <a:bodyPr/>
                    <a:lstStyle/>
                    <a:p>
                      <a:endParaRPr lang="zh-CN" altLang="en-US" dirty="0">
                        <a:latin typeface="SimHei" panose="02010609060101010101" pitchFamily="49" charset="-122"/>
                        <a:ea typeface="SimHei" panose="02010609060101010101" pitchFamily="49" charset="-122"/>
                      </a:endParaRPr>
                    </a:p>
                  </a:txBody>
                  <a:tcPr/>
                </a:tc>
                <a:extLst>
                  <a:ext uri="{0D108BD9-81ED-4DB2-BD59-A6C34878D82A}">
                    <a16:rowId xmlns:a16="http://schemas.microsoft.com/office/drawing/2014/main" val="3193924812"/>
                  </a:ext>
                </a:extLst>
              </a:tr>
              <a:tr h="2339741">
                <a:tc>
                  <a:txBody>
                    <a:bodyPr/>
                    <a:lstStyle/>
                    <a:p>
                      <a:r>
                        <a:rPr lang="zh-CN" altLang="en-US" dirty="0">
                          <a:latin typeface="SimHei" panose="02010609060101010101" pitchFamily="49" charset="-122"/>
                          <a:ea typeface="SimHei" panose="02010609060101010101" pitchFamily="49" charset="-122"/>
                        </a:rPr>
                        <a:t>代表思想或系统</a:t>
                      </a:r>
                    </a:p>
                  </a:txBody>
                  <a:tcPr/>
                </a:tc>
                <a:tc>
                  <a:txBody>
                    <a:bodyPr/>
                    <a:lstStyle/>
                    <a:p>
                      <a:r>
                        <a:rPr lang="zh-CN" altLang="en-US" dirty="0">
                          <a:latin typeface="SimHei" panose="02010609060101010101" pitchFamily="49" charset="-122"/>
                          <a:ea typeface="SimHei" panose="02010609060101010101" pitchFamily="49" charset="-122"/>
                        </a:rPr>
                        <a:t>访问控制矩阵、</a:t>
                      </a:r>
                      <a:endParaRPr lang="en-US" altLang="zh-CN" dirty="0">
                        <a:latin typeface="SimHei" panose="02010609060101010101" pitchFamily="49" charset="-122"/>
                        <a:ea typeface="SimHei"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SimHei" panose="02010609060101010101" pitchFamily="49" charset="-122"/>
                          <a:ea typeface="SimHei" panose="02010609060101010101" pitchFamily="49" charset="-122"/>
                        </a:rPr>
                        <a:t>引用监控机、</a:t>
                      </a:r>
                      <a:r>
                        <a:rPr lang="en-US" altLang="zh-CN" dirty="0">
                          <a:latin typeface="SimHei" panose="02010609060101010101" pitchFamily="49" charset="-122"/>
                          <a:ea typeface="SimHei" panose="02010609060101010101" pitchFamily="49" charset="-122"/>
                        </a:rPr>
                        <a:t>BLP</a:t>
                      </a:r>
                      <a:r>
                        <a:rPr lang="zh-CN" altLang="en-US" dirty="0">
                          <a:latin typeface="SimHei" panose="02010609060101010101" pitchFamily="49" charset="-122"/>
                          <a:ea typeface="SimHei" panose="02010609060101010101" pitchFamily="49" charset="-122"/>
                        </a:rPr>
                        <a:t>模型、隐通道；</a:t>
                      </a:r>
                      <a:r>
                        <a:rPr lang="en-US" altLang="zh-CN" dirty="0">
                          <a:latin typeface="SimHei" panose="02010609060101010101" pitchFamily="49" charset="-122"/>
                          <a:ea typeface="SimHei" panose="02010609060101010101" pitchFamily="49" charset="-122"/>
                        </a:rPr>
                        <a:t>Adept-50</a:t>
                      </a:r>
                      <a:endParaRPr lang="zh-CN" altLang="en-US" dirty="0">
                        <a:latin typeface="SimHei" panose="02010609060101010101" pitchFamily="49" charset="-122"/>
                        <a:ea typeface="SimHei" panose="02010609060101010101" pitchFamily="49" charset="-122"/>
                      </a:endParaRPr>
                    </a:p>
                    <a:p>
                      <a:r>
                        <a:rPr lang="zh-CN" altLang="en-US" dirty="0">
                          <a:latin typeface="SimHei" panose="02010609060101010101" pitchFamily="49" charset="-122"/>
                          <a:ea typeface="SimHei" panose="02010609060101010101" pitchFamily="49" charset="-122"/>
                        </a:rPr>
                        <a:t>、</a:t>
                      </a:r>
                      <a:r>
                        <a:rPr lang="en-US" altLang="zh-CN" dirty="0">
                          <a:latin typeface="SimHei" panose="02010609060101010101" pitchFamily="49" charset="-122"/>
                          <a:ea typeface="SimHei" panose="02010609060101010101" pitchFamily="49" charset="-122"/>
                        </a:rPr>
                        <a:t>Multics</a:t>
                      </a:r>
                      <a:endParaRPr lang="zh-CN" altLang="en-US" dirty="0">
                        <a:latin typeface="SimHei" panose="02010609060101010101" pitchFamily="49" charset="-122"/>
                        <a:ea typeface="SimHei" panose="02010609060101010101" pitchFamily="49" charset="-122"/>
                      </a:endParaRPr>
                    </a:p>
                  </a:txBody>
                  <a:tcPr/>
                </a:tc>
                <a:tc>
                  <a:txBody>
                    <a:bodyPr/>
                    <a:lstStyle/>
                    <a:p>
                      <a:endParaRPr lang="en-US" altLang="zh-CN" dirty="0">
                        <a:latin typeface="SimHei" panose="02010609060101010101" pitchFamily="49" charset="-122"/>
                        <a:ea typeface="SimHei" panose="02010609060101010101" pitchFamily="49" charset="-122"/>
                      </a:endParaRPr>
                    </a:p>
                  </a:txBody>
                  <a:tcPr/>
                </a:tc>
                <a:tc>
                  <a:txBody>
                    <a:bodyPr/>
                    <a:lstStyle/>
                    <a:p>
                      <a:endParaRPr lang="zh-CN" altLang="en-US" dirty="0">
                        <a:latin typeface="SimHei" panose="02010609060101010101" pitchFamily="49" charset="-122"/>
                        <a:ea typeface="SimHei" panose="02010609060101010101" pitchFamily="49" charset="-122"/>
                      </a:endParaRPr>
                    </a:p>
                  </a:txBody>
                  <a:tcPr/>
                </a:tc>
                <a:tc>
                  <a:txBody>
                    <a:bodyPr/>
                    <a:lstStyle/>
                    <a:p>
                      <a:endParaRPr lang="zh-CN" altLang="en-US" dirty="0">
                        <a:latin typeface="SimHei" panose="02010609060101010101" pitchFamily="49" charset="-122"/>
                        <a:ea typeface="SimHei" panose="02010609060101010101" pitchFamily="49" charset="-122"/>
                      </a:endParaRPr>
                    </a:p>
                  </a:txBody>
                  <a:tcPr/>
                </a:tc>
                <a:extLst>
                  <a:ext uri="{0D108BD9-81ED-4DB2-BD59-A6C34878D82A}">
                    <a16:rowId xmlns:a16="http://schemas.microsoft.com/office/drawing/2014/main" val="4113094083"/>
                  </a:ext>
                </a:extLst>
              </a:tr>
            </a:tbl>
          </a:graphicData>
        </a:graphic>
      </p:graphicFrame>
    </p:spTree>
    <p:extLst>
      <p:ext uri="{BB962C8B-B14F-4D97-AF65-F5344CB8AC3E}">
        <p14:creationId xmlns:p14="http://schemas.microsoft.com/office/powerpoint/2010/main" val="579542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EA4A46D-2F64-4BE2-92E5-0D5F31444221}"/>
              </a:ext>
            </a:extLst>
          </p:cNvPr>
          <p:cNvSpPr>
            <a:spLocks noGrp="1"/>
          </p:cNvSpPr>
          <p:nvPr>
            <p:ph type="body" sz="quarter" idx="4294967295"/>
          </p:nvPr>
        </p:nvSpPr>
        <p:spPr>
          <a:xfrm>
            <a:off x="1682335" y="261111"/>
            <a:ext cx="1992704" cy="439609"/>
          </a:xfrm>
        </p:spPr>
        <p:txBody>
          <a:bodyPr>
            <a:normAutofit fontScale="77500" lnSpcReduction="20000"/>
          </a:bodyPr>
          <a:lstStyle/>
          <a:p>
            <a:pPr marL="0" indent="0">
              <a:buNone/>
            </a:pPr>
            <a:r>
              <a:rPr lang="zh-CN" altLang="en-US" dirty="0">
                <a:latin typeface="SimHei" panose="02010609060101010101" pitchFamily="49" charset="-122"/>
                <a:ea typeface="SimHei" panose="02010609060101010101" pitchFamily="49" charset="-122"/>
              </a:rPr>
              <a:t>访问控制矩阵</a:t>
            </a:r>
          </a:p>
        </p:txBody>
      </p:sp>
      <p:sp>
        <p:nvSpPr>
          <p:cNvPr id="2" name="矩形 1">
            <a:extLst>
              <a:ext uri="{FF2B5EF4-FFF2-40B4-BE49-F238E27FC236}">
                <a16:creationId xmlns:a16="http://schemas.microsoft.com/office/drawing/2014/main" id="{3C30A862-BAFA-334A-ACCD-2D6361049029}"/>
              </a:ext>
            </a:extLst>
          </p:cNvPr>
          <p:cNvSpPr/>
          <p:nvPr/>
        </p:nvSpPr>
        <p:spPr>
          <a:xfrm>
            <a:off x="1140834" y="1169937"/>
            <a:ext cx="6565769" cy="5262979"/>
          </a:xfrm>
          <a:prstGeom prst="rect">
            <a:avLst/>
          </a:prstGeom>
        </p:spPr>
        <p:txBody>
          <a:bodyPr wrap="square">
            <a:spAutoFit/>
          </a:bodyPr>
          <a:lstStyle/>
          <a:p>
            <a:pPr algn="just">
              <a:spcAft>
                <a:spcPts val="0"/>
              </a:spcAft>
            </a:pPr>
            <a:r>
              <a:rPr lang="en-US" altLang="zh-CN" sz="2400" kern="0" dirty="0">
                <a:latin typeface="SimHei" panose="02010609060101010101" pitchFamily="49" charset="-122"/>
                <a:ea typeface="SimHei" panose="02010609060101010101" pitchFamily="49" charset="-122"/>
                <a:cs typeface="宋体" panose="02010600030101010101" pitchFamily="2" charset="-122"/>
              </a:rPr>
              <a:t>1969</a:t>
            </a:r>
            <a:r>
              <a:rPr lang="zh-CN" altLang="zh-CN" sz="2400" kern="0" dirty="0">
                <a:latin typeface="SimHei" panose="02010609060101010101" pitchFamily="49" charset="-122"/>
                <a:ea typeface="SimHei" panose="02010609060101010101" pitchFamily="49" charset="-122"/>
                <a:cs typeface="宋体" panose="02010600030101010101" pitchFamily="2" charset="-122"/>
              </a:rPr>
              <a:t>年，</a:t>
            </a:r>
            <a:r>
              <a:rPr lang="en-US" altLang="zh-CN" sz="2400" kern="0" dirty="0">
                <a:latin typeface="SimHei" panose="02010609060101010101" pitchFamily="49" charset="-122"/>
                <a:ea typeface="SimHei" panose="02010609060101010101" pitchFamily="49" charset="-122"/>
                <a:cs typeface="宋体" panose="02010600030101010101" pitchFamily="2" charset="-122"/>
              </a:rPr>
              <a:t>B. W. Lampson</a:t>
            </a:r>
            <a:r>
              <a:rPr lang="zh-CN" altLang="zh-CN" sz="2400" kern="0" dirty="0">
                <a:latin typeface="SimHei" panose="02010609060101010101" pitchFamily="49" charset="-122"/>
                <a:ea typeface="SimHei" panose="02010609060101010101" pitchFamily="49" charset="-122"/>
                <a:cs typeface="宋体" panose="02010600030101010101" pitchFamily="2" charset="-122"/>
              </a:rPr>
              <a:t>首次运用了主体、客体和访问控制矩阵的思想，对访问控制问题进行了抽象。</a:t>
            </a:r>
            <a:endParaRPr lang="zh-CN" altLang="zh-CN" sz="2400" kern="100" dirty="0">
              <a:latin typeface="SimHei" panose="02010609060101010101" pitchFamily="49" charset="-122"/>
              <a:ea typeface="SimHei" panose="02010609060101010101" pitchFamily="49" charset="-122"/>
              <a:cs typeface="Times New Roman" panose="02020603050405020304" pitchFamily="18" charset="0"/>
            </a:endParaRPr>
          </a:p>
          <a:p>
            <a:pPr algn="just">
              <a:spcAft>
                <a:spcPts val="0"/>
              </a:spcAft>
            </a:pPr>
            <a:r>
              <a:rPr lang="zh-CN" altLang="zh-CN" sz="2400" kern="0" dirty="0">
                <a:latin typeface="SimHei" panose="02010609060101010101" pitchFamily="49" charset="-122"/>
                <a:ea typeface="SimHei" panose="02010609060101010101" pitchFamily="49" charset="-122"/>
                <a:cs typeface="宋体" panose="02010600030101010101" pitchFamily="2" charset="-122"/>
              </a:rPr>
              <a:t>在一个操作系统中每个实体组件都必须是主体或者必须是客体，或者即是主体又是客体。</a:t>
            </a:r>
            <a:endParaRPr lang="zh-CN" altLang="zh-CN" sz="2400" kern="100" dirty="0">
              <a:latin typeface="SimHei" panose="02010609060101010101" pitchFamily="49" charset="-122"/>
              <a:ea typeface="SimHei" panose="02010609060101010101" pitchFamily="49" charset="-122"/>
              <a:cs typeface="Times New Roman" panose="02020603050405020304" pitchFamily="18" charset="0"/>
            </a:endParaRPr>
          </a:p>
          <a:p>
            <a:pPr algn="just">
              <a:spcAft>
                <a:spcPts val="0"/>
              </a:spcAft>
            </a:pPr>
            <a:r>
              <a:rPr lang="zh-CN" altLang="zh-CN" sz="2400" kern="0" dirty="0">
                <a:latin typeface="SimHei" panose="02010609060101010101" pitchFamily="49" charset="-122"/>
                <a:ea typeface="SimHei" panose="02010609060101010101" pitchFamily="49" charset="-122"/>
                <a:cs typeface="宋体" panose="02010600030101010101" pitchFamily="2" charset="-122"/>
              </a:rPr>
              <a:t>客体是一个被动的实体。在操作系统中，客体可以是按照一定格式存储在一定记录介质上的数据信息（通常以文件系统格式存储数据），也可以是操作系统中的进程。</a:t>
            </a:r>
            <a:endParaRPr lang="zh-CN" altLang="zh-CN" sz="2400" kern="100" dirty="0">
              <a:latin typeface="SimHei" panose="02010609060101010101" pitchFamily="49" charset="-122"/>
              <a:ea typeface="SimHei" panose="02010609060101010101" pitchFamily="49" charset="-122"/>
              <a:cs typeface="Times New Roman" panose="02020603050405020304" pitchFamily="18" charset="0"/>
            </a:endParaRPr>
          </a:p>
          <a:p>
            <a:pPr algn="just">
              <a:spcAft>
                <a:spcPts val="0"/>
              </a:spcAft>
            </a:pPr>
            <a:r>
              <a:rPr lang="zh-CN" altLang="zh-CN" sz="2400" kern="0" dirty="0">
                <a:latin typeface="SimHei" panose="02010609060101010101" pitchFamily="49" charset="-122"/>
                <a:ea typeface="SimHei" panose="02010609060101010101" pitchFamily="49" charset="-122"/>
                <a:cs typeface="宋体" panose="02010600030101010101" pitchFamily="2" charset="-122"/>
              </a:rPr>
              <a:t>主体是引起信息在客体之间的流动的实体。通常，这些实体指人、进程或设备等，一般是代表用户执行操作的进程。</a:t>
            </a:r>
            <a:endParaRPr lang="en-US" altLang="zh-CN" sz="2400" kern="0" dirty="0">
              <a:latin typeface="SimHei" panose="02010609060101010101" pitchFamily="49" charset="-122"/>
              <a:ea typeface="SimHei" panose="02010609060101010101" pitchFamily="49" charset="-122"/>
              <a:cs typeface="宋体" panose="02010600030101010101" pitchFamily="2" charset="-122"/>
            </a:endParaRPr>
          </a:p>
          <a:p>
            <a:pPr algn="just">
              <a:spcAft>
                <a:spcPts val="0"/>
              </a:spcAft>
            </a:pPr>
            <a:r>
              <a:rPr lang="zh-CN" altLang="zh-CN" sz="2400" kern="0" dirty="0">
                <a:latin typeface="SimHei" panose="02010609060101010101" pitchFamily="49" charset="-122"/>
                <a:ea typeface="SimHei" panose="02010609060101010101" pitchFamily="49" charset="-122"/>
                <a:cs typeface="宋体" panose="02010600030101010101" pitchFamily="2" charset="-122"/>
              </a:rPr>
              <a:t>如编辑一个文件。编辑进程是存取文件的主体，而文件是客体。</a:t>
            </a:r>
            <a:endParaRPr lang="zh-CN" altLang="zh-CN" sz="2400" kern="100" dirty="0">
              <a:effectLst/>
              <a:latin typeface="SimHei" panose="02010609060101010101" pitchFamily="49" charset="-122"/>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721661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EA4A46D-2F64-4BE2-92E5-0D5F31444221}"/>
              </a:ext>
            </a:extLst>
          </p:cNvPr>
          <p:cNvSpPr>
            <a:spLocks noGrp="1"/>
          </p:cNvSpPr>
          <p:nvPr>
            <p:ph type="body" sz="quarter" idx="4294967295"/>
          </p:nvPr>
        </p:nvSpPr>
        <p:spPr>
          <a:xfrm>
            <a:off x="1628704" y="236398"/>
            <a:ext cx="1691662" cy="439609"/>
          </a:xfrm>
        </p:spPr>
        <p:txBody>
          <a:bodyPr>
            <a:normAutofit fontScale="77500" lnSpcReduction="20000"/>
          </a:bodyPr>
          <a:lstStyle/>
          <a:p>
            <a:pPr marL="0" indent="0">
              <a:buNone/>
            </a:pPr>
            <a:r>
              <a:rPr lang="zh-CN" altLang="zh-CN" dirty="0">
                <a:latin typeface="SimHei" panose="02010609060101010101" pitchFamily="49" charset="-122"/>
                <a:ea typeface="SimHei" panose="02010609060101010101" pitchFamily="49" charset="-122"/>
              </a:rPr>
              <a:t>引用监控机</a:t>
            </a:r>
          </a:p>
        </p:txBody>
      </p:sp>
      <p:pic>
        <p:nvPicPr>
          <p:cNvPr id="2" name="图片 1">
            <a:extLst>
              <a:ext uri="{FF2B5EF4-FFF2-40B4-BE49-F238E27FC236}">
                <a16:creationId xmlns:a16="http://schemas.microsoft.com/office/drawing/2014/main" id="{64B15B34-DB80-7749-8E21-AEEF10C993BA}"/>
              </a:ext>
            </a:extLst>
          </p:cNvPr>
          <p:cNvPicPr>
            <a:picLocks noChangeAspect="1"/>
          </p:cNvPicPr>
          <p:nvPr/>
        </p:nvPicPr>
        <p:blipFill>
          <a:blip r:embed="rId2"/>
          <a:stretch>
            <a:fillRect/>
          </a:stretch>
        </p:blipFill>
        <p:spPr>
          <a:xfrm>
            <a:off x="1930400" y="3429000"/>
            <a:ext cx="5283200" cy="1638300"/>
          </a:xfrm>
          <a:prstGeom prst="rect">
            <a:avLst/>
          </a:prstGeom>
        </p:spPr>
      </p:pic>
      <p:sp>
        <p:nvSpPr>
          <p:cNvPr id="6" name="矩形 5">
            <a:extLst>
              <a:ext uri="{FF2B5EF4-FFF2-40B4-BE49-F238E27FC236}">
                <a16:creationId xmlns:a16="http://schemas.microsoft.com/office/drawing/2014/main" id="{438E3757-841F-944E-B870-5F8CE2E83F22}"/>
              </a:ext>
            </a:extLst>
          </p:cNvPr>
          <p:cNvSpPr/>
          <p:nvPr/>
        </p:nvSpPr>
        <p:spPr>
          <a:xfrm>
            <a:off x="1930400" y="1455763"/>
            <a:ext cx="5123468" cy="1200329"/>
          </a:xfrm>
          <a:prstGeom prst="rect">
            <a:avLst/>
          </a:prstGeom>
        </p:spPr>
        <p:txBody>
          <a:bodyPr wrap="square">
            <a:spAutoFit/>
          </a:bodyPr>
          <a:lstStyle/>
          <a:p>
            <a:r>
              <a:rPr lang="en-US" altLang="zh-CN" sz="2400" kern="0" dirty="0">
                <a:ea typeface="宋体" panose="02010600030101010101" pitchFamily="2" charset="-122"/>
              </a:rPr>
              <a:t>Anderson</a:t>
            </a:r>
            <a:r>
              <a:rPr lang="zh-CN" altLang="zh-CN" sz="2400" kern="0" dirty="0">
                <a:ea typeface="宋体" panose="02010600030101010101" pitchFamily="2" charset="-122"/>
              </a:rPr>
              <a:t>提出</a:t>
            </a:r>
            <a:r>
              <a:rPr lang="zh-CN" altLang="en-US" sz="2400" kern="0" dirty="0">
                <a:ea typeface="宋体" panose="02010600030101010101" pitchFamily="2" charset="-122"/>
              </a:rPr>
              <a:t> </a:t>
            </a:r>
            <a:endParaRPr lang="en-US" altLang="zh-CN" sz="2400" kern="0" dirty="0">
              <a:ea typeface="宋体" panose="02010600030101010101" pitchFamily="2" charset="-122"/>
            </a:endParaRPr>
          </a:p>
          <a:p>
            <a:r>
              <a:rPr lang="zh-CN" altLang="zh-CN" sz="2400" kern="0" dirty="0">
                <a:ea typeface="宋体" panose="02010600030101010101" pitchFamily="2" charset="-122"/>
                <a:cs typeface="宋体" panose="02010600030101010101" pitchFamily="2" charset="-122"/>
              </a:rPr>
              <a:t>一个抽象的概念，用于仲裁主体对客体的访问。</a:t>
            </a:r>
            <a:r>
              <a:rPr lang="zh-CN" altLang="zh-CN" sz="2400" dirty="0"/>
              <a:t> </a:t>
            </a:r>
            <a:endParaRPr lang="zh-CN" altLang="en-US" sz="2400" dirty="0"/>
          </a:p>
        </p:txBody>
      </p:sp>
    </p:spTree>
    <p:extLst>
      <p:ext uri="{BB962C8B-B14F-4D97-AF65-F5344CB8AC3E}">
        <p14:creationId xmlns:p14="http://schemas.microsoft.com/office/powerpoint/2010/main" val="2082951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BEB88E5-0128-8741-909E-30C595025102}"/>
              </a:ext>
            </a:extLst>
          </p:cNvPr>
          <p:cNvPicPr/>
          <p:nvPr/>
        </p:nvPicPr>
        <p:blipFill>
          <a:blip r:embed="rId2"/>
          <a:stretch>
            <a:fillRect/>
          </a:stretch>
        </p:blipFill>
        <p:spPr>
          <a:xfrm>
            <a:off x="1513002" y="2384981"/>
            <a:ext cx="6117995" cy="3459637"/>
          </a:xfrm>
          <a:prstGeom prst="rect">
            <a:avLst/>
          </a:prstGeom>
        </p:spPr>
      </p:pic>
      <p:sp>
        <p:nvSpPr>
          <p:cNvPr id="2" name="矩形 1">
            <a:extLst>
              <a:ext uri="{FF2B5EF4-FFF2-40B4-BE49-F238E27FC236}">
                <a16:creationId xmlns:a16="http://schemas.microsoft.com/office/drawing/2014/main" id="{CA4A9488-BC0C-6347-B4A4-30D2836FCDE1}"/>
              </a:ext>
            </a:extLst>
          </p:cNvPr>
          <p:cNvSpPr/>
          <p:nvPr/>
        </p:nvSpPr>
        <p:spPr>
          <a:xfrm>
            <a:off x="1513002" y="1504558"/>
            <a:ext cx="6963733" cy="461665"/>
          </a:xfrm>
          <a:prstGeom prst="rect">
            <a:avLst/>
          </a:prstGeom>
        </p:spPr>
        <p:txBody>
          <a:bodyPr wrap="square">
            <a:spAutoFit/>
          </a:bodyPr>
          <a:lstStyle/>
          <a:p>
            <a:r>
              <a:rPr lang="en-US" altLang="zh-CN" sz="2400" kern="0" dirty="0" err="1">
                <a:latin typeface="宋体" panose="02010600030101010101" pitchFamily="2" charset="-122"/>
                <a:cs typeface="宋体" panose="02010600030101010101" pitchFamily="2" charset="-122"/>
              </a:rPr>
              <a:t>Morri</a:t>
            </a:r>
            <a:r>
              <a:rPr lang="en-US" altLang="zh-CN" sz="2400" kern="0" dirty="0">
                <a:latin typeface="宋体" panose="02010600030101010101" pitchFamily="2" charset="-122"/>
                <a:cs typeface="宋体" panose="02010600030101010101" pitchFamily="2" charset="-122"/>
              </a:rPr>
              <a:t> Gasser</a:t>
            </a:r>
            <a:r>
              <a:rPr lang="zh-CN" altLang="zh-CN" sz="2400" kern="0" dirty="0">
                <a:ea typeface="宋体" panose="02010600030101010101" pitchFamily="2" charset="-122"/>
                <a:cs typeface="宋体" panose="02010600030101010101" pitchFamily="2" charset="-122"/>
              </a:rPr>
              <a:t>从实现的角度对引用监控机进行阐述。</a:t>
            </a:r>
            <a:r>
              <a:rPr lang="zh-CN" altLang="zh-CN" sz="2400" dirty="0"/>
              <a:t> </a:t>
            </a:r>
            <a:endParaRPr lang="zh-CN" altLang="en-US" sz="2400" dirty="0"/>
          </a:p>
        </p:txBody>
      </p:sp>
      <p:sp>
        <p:nvSpPr>
          <p:cNvPr id="5" name="文本占位符 3">
            <a:extLst>
              <a:ext uri="{FF2B5EF4-FFF2-40B4-BE49-F238E27FC236}">
                <a16:creationId xmlns:a16="http://schemas.microsoft.com/office/drawing/2014/main" id="{0E1B99DF-D1D8-854A-870B-6FF71C301B6E}"/>
              </a:ext>
            </a:extLst>
          </p:cNvPr>
          <p:cNvSpPr txBox="1">
            <a:spLocks/>
          </p:cNvSpPr>
          <p:nvPr/>
        </p:nvSpPr>
        <p:spPr>
          <a:xfrm>
            <a:off x="1628704" y="236398"/>
            <a:ext cx="1691662" cy="43960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zh-CN">
                <a:latin typeface="SimHei" panose="02010609060101010101" pitchFamily="49" charset="-122"/>
                <a:ea typeface="SimHei" panose="02010609060101010101" pitchFamily="49" charset="-122"/>
              </a:rPr>
              <a:t>引用监控机</a:t>
            </a:r>
            <a:endParaRPr lang="zh-CN" altLang="zh-CN"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8452318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EA4A46D-2F64-4BE2-92E5-0D5F31444221}"/>
              </a:ext>
            </a:extLst>
          </p:cNvPr>
          <p:cNvSpPr>
            <a:spLocks noGrp="1"/>
          </p:cNvSpPr>
          <p:nvPr>
            <p:ph type="body" sz="quarter" idx="4294967295"/>
          </p:nvPr>
        </p:nvSpPr>
        <p:spPr>
          <a:xfrm>
            <a:off x="1705915" y="295012"/>
            <a:ext cx="1992704" cy="439609"/>
          </a:xfrm>
        </p:spPr>
        <p:txBody>
          <a:bodyPr>
            <a:normAutofit fontScale="77500" lnSpcReduction="20000"/>
          </a:bodyPr>
          <a:lstStyle/>
          <a:p>
            <a:pPr marL="0" indent="0">
              <a:buNone/>
            </a:pPr>
            <a:r>
              <a:rPr lang="zh-CN" altLang="en-US" dirty="0">
                <a:latin typeface="SimHei" panose="02010609060101010101" pitchFamily="49" charset="-122"/>
                <a:ea typeface="SimHei" panose="02010609060101010101" pitchFamily="49" charset="-122"/>
              </a:rPr>
              <a:t>引用监控机制</a:t>
            </a:r>
          </a:p>
        </p:txBody>
      </p:sp>
      <p:sp>
        <p:nvSpPr>
          <p:cNvPr id="5" name="矩形 4">
            <a:extLst>
              <a:ext uri="{FF2B5EF4-FFF2-40B4-BE49-F238E27FC236}">
                <a16:creationId xmlns:a16="http://schemas.microsoft.com/office/drawing/2014/main" id="{59FE9076-FF81-6540-BE33-595C3ADACB0E}"/>
              </a:ext>
            </a:extLst>
          </p:cNvPr>
          <p:cNvSpPr/>
          <p:nvPr/>
        </p:nvSpPr>
        <p:spPr>
          <a:xfrm>
            <a:off x="994526" y="2947087"/>
            <a:ext cx="1160895" cy="369332"/>
          </a:xfrm>
          <a:prstGeom prst="rect">
            <a:avLst/>
          </a:prstGeom>
        </p:spPr>
        <p:txBody>
          <a:bodyPr wrap="none">
            <a:spAutoFit/>
          </a:bodyPr>
          <a:lstStyle/>
          <a:p>
            <a:r>
              <a:rPr lang="zh-CN" altLang="zh-CN" kern="0" dirty="0">
                <a:ea typeface="宋体" panose="02010600030101010101" pitchFamily="2" charset="-122"/>
                <a:cs typeface="宋体" panose="02010600030101010101" pitchFamily="2" charset="-122"/>
              </a:rPr>
              <a:t>安全机制</a:t>
            </a:r>
            <a:r>
              <a:rPr lang="zh-CN" altLang="zh-CN" dirty="0"/>
              <a:t> </a:t>
            </a:r>
            <a:endParaRPr lang="zh-CN" altLang="en-US" dirty="0"/>
          </a:p>
        </p:txBody>
      </p:sp>
      <p:sp>
        <p:nvSpPr>
          <p:cNvPr id="6" name="矩形 5">
            <a:extLst>
              <a:ext uri="{FF2B5EF4-FFF2-40B4-BE49-F238E27FC236}">
                <a16:creationId xmlns:a16="http://schemas.microsoft.com/office/drawing/2014/main" id="{E9943EF8-9416-A84E-AE2B-BED556EBC712}"/>
              </a:ext>
            </a:extLst>
          </p:cNvPr>
          <p:cNvSpPr/>
          <p:nvPr/>
        </p:nvSpPr>
        <p:spPr>
          <a:xfrm>
            <a:off x="2582243" y="2947087"/>
            <a:ext cx="1160895" cy="369332"/>
          </a:xfrm>
          <a:prstGeom prst="rect">
            <a:avLst/>
          </a:prstGeom>
        </p:spPr>
        <p:txBody>
          <a:bodyPr wrap="none">
            <a:spAutoFit/>
          </a:bodyPr>
          <a:lstStyle/>
          <a:p>
            <a:r>
              <a:rPr lang="zh-CN" altLang="zh-CN" kern="0" dirty="0">
                <a:ea typeface="宋体" panose="02010600030101010101" pitchFamily="2" charset="-122"/>
                <a:cs typeface="宋体" panose="02010600030101010101" pitchFamily="2" charset="-122"/>
              </a:rPr>
              <a:t>三个原则</a:t>
            </a:r>
            <a:r>
              <a:rPr lang="zh-CN" altLang="zh-CN" dirty="0"/>
              <a:t> </a:t>
            </a:r>
            <a:endParaRPr lang="zh-CN" altLang="en-US" dirty="0"/>
          </a:p>
        </p:txBody>
      </p:sp>
      <p:sp>
        <p:nvSpPr>
          <p:cNvPr id="2" name="左大括号 1">
            <a:extLst>
              <a:ext uri="{FF2B5EF4-FFF2-40B4-BE49-F238E27FC236}">
                <a16:creationId xmlns:a16="http://schemas.microsoft.com/office/drawing/2014/main" id="{C81EACEB-8929-E445-A743-C176A4B23FE9}"/>
              </a:ext>
            </a:extLst>
          </p:cNvPr>
          <p:cNvSpPr/>
          <p:nvPr/>
        </p:nvSpPr>
        <p:spPr>
          <a:xfrm>
            <a:off x="3698619" y="1599897"/>
            <a:ext cx="471341" cy="306371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401FA51C-3242-2343-91ED-EDBB7F76DBA2}"/>
              </a:ext>
            </a:extLst>
          </p:cNvPr>
          <p:cNvSpPr/>
          <p:nvPr/>
        </p:nvSpPr>
        <p:spPr>
          <a:xfrm>
            <a:off x="4169960" y="1855935"/>
            <a:ext cx="4572000" cy="2585323"/>
          </a:xfrm>
          <a:prstGeom prst="rect">
            <a:avLst/>
          </a:prstGeom>
        </p:spPr>
        <p:txBody>
          <a:bodyPr>
            <a:spAutoFit/>
          </a:bodyPr>
          <a:lstStyle/>
          <a:p>
            <a:r>
              <a:rPr lang="en-US" altLang="zh-CN" kern="0" dirty="0">
                <a:latin typeface="宋体" panose="02010600030101010101" pitchFamily="2" charset="-122"/>
                <a:ea typeface="DengXian" panose="02010600030101010101" pitchFamily="2" charset="-122"/>
                <a:cs typeface="宋体" panose="02010600030101010101" pitchFamily="2" charset="-122"/>
              </a:rPr>
              <a:t>1 </a:t>
            </a:r>
            <a:r>
              <a:rPr lang="zh-CN" altLang="zh-CN" kern="0" dirty="0">
                <a:latin typeface="DengXian" panose="02010600030101010101" pitchFamily="2" charset="-122"/>
                <a:ea typeface="宋体" panose="02010600030101010101" pitchFamily="2" charset="-122"/>
                <a:cs typeface="宋体" panose="02010600030101010101" pitchFamily="2" charset="-122"/>
              </a:rPr>
              <a:t>必须具有自我保护能力</a:t>
            </a:r>
            <a:endParaRPr lang="en-US" altLang="zh-CN" kern="0" dirty="0">
              <a:latin typeface="DengXian" panose="02010600030101010101" pitchFamily="2" charset="-122"/>
              <a:ea typeface="宋体" panose="02010600030101010101" pitchFamily="2" charset="-122"/>
              <a:cs typeface="宋体" panose="02010600030101010101" pitchFamily="2" charset="-122"/>
            </a:endParaRPr>
          </a:p>
          <a:p>
            <a:r>
              <a:rPr lang="en-US" altLang="zh-CN" kern="0" dirty="0">
                <a:latin typeface="DengXian" panose="02010600030101010101" pitchFamily="2" charset="-122"/>
                <a:ea typeface="宋体" panose="02010600030101010101" pitchFamily="2" charset="-122"/>
                <a:cs typeface="宋体" panose="02010600030101010101" pitchFamily="2" charset="-122"/>
              </a:rPr>
              <a:t>	</a:t>
            </a:r>
            <a:r>
              <a:rPr lang="zh-CN" altLang="zh-CN" kern="0" dirty="0">
                <a:latin typeface="DengXian" panose="02010600030101010101" pitchFamily="2" charset="-122"/>
                <a:ea typeface="宋体" panose="02010600030101010101" pitchFamily="2" charset="-122"/>
                <a:cs typeface="宋体" panose="02010600030101010101" pitchFamily="2" charset="-122"/>
              </a:rPr>
              <a:t>保持自身完整性 </a:t>
            </a:r>
            <a:endParaRPr lang="en-US" altLang="zh-CN" kern="0" dirty="0">
              <a:latin typeface="DengXian" panose="02010600030101010101" pitchFamily="2" charset="-122"/>
              <a:ea typeface="宋体" panose="02010600030101010101" pitchFamily="2" charset="-122"/>
              <a:cs typeface="宋体" panose="02010600030101010101" pitchFamily="2" charset="-122"/>
            </a:endParaRPr>
          </a:p>
          <a:p>
            <a:endParaRPr lang="en-US" altLang="zh-CN" kern="0" dirty="0">
              <a:latin typeface="DengXian" panose="02010600030101010101" pitchFamily="2" charset="-122"/>
              <a:ea typeface="宋体" panose="02010600030101010101" pitchFamily="2" charset="-122"/>
              <a:cs typeface="宋体" panose="02010600030101010101" pitchFamily="2" charset="-122"/>
            </a:endParaRPr>
          </a:p>
          <a:p>
            <a:r>
              <a:rPr lang="en-US" altLang="zh-CN" kern="0" dirty="0">
                <a:latin typeface="DengXian" panose="02010600030101010101" pitchFamily="2" charset="-122"/>
                <a:ea typeface="宋体" panose="02010600030101010101" pitchFamily="2" charset="-122"/>
                <a:cs typeface="宋体" panose="02010600030101010101" pitchFamily="2" charset="-122"/>
              </a:rPr>
              <a:t>2 </a:t>
            </a:r>
            <a:r>
              <a:rPr lang="zh-CN" altLang="zh-CN" kern="0" dirty="0">
                <a:latin typeface="DengXian" panose="02010600030101010101" pitchFamily="2" charset="-122"/>
                <a:ea typeface="宋体" panose="02010600030101010101" pitchFamily="2" charset="-122"/>
                <a:cs typeface="宋体" panose="02010600030101010101" pitchFamily="2" charset="-122"/>
              </a:rPr>
              <a:t>必须总是处于活跃状态</a:t>
            </a:r>
            <a:endParaRPr lang="en-US" altLang="zh-CN" kern="0" dirty="0">
              <a:latin typeface="DengXian" panose="02010600030101010101" pitchFamily="2" charset="-122"/>
              <a:ea typeface="宋体" panose="02010600030101010101" pitchFamily="2" charset="-122"/>
              <a:cs typeface="宋体" panose="02010600030101010101" pitchFamily="2" charset="-122"/>
            </a:endParaRPr>
          </a:p>
          <a:p>
            <a:r>
              <a:rPr lang="en-US" altLang="zh-CN" kern="0" dirty="0">
                <a:latin typeface="DengXian" panose="02010600030101010101" pitchFamily="2" charset="-122"/>
                <a:ea typeface="宋体" panose="02010600030101010101" pitchFamily="2" charset="-122"/>
                <a:cs typeface="宋体" panose="02010600030101010101" pitchFamily="2" charset="-122"/>
              </a:rPr>
              <a:t>	</a:t>
            </a:r>
            <a:r>
              <a:rPr lang="zh-CN" altLang="zh-CN" kern="0" dirty="0">
                <a:latin typeface="DengXian" panose="02010600030101010101" pitchFamily="2" charset="-122"/>
                <a:ea typeface="宋体" panose="02010600030101010101" pitchFamily="2" charset="-122"/>
                <a:cs typeface="宋体" panose="02010600030101010101" pitchFamily="2" charset="-122"/>
              </a:rPr>
              <a:t>程序对资源的所有引用得到引用验证机制的仲裁 </a:t>
            </a:r>
            <a:endParaRPr lang="en-US" altLang="zh-CN" kern="0" dirty="0">
              <a:latin typeface="DengXian" panose="02010600030101010101" pitchFamily="2" charset="-122"/>
              <a:ea typeface="宋体" panose="02010600030101010101" pitchFamily="2" charset="-122"/>
              <a:cs typeface="宋体" panose="02010600030101010101" pitchFamily="2" charset="-122"/>
            </a:endParaRPr>
          </a:p>
          <a:p>
            <a:endParaRPr lang="en-US" altLang="zh-CN" kern="0" dirty="0">
              <a:latin typeface="DengXian" panose="02010600030101010101" pitchFamily="2" charset="-122"/>
              <a:ea typeface="宋体" panose="02010600030101010101" pitchFamily="2" charset="-122"/>
              <a:cs typeface="宋体" panose="02010600030101010101" pitchFamily="2" charset="-122"/>
            </a:endParaRPr>
          </a:p>
          <a:p>
            <a:r>
              <a:rPr lang="en-US" altLang="zh-CN" kern="0" dirty="0">
                <a:latin typeface="DengXian" panose="02010600030101010101" pitchFamily="2" charset="-122"/>
                <a:ea typeface="宋体" panose="02010600030101010101" pitchFamily="2" charset="-122"/>
                <a:cs typeface="宋体" panose="02010600030101010101" pitchFamily="2" charset="-122"/>
              </a:rPr>
              <a:t>3 </a:t>
            </a:r>
            <a:r>
              <a:rPr lang="zh-CN" altLang="zh-CN" kern="0" dirty="0">
                <a:latin typeface="DengXian" panose="02010600030101010101" pitchFamily="2" charset="-122"/>
                <a:ea typeface="宋体" panose="02010600030101010101" pitchFamily="2" charset="-122"/>
                <a:cs typeface="宋体" panose="02010600030101010101" pitchFamily="2" charset="-122"/>
              </a:rPr>
              <a:t>必须设计得足够小，以利于分析和测试</a:t>
            </a:r>
            <a:endParaRPr lang="en-US" altLang="zh-CN" kern="0" dirty="0">
              <a:latin typeface="DengXian" panose="02010600030101010101" pitchFamily="2" charset="-122"/>
              <a:ea typeface="宋体" panose="02010600030101010101" pitchFamily="2" charset="-122"/>
              <a:cs typeface="宋体" panose="02010600030101010101" pitchFamily="2" charset="-122"/>
            </a:endParaRPr>
          </a:p>
          <a:p>
            <a:r>
              <a:rPr lang="en-US" altLang="zh-CN" kern="0" dirty="0">
                <a:latin typeface="DengXian" panose="02010600030101010101" pitchFamily="2" charset="-122"/>
                <a:ea typeface="宋体" panose="02010600030101010101" pitchFamily="2" charset="-122"/>
                <a:cs typeface="宋体" panose="02010600030101010101" pitchFamily="2" charset="-122"/>
              </a:rPr>
              <a:t>	</a:t>
            </a:r>
            <a:r>
              <a:rPr lang="zh-CN" altLang="zh-CN" kern="0" dirty="0">
                <a:latin typeface="DengXian" panose="02010600030101010101" pitchFamily="2" charset="-122"/>
                <a:ea typeface="宋体" panose="02010600030101010101" pitchFamily="2" charset="-122"/>
                <a:cs typeface="宋体" panose="02010600030101010101" pitchFamily="2" charset="-122"/>
              </a:rPr>
              <a:t>保证正确和符合要求</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8" name="右箭头 7">
            <a:extLst>
              <a:ext uri="{FF2B5EF4-FFF2-40B4-BE49-F238E27FC236}">
                <a16:creationId xmlns:a16="http://schemas.microsoft.com/office/drawing/2014/main" id="{CE4FBF13-8F01-8943-BF85-4FE412AAF9E0}"/>
              </a:ext>
            </a:extLst>
          </p:cNvPr>
          <p:cNvSpPr/>
          <p:nvPr/>
        </p:nvSpPr>
        <p:spPr>
          <a:xfrm>
            <a:off x="4710044" y="2223580"/>
            <a:ext cx="195251" cy="141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右箭头 8">
            <a:extLst>
              <a:ext uri="{FF2B5EF4-FFF2-40B4-BE49-F238E27FC236}">
                <a16:creationId xmlns:a16="http://schemas.microsoft.com/office/drawing/2014/main" id="{4DE98780-0322-FB45-A2AA-212533901841}"/>
              </a:ext>
            </a:extLst>
          </p:cNvPr>
          <p:cNvSpPr/>
          <p:nvPr/>
        </p:nvSpPr>
        <p:spPr>
          <a:xfrm>
            <a:off x="4706683" y="3061051"/>
            <a:ext cx="195251" cy="141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右箭头 9">
            <a:extLst>
              <a:ext uri="{FF2B5EF4-FFF2-40B4-BE49-F238E27FC236}">
                <a16:creationId xmlns:a16="http://schemas.microsoft.com/office/drawing/2014/main" id="{FCFEBE5F-C4ED-1042-A505-1CF647DB0F67}"/>
              </a:ext>
            </a:extLst>
          </p:cNvPr>
          <p:cNvSpPr/>
          <p:nvPr/>
        </p:nvSpPr>
        <p:spPr>
          <a:xfrm>
            <a:off x="4706684" y="4180074"/>
            <a:ext cx="195251" cy="141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725D82F1-BCA0-DC47-98AE-04CC719786E6}"/>
              </a:ext>
            </a:extLst>
          </p:cNvPr>
          <p:cNvSpPr/>
          <p:nvPr/>
        </p:nvSpPr>
        <p:spPr>
          <a:xfrm>
            <a:off x="994525" y="4808903"/>
            <a:ext cx="7131379" cy="646331"/>
          </a:xfrm>
          <a:prstGeom prst="rect">
            <a:avLst/>
          </a:prstGeom>
        </p:spPr>
        <p:txBody>
          <a:bodyPr wrap="square">
            <a:spAutoFit/>
          </a:bodyPr>
          <a:lstStyle/>
          <a:p>
            <a:r>
              <a:rPr lang="zh-CN" altLang="zh-CN" kern="0" dirty="0">
                <a:ea typeface="宋体" panose="02010600030101010101" pitchFamily="2" charset="-122"/>
                <a:cs typeface="宋体" panose="02010600030101010101" pitchFamily="2" charset="-122"/>
              </a:rPr>
              <a:t>引用监控器的实现被叫做安全内核，</a:t>
            </a:r>
            <a:r>
              <a:rPr lang="en-US" altLang="zh-CN" kern="0" dirty="0">
                <a:ea typeface="宋体" panose="02010600030101010101" pitchFamily="2" charset="-122"/>
                <a:cs typeface="宋体" panose="02010600030101010101" pitchFamily="2" charset="-122"/>
              </a:rPr>
              <a:t>1972 Roger Schell</a:t>
            </a:r>
            <a:r>
              <a:rPr lang="zh-CN" altLang="zh-CN" kern="0" dirty="0">
                <a:ea typeface="宋体" panose="02010600030101010101" pitchFamily="2" charset="-122"/>
                <a:cs typeface="宋体" panose="02010600030101010101" pitchFamily="2" charset="-122"/>
              </a:rPr>
              <a:t>提出的安全内核的概念被认为是引用验证机制的一种类型</a:t>
            </a:r>
            <a:r>
              <a:rPr lang="zh-CN" altLang="zh-CN" dirty="0"/>
              <a:t> </a:t>
            </a:r>
            <a:r>
              <a:rPr lang="zh-CN" altLang="en-US" dirty="0"/>
              <a:t>。</a:t>
            </a:r>
          </a:p>
        </p:txBody>
      </p:sp>
    </p:spTree>
    <p:extLst>
      <p:ext uri="{BB962C8B-B14F-4D97-AF65-F5344CB8AC3E}">
        <p14:creationId xmlns:p14="http://schemas.microsoft.com/office/powerpoint/2010/main" val="739985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EA4A46D-2F64-4BE2-92E5-0D5F31444221}"/>
              </a:ext>
            </a:extLst>
          </p:cNvPr>
          <p:cNvSpPr>
            <a:spLocks noGrp="1"/>
          </p:cNvSpPr>
          <p:nvPr>
            <p:ph type="body" sz="quarter" idx="4294967295"/>
          </p:nvPr>
        </p:nvSpPr>
        <p:spPr>
          <a:xfrm>
            <a:off x="1657622" y="273467"/>
            <a:ext cx="698073" cy="439609"/>
          </a:xfrm>
        </p:spPr>
        <p:txBody>
          <a:bodyPr>
            <a:normAutofit fontScale="92500" lnSpcReduction="10000"/>
          </a:bodyPr>
          <a:lstStyle/>
          <a:p>
            <a:pPr marL="0" indent="0">
              <a:buNone/>
            </a:pPr>
            <a:r>
              <a:rPr lang="en-US" altLang="zh-CN" dirty="0"/>
              <a:t>BLP</a:t>
            </a:r>
            <a:endParaRPr lang="zh-CN" altLang="en-US" dirty="0"/>
          </a:p>
        </p:txBody>
      </p:sp>
      <p:sp>
        <p:nvSpPr>
          <p:cNvPr id="2" name="矩形 1">
            <a:extLst>
              <a:ext uri="{FF2B5EF4-FFF2-40B4-BE49-F238E27FC236}">
                <a16:creationId xmlns:a16="http://schemas.microsoft.com/office/drawing/2014/main" id="{B3FDE81D-C9FE-E744-A753-74FB6FFE8BE0}"/>
              </a:ext>
            </a:extLst>
          </p:cNvPr>
          <p:cNvSpPr/>
          <p:nvPr/>
        </p:nvSpPr>
        <p:spPr>
          <a:xfrm>
            <a:off x="1220133" y="1720840"/>
            <a:ext cx="6424367" cy="3416320"/>
          </a:xfrm>
          <a:prstGeom prst="rect">
            <a:avLst/>
          </a:prstGeom>
        </p:spPr>
        <p:txBody>
          <a:bodyPr wrap="square">
            <a:spAutoFit/>
          </a:bodyPr>
          <a:lstStyle/>
          <a:p>
            <a:r>
              <a:rPr lang="en-US" altLang="zh-CN" sz="2400" kern="0" dirty="0">
                <a:latin typeface="SimHei" panose="02010609060101010101" pitchFamily="49" charset="-122"/>
                <a:ea typeface="SimHei" panose="02010609060101010101" pitchFamily="49" charset="-122"/>
                <a:cs typeface="宋体" panose="02010600030101010101" pitchFamily="2" charset="-122"/>
              </a:rPr>
              <a:t>BLP</a:t>
            </a:r>
            <a:r>
              <a:rPr lang="zh-CN" altLang="zh-CN" sz="2400" kern="0" dirty="0">
                <a:latin typeface="SimHei" panose="02010609060101010101" pitchFamily="49" charset="-122"/>
                <a:ea typeface="SimHei" panose="02010609060101010101" pitchFamily="49" charset="-122"/>
                <a:cs typeface="宋体" panose="02010600030101010101" pitchFamily="2" charset="-122"/>
              </a:rPr>
              <a:t>模型定义了信息的安全级，支持下读上写。</a:t>
            </a:r>
            <a:r>
              <a:rPr lang="en-US" altLang="zh-CN" sz="2400" kern="0" dirty="0">
                <a:latin typeface="SimHei" panose="02010609060101010101" pitchFamily="49" charset="-122"/>
                <a:ea typeface="SimHei" panose="02010609060101010101" pitchFamily="49" charset="-122"/>
                <a:cs typeface="宋体" panose="02010600030101010101" pitchFamily="2" charset="-122"/>
              </a:rPr>
              <a:t>BLP</a:t>
            </a:r>
            <a:r>
              <a:rPr lang="zh-CN" altLang="zh-CN" sz="2400" kern="0" dirty="0">
                <a:latin typeface="SimHei" panose="02010609060101010101" pitchFamily="49" charset="-122"/>
                <a:ea typeface="SimHei" panose="02010609060101010101" pitchFamily="49" charset="-122"/>
                <a:cs typeface="宋体" panose="02010600030101010101" pitchFamily="2" charset="-122"/>
              </a:rPr>
              <a:t>模型有两种安全策略：自主访问控制和强制访问控制。</a:t>
            </a:r>
            <a:endParaRPr lang="en-US" altLang="zh-CN" sz="2400" kern="0" dirty="0">
              <a:latin typeface="SimHei" panose="02010609060101010101" pitchFamily="49" charset="-122"/>
              <a:ea typeface="SimHei" panose="02010609060101010101" pitchFamily="49" charset="-122"/>
              <a:cs typeface="宋体" panose="02010600030101010101" pitchFamily="2" charset="-122"/>
            </a:endParaRPr>
          </a:p>
          <a:p>
            <a:r>
              <a:rPr lang="en-US" altLang="zh-CN" sz="2400" kern="0" dirty="0">
                <a:latin typeface="SimHei" panose="02010609060101010101" pitchFamily="49" charset="-122"/>
                <a:ea typeface="SimHei" panose="02010609060101010101" pitchFamily="49" charset="-122"/>
                <a:cs typeface="宋体" panose="02010600030101010101" pitchFamily="2" charset="-122"/>
              </a:rPr>
              <a:t>BLP</a:t>
            </a:r>
            <a:r>
              <a:rPr lang="zh-CN" altLang="zh-CN" sz="2400" kern="0" dirty="0">
                <a:latin typeface="SimHei" panose="02010609060101010101" pitchFamily="49" charset="-122"/>
                <a:ea typeface="SimHei" panose="02010609060101010101" pitchFamily="49" charset="-122"/>
                <a:cs typeface="宋体" panose="02010600030101010101" pitchFamily="2" charset="-122"/>
              </a:rPr>
              <a:t>模型存在很多缺陷。</a:t>
            </a:r>
            <a:r>
              <a:rPr lang="en-US" altLang="zh-CN" sz="2400" kern="0" dirty="0">
                <a:latin typeface="SimHei" panose="02010609060101010101" pitchFamily="49" charset="-122"/>
                <a:ea typeface="SimHei" panose="02010609060101010101" pitchFamily="49" charset="-122"/>
                <a:cs typeface="宋体" panose="02010600030101010101" pitchFamily="2" charset="-122"/>
              </a:rPr>
              <a:t>BLP</a:t>
            </a:r>
            <a:r>
              <a:rPr lang="zh-CN" altLang="zh-CN" sz="2400" kern="0" dirty="0">
                <a:latin typeface="SimHei" panose="02010609060101010101" pitchFamily="49" charset="-122"/>
                <a:ea typeface="SimHei" panose="02010609060101010101" pitchFamily="49" charset="-122"/>
                <a:cs typeface="宋体" panose="02010600030101010101" pitchFamily="2" charset="-122"/>
              </a:rPr>
              <a:t>模型本身只考虑了保护信息的机密性</a:t>
            </a:r>
            <a:r>
              <a:rPr lang="zh-CN" altLang="en-US" sz="2400" kern="0" dirty="0">
                <a:latin typeface="SimHei" panose="02010609060101010101" pitchFamily="49" charset="-122"/>
                <a:ea typeface="SimHei" panose="02010609060101010101" pitchFamily="49" charset="-122"/>
                <a:cs typeface="宋体" panose="02010600030101010101" pitchFamily="2" charset="-122"/>
              </a:rPr>
              <a:t>，</a:t>
            </a:r>
            <a:r>
              <a:rPr lang="zh-CN" altLang="zh-CN" sz="2400" kern="0" dirty="0">
                <a:latin typeface="SimHei" panose="02010609060101010101" pitchFamily="49" charset="-122"/>
                <a:ea typeface="SimHei" panose="02010609060101010101" pitchFamily="49" charset="-122"/>
                <a:cs typeface="宋体" panose="02010600030101010101" pitchFamily="2" charset="-122"/>
              </a:rPr>
              <a:t>对于数据的完整性这一部分并没有做到处理。</a:t>
            </a:r>
            <a:endParaRPr lang="en-US" altLang="zh-CN" sz="2400" kern="0" dirty="0">
              <a:latin typeface="SimHei" panose="02010609060101010101" pitchFamily="49" charset="-122"/>
              <a:ea typeface="SimHei" panose="02010609060101010101" pitchFamily="49" charset="-122"/>
              <a:cs typeface="宋体" panose="02010600030101010101" pitchFamily="2" charset="-122"/>
            </a:endParaRPr>
          </a:p>
          <a:p>
            <a:r>
              <a:rPr lang="zh-CN" altLang="zh-CN" sz="2400" kern="0" dirty="0">
                <a:latin typeface="SimHei" panose="02010609060101010101" pitchFamily="49" charset="-122"/>
                <a:ea typeface="SimHei" panose="02010609060101010101" pitchFamily="49" charset="-122"/>
                <a:cs typeface="宋体" panose="02010600030101010101" pitchFamily="2" charset="-122"/>
              </a:rPr>
              <a:t>模型中所有的主体和客体都是单级的，而实际中系统的一些实体需要多级特征。</a:t>
            </a:r>
            <a:endParaRPr lang="en-US" altLang="zh-CN" sz="2400" kern="0" dirty="0">
              <a:latin typeface="SimHei" panose="02010609060101010101" pitchFamily="49" charset="-122"/>
              <a:ea typeface="SimHei" panose="02010609060101010101" pitchFamily="49" charset="-122"/>
              <a:cs typeface="宋体" panose="02010600030101010101" pitchFamily="2" charset="-122"/>
            </a:endParaRPr>
          </a:p>
          <a:p>
            <a:r>
              <a:rPr lang="zh-CN" altLang="zh-CN" sz="2400" kern="0" dirty="0">
                <a:latin typeface="SimHei" panose="02010609060101010101" pitchFamily="49" charset="-122"/>
                <a:ea typeface="SimHei" panose="02010609060101010101" pitchFamily="49" charset="-122"/>
                <a:cs typeface="宋体" panose="02010600030101010101" pitchFamily="2" charset="-122"/>
              </a:rPr>
              <a:t>人们对</a:t>
            </a:r>
            <a:r>
              <a:rPr lang="en-US" altLang="zh-CN" sz="2400" kern="0" dirty="0">
                <a:latin typeface="SimHei" panose="02010609060101010101" pitchFamily="49" charset="-122"/>
                <a:ea typeface="SimHei" panose="02010609060101010101" pitchFamily="49" charset="-122"/>
                <a:cs typeface="宋体" panose="02010600030101010101" pitchFamily="2" charset="-122"/>
              </a:rPr>
              <a:t>BLP</a:t>
            </a:r>
            <a:r>
              <a:rPr lang="zh-CN" altLang="zh-CN" sz="2400" kern="0" dirty="0">
                <a:latin typeface="SimHei" panose="02010609060101010101" pitchFamily="49" charset="-122"/>
                <a:ea typeface="SimHei" panose="02010609060101010101" pitchFamily="49" charset="-122"/>
                <a:cs typeface="宋体" panose="02010600030101010101" pitchFamily="2" charset="-122"/>
              </a:rPr>
              <a:t>模型进行改进，有</a:t>
            </a:r>
            <a:r>
              <a:rPr lang="en-US" altLang="zh-CN" sz="2400" kern="0" dirty="0">
                <a:latin typeface="SimHei" panose="02010609060101010101" pitchFamily="49" charset="-122"/>
                <a:ea typeface="SimHei" panose="02010609060101010101" pitchFamily="49" charset="-122"/>
                <a:cs typeface="宋体" panose="02010600030101010101" pitchFamily="2" charset="-122"/>
              </a:rPr>
              <a:t>Biba</a:t>
            </a:r>
            <a:r>
              <a:rPr lang="zh-CN" altLang="zh-CN" sz="2400" kern="0" dirty="0">
                <a:latin typeface="SimHei" panose="02010609060101010101" pitchFamily="49" charset="-122"/>
                <a:ea typeface="SimHei" panose="02010609060101010101" pitchFamily="49" charset="-122"/>
                <a:cs typeface="宋体" panose="02010600030101010101" pitchFamily="2" charset="-122"/>
              </a:rPr>
              <a:t>模型。</a:t>
            </a:r>
            <a:r>
              <a:rPr lang="zh-CN" altLang="zh-CN" sz="2400" dirty="0">
                <a:latin typeface="SimHei" panose="02010609060101010101" pitchFamily="49" charset="-122"/>
                <a:ea typeface="SimHei" panose="02010609060101010101" pitchFamily="49" charset="-122"/>
              </a:rPr>
              <a:t> </a:t>
            </a:r>
            <a:endParaRPr lang="zh-CN" altLang="en-US" sz="24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0759953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520B0621022B4CA37193CEB4BD4006" ma:contentTypeVersion="13" ma:contentTypeDescription="Create a new document." ma:contentTypeScope="" ma:versionID="cfe9ef737fb2ae655456fe470e3de886">
  <xsd:schema xmlns:xsd="http://www.w3.org/2001/XMLSchema" xmlns:xs="http://www.w3.org/2001/XMLSchema" xmlns:p="http://schemas.microsoft.com/office/2006/metadata/properties" xmlns:ns2="45e91f00-0250-4a60-970e-f6ee534b485a" xmlns:ns3="03902022-5f07-415b-99da-02f7a843c2d0" targetNamespace="http://schemas.microsoft.com/office/2006/metadata/properties" ma:root="true" ma:fieldsID="1f8918928c275871385115b2196c7a39" ns2:_="" ns3:_="">
    <xsd:import namespace="45e91f00-0250-4a60-970e-f6ee534b485a"/>
    <xsd:import namespace="03902022-5f07-415b-99da-02f7a843c2d0"/>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e91f00-0250-4a60-970e-f6ee534b485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3902022-5f07-415b-99da-02f7a843c2d0"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308E3A-9E72-4E04-8C07-099F6C0847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e91f00-0250-4a60-970e-f6ee534b485a"/>
    <ds:schemaRef ds:uri="03902022-5f07-415b-99da-02f7a843c2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7563139-CE62-4089-B6B6-A030EC1B246B}">
  <ds:schemaRefs>
    <ds:schemaRef ds:uri="http://schemas.microsoft.com/sharepoint/v3/contenttype/forms"/>
  </ds:schemaRefs>
</ds:datastoreItem>
</file>

<file path=customXml/itemProps3.xml><?xml version="1.0" encoding="utf-8"?>
<ds:datastoreItem xmlns:ds="http://schemas.openxmlformats.org/officeDocument/2006/customXml" ds:itemID="{88EE33DF-39C7-4B81-96B3-52286B0F03A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325</TotalTime>
  <Words>1173</Words>
  <Application>Microsoft Macintosh PowerPoint</Application>
  <PresentationFormat>全屏显示(4:3)</PresentationFormat>
  <Paragraphs>197</Paragraphs>
  <Slides>21</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21</vt:i4>
      </vt:variant>
    </vt:vector>
  </HeadingPairs>
  <TitlesOfParts>
    <vt:vector size="34" baseType="lpstr">
      <vt:lpstr>DengXian</vt:lpstr>
      <vt:lpstr>DengXian</vt:lpstr>
      <vt:lpstr>SimHei</vt:lpstr>
      <vt:lpstr>宋体</vt:lpstr>
      <vt:lpstr>微软雅黑</vt:lpstr>
      <vt:lpstr>PingFang SC</vt:lpstr>
      <vt:lpstr>Segoe UI Light</vt:lpstr>
      <vt:lpstr>Arial</vt:lpstr>
      <vt:lpstr>Calibri</vt:lpstr>
      <vt:lpstr>Calibri Light</vt:lpstr>
      <vt:lpstr>Century Gothic</vt:lpstr>
      <vt:lpstr>自定义设计方案</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Weisheng Zhu</dc:creator>
  <cp:lastModifiedBy>宅宅宅宅 西</cp:lastModifiedBy>
  <cp:revision>42</cp:revision>
  <dcterms:created xsi:type="dcterms:W3CDTF">2019-08-19T07:30:42Z</dcterms:created>
  <dcterms:modified xsi:type="dcterms:W3CDTF">2019-10-22T06:52:19Z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t-weiszh@microsoft.com</vt:lpwstr>
  </property>
  <property fmtid="{D5CDD505-2E9C-101B-9397-08002B2CF9AE}" pid="5" name="MSIP_Label_f42aa342-8706-4288-bd11-ebb85995028c_SetDate">
    <vt:lpwstr>2019-08-19T08:41:05.1913746Z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423e1048-e9f6-4858-a025-37493a4162f5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0x0101004D520B0621022B4CA37193CEB4BD4006</vt:lpwstr>
  </property>
</Properties>
</file>