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Aurora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</a:t>
            </a:r>
            <a:r>
              <a:rPr lang="en-US" dirty="0" err="1"/>
              <a:t>mpanga</a:t>
            </a:r>
            <a:endParaRPr lang="en-US" dirty="0"/>
          </a:p>
          <a:p>
            <a:r>
              <a:rPr lang="en-US" dirty="0"/>
              <a:t>Nick </a:t>
            </a:r>
            <a:r>
              <a:rPr lang="en-US" dirty="0" err="1"/>
              <a:t>larsen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3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1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 Diagram</a:t>
            </a:r>
          </a:p>
        </p:txBody>
      </p:sp>
      <p:pic>
        <p:nvPicPr>
          <p:cNvPr id="4" name="Content Placeholder 3" descr="C:\Users\Nick\Documents\school\635_SoftAD\Project\Class Diagram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77" y="1846263"/>
            <a:ext cx="7502572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835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Class Diagram</a:t>
            </a:r>
          </a:p>
        </p:txBody>
      </p:sp>
      <p:pic>
        <p:nvPicPr>
          <p:cNvPr id="4" name="Content Placeholder 3" descr="C:\Users\Nick\Desktop\Reverse Class Diagram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6" y="1846263"/>
            <a:ext cx="11811785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78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Money Interaction Diagram</a:t>
            </a:r>
          </a:p>
        </p:txBody>
      </p:sp>
      <p:pic>
        <p:nvPicPr>
          <p:cNvPr id="4" name="Content Placeholder 3" descr="C:\Users\Nick\Documents\school\635_SoftAD\Project\Transfer Money Interac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91" y="1846263"/>
            <a:ext cx="9468744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520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User Interaction Diagram</a:t>
            </a:r>
          </a:p>
        </p:txBody>
      </p:sp>
      <p:pic>
        <p:nvPicPr>
          <p:cNvPr id="4" name="Content Placeholder 3" descr="C:\Users\Nick\Documents\school\635_SoftAD\Project\Create User Interac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315" y="1846263"/>
            <a:ext cx="7699695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8916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1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Paul – Developer</a:t>
            </a:r>
          </a:p>
          <a:p>
            <a:r>
              <a:rPr lang="en-US" dirty="0"/>
              <a:t>Nick – Project Manager</a:t>
            </a:r>
          </a:p>
          <a:p>
            <a:r>
              <a:rPr lang="en-US" dirty="0"/>
              <a:t>Just kidding!</a:t>
            </a:r>
          </a:p>
        </p:txBody>
      </p:sp>
    </p:spTree>
    <p:extLst>
      <p:ext uri="{BB962C8B-B14F-4D97-AF65-F5344CB8AC3E}">
        <p14:creationId xmlns:p14="http://schemas.microsoft.com/office/powerpoint/2010/main" val="152599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Team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Studio not compatible with Nick’s computer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Paul was main developer</a:t>
            </a:r>
          </a:p>
          <a:p>
            <a:r>
              <a:rPr lang="en-US" dirty="0">
                <a:sym typeface="Wingdings" panose="05000000000000000000" pitchFamily="2" charset="2"/>
              </a:rPr>
              <a:t>Nick was main “project manager”</a:t>
            </a:r>
          </a:p>
          <a:p>
            <a:r>
              <a:rPr lang="en-US" dirty="0">
                <a:sym typeface="Wingdings" panose="05000000000000000000" pitchFamily="2" charset="2"/>
              </a:rPr>
              <a:t>We did both</a:t>
            </a:r>
          </a:p>
          <a:p>
            <a:r>
              <a:rPr lang="en-US" dirty="0">
                <a:sym typeface="Wingdings" panose="05000000000000000000" pitchFamily="2" charset="2"/>
              </a:rPr>
              <a:t>Nick wrote </a:t>
            </a:r>
            <a:r>
              <a:rPr lang="en-US" dirty="0" err="1">
                <a:sym typeface="Wingdings" panose="05000000000000000000" pitchFamily="2" charset="2"/>
              </a:rPr>
              <a:t>WithdrawRequest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dirty="0" err="1">
                <a:sym typeface="Wingdings" panose="05000000000000000000" pitchFamily="2" charset="2"/>
              </a:rPr>
              <a:t>DepositRequest</a:t>
            </a:r>
            <a:r>
              <a:rPr lang="en-US" dirty="0">
                <a:sym typeface="Wingdings" panose="05000000000000000000" pitchFamily="2" charset="2"/>
              </a:rPr>
              <a:t> in Java, worked with Paul to convert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50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team stayed in sync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In person (class and outside)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No GitHub</a:t>
            </a:r>
          </a:p>
        </p:txBody>
      </p:sp>
    </p:spTree>
    <p:extLst>
      <p:ext uri="{BB962C8B-B14F-4D97-AF65-F5344CB8AC3E}">
        <p14:creationId xmlns:p14="http://schemas.microsoft.com/office/powerpoint/2010/main" val="2207900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we do differently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Serialization or hibernate</a:t>
            </a:r>
          </a:p>
          <a:p>
            <a:r>
              <a:rPr lang="en-US" dirty="0"/>
              <a:t>Picked a better IDE</a:t>
            </a:r>
          </a:p>
          <a:p>
            <a:r>
              <a:rPr lang="en-US" dirty="0"/>
              <a:t>Card.IO API</a:t>
            </a:r>
          </a:p>
          <a:p>
            <a:r>
              <a:rPr lang="en-US" dirty="0"/>
              <a:t>Money not points</a:t>
            </a:r>
          </a:p>
          <a:p>
            <a:r>
              <a:rPr lang="en-US" dirty="0"/>
              <a:t>Created fake bank accounts</a:t>
            </a:r>
          </a:p>
          <a:p>
            <a:r>
              <a:rPr lang="en-US" dirty="0"/>
              <a:t>Start programming… later?</a:t>
            </a:r>
          </a:p>
        </p:txBody>
      </p:sp>
    </p:spTree>
    <p:extLst>
      <p:ext uri="{BB962C8B-B14F-4D97-AF65-F5344CB8AC3E}">
        <p14:creationId xmlns:p14="http://schemas.microsoft.com/office/powerpoint/2010/main" val="26945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Cash Transfer App</a:t>
            </a:r>
          </a:p>
          <a:p>
            <a:pPr lvl="1"/>
            <a:r>
              <a:rPr lang="en-US" dirty="0"/>
              <a:t>Must be able to create an account with a password </a:t>
            </a:r>
          </a:p>
          <a:p>
            <a:pPr lvl="1"/>
            <a:r>
              <a:rPr lang="en-US" dirty="0"/>
              <a:t>Must be able to deposit money</a:t>
            </a:r>
          </a:p>
          <a:p>
            <a:pPr lvl="1"/>
            <a:r>
              <a:rPr lang="en-US" dirty="0"/>
              <a:t>Must be able to withdraw money</a:t>
            </a:r>
          </a:p>
          <a:p>
            <a:pPr lvl="1"/>
            <a:r>
              <a:rPr lang="en-US" dirty="0"/>
              <a:t>Must be able to transfer money to a different user’s account</a:t>
            </a:r>
          </a:p>
          <a:p>
            <a:pPr lvl="1"/>
            <a:r>
              <a:rPr lang="en-US" dirty="0"/>
              <a:t>Must be able to check balance</a:t>
            </a:r>
          </a:p>
          <a:p>
            <a:pPr lvl="1"/>
            <a:r>
              <a:rPr lang="en-US" dirty="0"/>
              <a:t>Must accurately record transactions</a:t>
            </a:r>
          </a:p>
          <a:p>
            <a:pPr lvl="1"/>
            <a:r>
              <a:rPr lang="en-US" dirty="0"/>
              <a:t>Must connect to an Excel spreadsheet or database to keep track of 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5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Tools/Services and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Tools/Services</a:t>
            </a:r>
          </a:p>
          <a:p>
            <a:pPr lvl="1"/>
            <a:r>
              <a:rPr lang="en-US" dirty="0"/>
              <a:t>Android Studio</a:t>
            </a:r>
          </a:p>
          <a:p>
            <a:pPr lvl="1"/>
            <a:r>
              <a:rPr lang="en-US" dirty="0"/>
              <a:t>Go Daddy </a:t>
            </a:r>
          </a:p>
          <a:p>
            <a:pPr lvl="2"/>
            <a:r>
              <a:rPr lang="en-US" dirty="0" err="1"/>
              <a:t>PHPMyAdmin</a:t>
            </a:r>
            <a:endParaRPr lang="en-US" dirty="0"/>
          </a:p>
          <a:p>
            <a:r>
              <a:rPr lang="en-US" dirty="0"/>
              <a:t>Languages</a:t>
            </a:r>
          </a:p>
          <a:p>
            <a:pPr lvl="1"/>
            <a:r>
              <a:rPr lang="en-US" dirty="0"/>
              <a:t>Java (including JSON)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2626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3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Content Placeholder 3" descr="C:\Users\Nick\Documents\school\635_SoftAD\Project\Use Case Diagram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804" y="1846263"/>
            <a:ext cx="6964717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608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Money SSD</a:t>
            </a:r>
          </a:p>
        </p:txBody>
      </p:sp>
      <p:pic>
        <p:nvPicPr>
          <p:cNvPr id="4" name="image03.jpg" descr="C:\Users\Nick\Documents\school\635_SoftAD\Project\Transfer Money SSD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48311" y="1846263"/>
            <a:ext cx="4555704" cy="4022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2717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Payment SSD</a:t>
            </a:r>
          </a:p>
        </p:txBody>
      </p:sp>
      <p:pic>
        <p:nvPicPr>
          <p:cNvPr id="4" name="image0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11860" y="1846263"/>
            <a:ext cx="4028606" cy="4022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5843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User SSD</a:t>
            </a:r>
          </a:p>
        </p:txBody>
      </p:sp>
      <p:pic>
        <p:nvPicPr>
          <p:cNvPr id="4" name="Content Placeholder 3" descr="C:\Users\Nick\Documents\school\635_SoftAD\Project\Create User SSD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348" y="1846263"/>
            <a:ext cx="3453629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182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  <p:pic>
        <p:nvPicPr>
          <p:cNvPr id="4" name="Content Placeholder 3" descr="C:\Users\Nick\Documents\school\635_SoftAD\Project\Domain Model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44" y="1846263"/>
            <a:ext cx="7422437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6152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8654</TotalTime>
  <Words>208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Wingdings</vt:lpstr>
      <vt:lpstr>Retrospect</vt:lpstr>
      <vt:lpstr>Aurora</vt:lpstr>
      <vt:lpstr>Requirements</vt:lpstr>
      <vt:lpstr>Tools/Services and languages</vt:lpstr>
      <vt:lpstr>Analysis Artifacts</vt:lpstr>
      <vt:lpstr>Use Case Diagram</vt:lpstr>
      <vt:lpstr>Transfer Money SSD</vt:lpstr>
      <vt:lpstr>Request Payment SSD</vt:lpstr>
      <vt:lpstr>Create User SSD</vt:lpstr>
      <vt:lpstr>Domain Model</vt:lpstr>
      <vt:lpstr>Design Artifacts</vt:lpstr>
      <vt:lpstr>Original Class Diagram</vt:lpstr>
      <vt:lpstr>Final Class Diagram</vt:lpstr>
      <vt:lpstr>Transfer Money Interaction Diagram</vt:lpstr>
      <vt:lpstr>Create User Interaction Diagram</vt:lpstr>
      <vt:lpstr>DEMO!</vt:lpstr>
      <vt:lpstr>Team Organization</vt:lpstr>
      <vt:lpstr>Real Team Organization</vt:lpstr>
      <vt:lpstr>How team stayed in sync</vt:lpstr>
      <vt:lpstr>What would we do differently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Aurora</dc:title>
  <dc:creator>Nick</dc:creator>
  <cp:lastModifiedBy>Nick</cp:lastModifiedBy>
  <cp:revision>8</cp:revision>
  <dcterms:created xsi:type="dcterms:W3CDTF">2016-05-04T22:07:29Z</dcterms:created>
  <dcterms:modified xsi:type="dcterms:W3CDTF">2016-05-10T22:22:10Z</dcterms:modified>
</cp:coreProperties>
</file>