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2E3C-5BD0-6538-4393-644B4412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526C8-3163-6593-111A-42C837DBB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AF8E-E479-6CB7-0143-2CE5EC8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CFAF-5CAB-E481-2954-58ECAD9F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96E3-6F3D-03B5-80BE-575810F5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E45B-780C-E5A3-3E7B-EF7B04E8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E27F7-B255-C06E-8D08-140B21C7F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10DC-CCC7-D3B5-B97D-98E76B3C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CAD4-22D0-052B-633D-FACCE79C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F3EA-352D-86A1-E142-A1C014B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FB847-26EF-FBBA-7B5A-0EA2F1534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B1EC2-946B-660F-3607-8532A8937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C0E5-6146-1A1B-56EF-14EFD648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A47FF-5D47-29CA-7144-2BC70C9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970E-0F1E-281F-CF8C-61ACEFED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489B-7F24-B96E-9818-C9DF7968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1FD2-850A-CB19-3502-B2D055D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3467-F547-5A98-F984-6FE8324B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CD6F-865F-42DE-123F-148F73F8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0C9A-4DE2-5F62-DCA3-30D23975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6A03-6C44-1705-B653-D921ED30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6129F-3D2B-AA65-2167-0C66F51F5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3E84-1AB5-FC7B-4765-82B81D92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B7EF-1C30-CE91-5F99-5F5582B7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0E78-984C-BC47-2C71-2D3D5505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06AF-D3AF-ACC8-13F3-32189BA9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8804-D76E-AA41-4EF2-E9B936BB8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B6C45-264E-D7F9-C259-AF09E50C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02FC9-65B4-1227-6B57-145360A5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D701A-F1A1-E61F-67A7-783AE173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95C77-96DA-9104-A064-FD4D4847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0996-C6BC-772D-DCA1-98B12CF1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81F4-170D-3AA6-A784-17FD6B9D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7689-2225-0000-62D7-20F132924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C0D03-0A79-43EA-B2F8-37920C1CC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E5DCA-9428-957E-15B0-FF37657D4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D559-D411-1C3B-430B-ED229BC1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E77E0-927D-D5F1-14FD-5D042E62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3830C-1B3B-DF33-20FE-CA13AB27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6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420B-448D-256B-098E-EE9A65B7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AD4D7-1CC5-4B89-5A5E-A741F898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3A991-77FE-35A8-9F45-BEABF7EF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B76CC-F9AF-0D65-B242-29F63838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239CA-7B45-1A00-AF39-85EFFCBB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A4790-CD1F-6464-E14C-E29647EC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D85C3-ADB8-3CDE-23B4-71019C84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4BF0-BBA0-AEDA-19E8-5378D09A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CD81-60A3-E192-38C3-0517DD9D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6C58-7718-95BD-5E5E-DDAC7A82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60F7-8209-8B1B-2059-DB4D6D5A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C2644-E4D7-4708-DDD5-A945764C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7FAE8-0258-1E83-D66F-69424176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E904-9BA5-DB35-AC61-CA2BFAFB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CABBF-4786-5404-C468-A231CEF02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44DD-D7F2-F353-D1EA-A766619B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DD5EE-9542-0E83-3638-6E11BCD2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E56CC-042A-1B98-8C34-1A5A610E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D78FD-FD30-3A12-28E5-8787B837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48E5-1924-6A7C-3CAB-638DEC9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8A518-3F5F-4495-66C4-6CE48CDD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6443-85C4-A9EC-8AE5-E5BBA4D3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02C11-3BF4-4876-AEE6-B31C6135F8D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0193-2368-140F-0584-2F12AE18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62F-1B4C-5263-A7F7-A22634805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8801-E900-4971-8C1D-4197C2B5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C7956-F159-AF5A-77CE-B779B1D50D4D}"/>
              </a:ext>
            </a:extLst>
          </p:cNvPr>
          <p:cNvSpPr/>
          <p:nvPr/>
        </p:nvSpPr>
        <p:spPr>
          <a:xfrm>
            <a:off x="130629" y="130629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empty Arrays and Set Region Number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48CCF-8296-EF59-6096-E4E294A6D71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22287" y="573315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F49F11-AB19-08BD-E9F2-D0159DBE7B6B}"/>
              </a:ext>
            </a:extLst>
          </p:cNvPr>
          <p:cNvSpPr/>
          <p:nvPr/>
        </p:nvSpPr>
        <p:spPr>
          <a:xfrm>
            <a:off x="2997201" y="1400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Strategy Position and Velocity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AAAB30-697F-10F0-8B26-9F66C82A96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188859" y="582750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153271B-393A-C299-30BB-B56A634C1680}"/>
              </a:ext>
            </a:extLst>
          </p:cNvPr>
          <p:cNvSpPr/>
          <p:nvPr/>
        </p:nvSpPr>
        <p:spPr>
          <a:xfrm>
            <a:off x="5847081" y="1400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8 strategy particle Object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C7FD14-AD2D-8D12-EFFC-91F11A63D68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038739" y="582750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11FE3E6-89DC-97CB-2F85-1937C1E7BBB7}"/>
              </a:ext>
            </a:extLst>
          </p:cNvPr>
          <p:cNvSpPr/>
          <p:nvPr/>
        </p:nvSpPr>
        <p:spPr>
          <a:xfrm>
            <a:off x="8696961" y="1400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AverageDistanceScenarioBehavior and AverageDistanceBehavior to 0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41764B-5F3C-7A4B-0669-4841FDC4091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792790" y="1025436"/>
            <a:ext cx="0" cy="49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B5C60-B582-C4AB-377D-02FB45DBDB92}"/>
              </a:ext>
            </a:extLst>
          </p:cNvPr>
          <p:cNvCxnSpPr>
            <a:cxnSpLocks/>
          </p:cNvCxnSpPr>
          <p:nvPr/>
        </p:nvCxnSpPr>
        <p:spPr>
          <a:xfrm>
            <a:off x="8055431" y="1966686"/>
            <a:ext cx="67491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96457A-0366-B22A-9F07-66FB5251DCB9}"/>
              </a:ext>
            </a:extLst>
          </p:cNvPr>
          <p:cNvSpPr/>
          <p:nvPr/>
        </p:nvSpPr>
        <p:spPr>
          <a:xfrm>
            <a:off x="8713653" y="1524000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iteration over numIter,StrategyIndex, RegNr 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288AA-0E2C-6E53-CB9A-30F086F8D651}"/>
              </a:ext>
            </a:extLst>
          </p:cNvPr>
          <p:cNvCxnSpPr>
            <a:cxnSpLocks/>
          </p:cNvCxnSpPr>
          <p:nvPr/>
        </p:nvCxnSpPr>
        <p:spPr>
          <a:xfrm>
            <a:off x="5220791" y="1966686"/>
            <a:ext cx="67491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5400CB-4259-39AA-81EE-CC838B27741F}"/>
              </a:ext>
            </a:extLst>
          </p:cNvPr>
          <p:cNvSpPr/>
          <p:nvPr/>
        </p:nvSpPr>
        <p:spPr>
          <a:xfrm>
            <a:off x="5879013" y="1280160"/>
            <a:ext cx="2191658" cy="112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new PSO Engine num particles max iterations, region number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5832A1-7E72-E1F9-2801-7EA7173616D0}"/>
              </a:ext>
            </a:extLst>
          </p:cNvPr>
          <p:cNvCxnSpPr>
            <a:cxnSpLocks/>
          </p:cNvCxnSpPr>
          <p:nvPr/>
        </p:nvCxnSpPr>
        <p:spPr>
          <a:xfrm>
            <a:off x="2355671" y="1966686"/>
            <a:ext cx="67491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2E01CB-E2A0-DBE5-BD4A-0B23FB612F2C}"/>
              </a:ext>
            </a:extLst>
          </p:cNvPr>
          <p:cNvSpPr/>
          <p:nvPr/>
        </p:nvSpPr>
        <p:spPr>
          <a:xfrm>
            <a:off x="3013893" y="1524000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iterate over person-particles and calculate fitness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A873EA-BF8D-4663-10BC-AF38817306E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86689" y="2409372"/>
            <a:ext cx="5085" cy="68434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B4D0B4B-EC4F-3E57-64D5-CD12401EEE69}"/>
              </a:ext>
            </a:extLst>
          </p:cNvPr>
          <p:cNvSpPr/>
          <p:nvPr/>
        </p:nvSpPr>
        <p:spPr>
          <a:xfrm>
            <a:off x="195945" y="1524000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Zero out average scenario distance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AED791-5282-F636-B8C7-F811C56B7218}"/>
              </a:ext>
            </a:extLst>
          </p:cNvPr>
          <p:cNvSpPr/>
          <p:nvPr/>
        </p:nvSpPr>
        <p:spPr>
          <a:xfrm>
            <a:off x="195945" y="3093720"/>
            <a:ext cx="2191658" cy="1039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loop over person-particles and Calculate average scenario distance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816E24-3854-5D95-E81E-9D2D4CF21A1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387603" y="3613695"/>
            <a:ext cx="674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8778DA5-131B-0E2E-E16E-4E297F97C834}"/>
              </a:ext>
            </a:extLst>
          </p:cNvPr>
          <p:cNvSpPr/>
          <p:nvPr/>
        </p:nvSpPr>
        <p:spPr>
          <a:xfrm>
            <a:off x="3106785" y="3154680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Iteration over strategy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7F7725-8E4E-A413-2A4B-FE8ECD38EAD1}"/>
              </a:ext>
            </a:extLst>
          </p:cNvPr>
          <p:cNvCxnSpPr>
            <a:cxnSpLocks/>
          </p:cNvCxnSpPr>
          <p:nvPr/>
        </p:nvCxnSpPr>
        <p:spPr>
          <a:xfrm>
            <a:off x="5298443" y="3597365"/>
            <a:ext cx="719182" cy="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CD7A09-ED9F-D0EF-6712-408B287CB473}"/>
              </a:ext>
            </a:extLst>
          </p:cNvPr>
          <p:cNvSpPr/>
          <p:nvPr/>
        </p:nvSpPr>
        <p:spPr>
          <a:xfrm>
            <a:off x="5987145" y="2956559"/>
            <a:ext cx="2191658" cy="1293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iterate over StrategyIndex and find personalBest, bestFitness, best and Mindistance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4DF849-179B-E389-CB0D-03DE56100E05}"/>
              </a:ext>
            </a:extLst>
          </p:cNvPr>
          <p:cNvCxnSpPr>
            <a:cxnSpLocks/>
          </p:cNvCxnSpPr>
          <p:nvPr/>
        </p:nvCxnSpPr>
        <p:spPr>
          <a:xfrm>
            <a:off x="8178803" y="3597365"/>
            <a:ext cx="719182" cy="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99E72C-80AF-E1CC-EEB5-E0681B0231F5}"/>
              </a:ext>
            </a:extLst>
          </p:cNvPr>
          <p:cNvSpPr/>
          <p:nvPr/>
        </p:nvSpPr>
        <p:spPr>
          <a:xfrm>
            <a:off x="8897985" y="2971799"/>
            <a:ext cx="2191658" cy="1293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loop over strategies, regions, create new PSOs and Update position and velocity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BA0653-E72D-454B-F81C-C5971400E3A6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993814" y="4265748"/>
            <a:ext cx="0" cy="56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158E122-A0AE-9913-7F65-6379A8EC193A}"/>
              </a:ext>
            </a:extLst>
          </p:cNvPr>
          <p:cNvSpPr/>
          <p:nvPr/>
        </p:nvSpPr>
        <p:spPr>
          <a:xfrm>
            <a:off x="8897985" y="4801687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iteration over numIter,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C7956-F159-AF5A-77CE-B779B1D50D4D}"/>
              </a:ext>
            </a:extLst>
          </p:cNvPr>
          <p:cNvSpPr/>
          <p:nvPr/>
        </p:nvSpPr>
        <p:spPr>
          <a:xfrm>
            <a:off x="130629" y="130629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empty Arrays and Set Region Number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48CCF-8296-EF59-6096-E4E294A6D71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22287" y="573315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F49F11-AB19-08BD-E9F2-D0159DBE7B6B}"/>
              </a:ext>
            </a:extLst>
          </p:cNvPr>
          <p:cNvSpPr/>
          <p:nvPr/>
        </p:nvSpPr>
        <p:spPr>
          <a:xfrm>
            <a:off x="2997201" y="1400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Strategy Position and Velocity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AAAB30-697F-10F0-8B26-9F66C82A96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188859" y="582750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153271B-393A-C299-30BB-B56A634C1680}"/>
              </a:ext>
            </a:extLst>
          </p:cNvPr>
          <p:cNvSpPr/>
          <p:nvPr/>
        </p:nvSpPr>
        <p:spPr>
          <a:xfrm>
            <a:off x="5847081" y="1400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8 strategy particle Object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C7FD14-AD2D-8D12-EFFC-91F11A63D68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038739" y="582750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11FE3E6-89DC-97CB-2F85-1937C1E7BBB7}"/>
              </a:ext>
            </a:extLst>
          </p:cNvPr>
          <p:cNvSpPr/>
          <p:nvPr/>
        </p:nvSpPr>
        <p:spPr>
          <a:xfrm>
            <a:off x="8696961" y="1400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AverageDistanceScenarioBehavior and AverageDistanceBehavior to 0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41764B-5F3C-7A4B-0669-4841FDC4091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792790" y="1025436"/>
            <a:ext cx="0" cy="49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B5C60-B582-C4AB-377D-02FB45DBDB9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108442" y="1966686"/>
            <a:ext cx="621903" cy="10885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96457A-0366-B22A-9F07-66FB5251DCB9}"/>
              </a:ext>
            </a:extLst>
          </p:cNvPr>
          <p:cNvSpPr/>
          <p:nvPr/>
        </p:nvSpPr>
        <p:spPr>
          <a:xfrm>
            <a:off x="8751423" y="1524000"/>
            <a:ext cx="2338219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iteration over numIter,StrategyIndex, 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288AA-0E2C-6E53-CB9A-30F086F8D65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199712" y="1966686"/>
            <a:ext cx="695993" cy="4614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5400CB-4259-39AA-81EE-CC838B27741F}"/>
              </a:ext>
            </a:extLst>
          </p:cNvPr>
          <p:cNvSpPr/>
          <p:nvPr/>
        </p:nvSpPr>
        <p:spPr>
          <a:xfrm>
            <a:off x="207551" y="1232510"/>
            <a:ext cx="2191658" cy="16916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new PSO Engine num particles max iterations, region number inside the external Computer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5832A1-7E72-E1F9-2801-7EA7173616D0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>
            <a:off x="5298443" y="3583339"/>
            <a:ext cx="732970" cy="7728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2E01CB-E2A0-DBE5-BD4A-0B23FB612F2C}"/>
              </a:ext>
            </a:extLst>
          </p:cNvPr>
          <p:cNvSpPr/>
          <p:nvPr/>
        </p:nvSpPr>
        <p:spPr>
          <a:xfrm>
            <a:off x="240213" y="3140654"/>
            <a:ext cx="2191658" cy="14325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iterate over person-particles and calculate fitness inside the external Computer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A873EA-BF8D-4663-10BC-AF38817306E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431871" y="3660628"/>
            <a:ext cx="674914" cy="19630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B4D0B4B-EC4F-3E57-64D5-CD12401EEE69}"/>
              </a:ext>
            </a:extLst>
          </p:cNvPr>
          <p:cNvSpPr/>
          <p:nvPr/>
        </p:nvSpPr>
        <p:spPr>
          <a:xfrm>
            <a:off x="3106785" y="3217942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Zero out average scenario distance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AED791-5282-F636-B8C7-F811C56B7218}"/>
              </a:ext>
            </a:extLst>
          </p:cNvPr>
          <p:cNvSpPr/>
          <p:nvPr/>
        </p:nvSpPr>
        <p:spPr>
          <a:xfrm>
            <a:off x="6031413" y="3063364"/>
            <a:ext cx="2191658" cy="1039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loop over person-particles and Calculate average scenario distance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816E24-3854-5D95-E81E-9D2D4CF21A1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223071" y="3583339"/>
            <a:ext cx="674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8778DA5-131B-0E2E-E16E-4E297F97C834}"/>
              </a:ext>
            </a:extLst>
          </p:cNvPr>
          <p:cNvSpPr/>
          <p:nvPr/>
        </p:nvSpPr>
        <p:spPr>
          <a:xfrm>
            <a:off x="8897985" y="3094587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Iteration over strategy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7F7725-8E4E-A413-2A4B-FE8ECD38EAD1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9993814" y="3979959"/>
            <a:ext cx="0" cy="46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CD7A09-ED9F-D0EF-6712-408B287CB473}"/>
              </a:ext>
            </a:extLst>
          </p:cNvPr>
          <p:cNvSpPr/>
          <p:nvPr/>
        </p:nvSpPr>
        <p:spPr>
          <a:xfrm>
            <a:off x="8897985" y="4448629"/>
            <a:ext cx="2191658" cy="1293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iterate over StrategyIndex and find personalBest, bestFitness, best and Mindistance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4DF849-179B-E389-CB0D-03DE56100E05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8374724" y="5095604"/>
            <a:ext cx="523261" cy="4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99E72C-80AF-E1CC-EEB5-E0681B0231F5}"/>
              </a:ext>
            </a:extLst>
          </p:cNvPr>
          <p:cNvSpPr/>
          <p:nvPr/>
        </p:nvSpPr>
        <p:spPr>
          <a:xfrm>
            <a:off x="6183066" y="4497228"/>
            <a:ext cx="2191658" cy="1293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loop over strategies, regions, create new PSOs and Update position and velocity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BA0653-E72D-454B-F81C-C5971400E3A6}"/>
              </a:ext>
            </a:extLst>
          </p:cNvPr>
          <p:cNvCxnSpPr>
            <a:cxnSpLocks/>
            <a:stCxn id="48" idx="1"/>
            <a:endCxn id="57" idx="3"/>
          </p:cNvCxnSpPr>
          <p:nvPr/>
        </p:nvCxnSpPr>
        <p:spPr>
          <a:xfrm flipH="1">
            <a:off x="5298443" y="5144203"/>
            <a:ext cx="884623" cy="7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158E122-A0AE-9913-7F65-6379A8EC193A}"/>
              </a:ext>
            </a:extLst>
          </p:cNvPr>
          <p:cNvSpPr/>
          <p:nvPr/>
        </p:nvSpPr>
        <p:spPr>
          <a:xfrm>
            <a:off x="3106785" y="4776836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iteration over numIter,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7685C7-8396-D7AF-47BE-00D1A11518C4}"/>
              </a:ext>
            </a:extLst>
          </p:cNvPr>
          <p:cNvSpPr/>
          <p:nvPr/>
        </p:nvSpPr>
        <p:spPr>
          <a:xfrm>
            <a:off x="5608949" y="1229725"/>
            <a:ext cx="2499493" cy="16916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 message to External Computer for each StrategyIndex. .  Create arrays to stored returns from external computers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74862E-95DA-4714-7D24-75E5F2504E79}"/>
              </a:ext>
            </a:extLst>
          </p:cNvPr>
          <p:cNvSpPr/>
          <p:nvPr/>
        </p:nvSpPr>
        <p:spPr>
          <a:xfrm>
            <a:off x="3008054" y="1524000"/>
            <a:ext cx="2191658" cy="977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 External Computer Start iteration over RegNr 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723365-2E03-0843-80F8-6C2F7DB5942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2399209" y="2012832"/>
            <a:ext cx="608845" cy="65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BC5D33-68C6-1FFB-AA09-2EC75B7608F9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1303380" y="2924145"/>
            <a:ext cx="32662" cy="21650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C7956-F159-AF5A-77CE-B779B1D50D4D}"/>
              </a:ext>
            </a:extLst>
          </p:cNvPr>
          <p:cNvSpPr/>
          <p:nvPr/>
        </p:nvSpPr>
        <p:spPr>
          <a:xfrm>
            <a:off x="130629" y="130629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empty Arrays and Set Region Number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48CCF-8296-EF59-6096-E4E294A6D71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22287" y="573315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F49F11-AB19-08BD-E9F2-D0159DBE7B6B}"/>
              </a:ext>
            </a:extLst>
          </p:cNvPr>
          <p:cNvSpPr/>
          <p:nvPr/>
        </p:nvSpPr>
        <p:spPr>
          <a:xfrm>
            <a:off x="2997201" y="1400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Strategy Position and Velocity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AAAB30-697F-10F0-8B26-9F66C82A96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188859" y="582750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153271B-393A-C299-30BB-B56A634C1680}"/>
              </a:ext>
            </a:extLst>
          </p:cNvPr>
          <p:cNvSpPr/>
          <p:nvPr/>
        </p:nvSpPr>
        <p:spPr>
          <a:xfrm>
            <a:off x="5847081" y="1400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8 strategy particle Object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C7FD14-AD2D-8D12-EFFC-91F11A63D68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038739" y="582750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11FE3E6-89DC-97CB-2F85-1937C1E7BBB7}"/>
              </a:ext>
            </a:extLst>
          </p:cNvPr>
          <p:cNvSpPr/>
          <p:nvPr/>
        </p:nvSpPr>
        <p:spPr>
          <a:xfrm>
            <a:off x="8696961" y="1400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AverageDistanceScenarioBehavior and AverageDistanceBehavior to 0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41764B-5F3C-7A4B-0669-4841FDC4091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792790" y="1025436"/>
            <a:ext cx="0" cy="49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B5C60-B582-C4AB-377D-02FB45DBDB92}"/>
              </a:ext>
            </a:extLst>
          </p:cNvPr>
          <p:cNvCxnSpPr>
            <a:cxnSpLocks/>
          </p:cNvCxnSpPr>
          <p:nvPr/>
        </p:nvCxnSpPr>
        <p:spPr>
          <a:xfrm>
            <a:off x="8055431" y="1966686"/>
            <a:ext cx="67491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96457A-0366-B22A-9F07-66FB5251DCB9}"/>
              </a:ext>
            </a:extLst>
          </p:cNvPr>
          <p:cNvSpPr/>
          <p:nvPr/>
        </p:nvSpPr>
        <p:spPr>
          <a:xfrm>
            <a:off x="8713653" y="1524000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iteration over numIter,StrategyIndex, RegNr 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288AA-0E2C-6E53-CB9A-30F086F8D651}"/>
              </a:ext>
            </a:extLst>
          </p:cNvPr>
          <p:cNvCxnSpPr>
            <a:cxnSpLocks/>
          </p:cNvCxnSpPr>
          <p:nvPr/>
        </p:nvCxnSpPr>
        <p:spPr>
          <a:xfrm>
            <a:off x="5220791" y="1966686"/>
            <a:ext cx="67491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5400CB-4259-39AA-81EE-CC838B27741F}"/>
              </a:ext>
            </a:extLst>
          </p:cNvPr>
          <p:cNvSpPr/>
          <p:nvPr/>
        </p:nvSpPr>
        <p:spPr>
          <a:xfrm>
            <a:off x="5693792" y="1280159"/>
            <a:ext cx="2573512" cy="1604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new PSO Engine num particles max iterations, region number.  Create arrays to stored returns from external computers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5832A1-7E72-E1F9-2801-7EA7173616D0}"/>
              </a:ext>
            </a:extLst>
          </p:cNvPr>
          <p:cNvCxnSpPr>
            <a:cxnSpLocks/>
          </p:cNvCxnSpPr>
          <p:nvPr/>
        </p:nvCxnSpPr>
        <p:spPr>
          <a:xfrm>
            <a:off x="2355671" y="1966686"/>
            <a:ext cx="67491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2E01CB-E2A0-DBE5-BD4A-0B23FB612F2C}"/>
              </a:ext>
            </a:extLst>
          </p:cNvPr>
          <p:cNvSpPr/>
          <p:nvPr/>
        </p:nvSpPr>
        <p:spPr>
          <a:xfrm>
            <a:off x="3013893" y="1524000"/>
            <a:ext cx="2191658" cy="13606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 message to external Computer to iterate over person-particles and calculate each fitness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A873EA-BF8D-4663-10BC-AF38817306E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86689" y="2409372"/>
            <a:ext cx="5085" cy="68434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B4D0B4B-EC4F-3E57-64D5-CD12401EEE69}"/>
              </a:ext>
            </a:extLst>
          </p:cNvPr>
          <p:cNvSpPr/>
          <p:nvPr/>
        </p:nvSpPr>
        <p:spPr>
          <a:xfrm>
            <a:off x="195945" y="1524000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Zero out average scenario distance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AED791-5282-F636-B8C7-F811C56B7218}"/>
              </a:ext>
            </a:extLst>
          </p:cNvPr>
          <p:cNvSpPr/>
          <p:nvPr/>
        </p:nvSpPr>
        <p:spPr>
          <a:xfrm>
            <a:off x="195945" y="3093720"/>
            <a:ext cx="2191658" cy="1039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loop over person-particles and Calculate average scenario distance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816E24-3854-5D95-E81E-9D2D4CF21A1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387603" y="3613695"/>
            <a:ext cx="674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8778DA5-131B-0E2E-E16E-4E297F97C834}"/>
              </a:ext>
            </a:extLst>
          </p:cNvPr>
          <p:cNvSpPr/>
          <p:nvPr/>
        </p:nvSpPr>
        <p:spPr>
          <a:xfrm>
            <a:off x="3106785" y="3154680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Iteration over strategy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7F7725-8E4E-A413-2A4B-FE8ECD38EAD1}"/>
              </a:ext>
            </a:extLst>
          </p:cNvPr>
          <p:cNvCxnSpPr>
            <a:cxnSpLocks/>
          </p:cNvCxnSpPr>
          <p:nvPr/>
        </p:nvCxnSpPr>
        <p:spPr>
          <a:xfrm>
            <a:off x="5298443" y="3597365"/>
            <a:ext cx="719182" cy="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CD7A09-ED9F-D0EF-6712-408B287CB473}"/>
              </a:ext>
            </a:extLst>
          </p:cNvPr>
          <p:cNvSpPr/>
          <p:nvPr/>
        </p:nvSpPr>
        <p:spPr>
          <a:xfrm>
            <a:off x="5987145" y="2956559"/>
            <a:ext cx="2191658" cy="1293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iterate over StrategyIndex and find personalBest, bestFitness, best and Mindistance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4DF849-179B-E389-CB0D-03DE56100E05}"/>
              </a:ext>
            </a:extLst>
          </p:cNvPr>
          <p:cNvCxnSpPr>
            <a:cxnSpLocks/>
          </p:cNvCxnSpPr>
          <p:nvPr/>
        </p:nvCxnSpPr>
        <p:spPr>
          <a:xfrm>
            <a:off x="8178803" y="3597365"/>
            <a:ext cx="719182" cy="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99E72C-80AF-E1CC-EEB5-E0681B0231F5}"/>
              </a:ext>
            </a:extLst>
          </p:cNvPr>
          <p:cNvSpPr/>
          <p:nvPr/>
        </p:nvSpPr>
        <p:spPr>
          <a:xfrm>
            <a:off x="8897985" y="2971799"/>
            <a:ext cx="2191658" cy="1293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loop over strategies, regions, create new PSOs and Update position and velocity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BA0653-E72D-454B-F81C-C5971400E3A6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993814" y="4265748"/>
            <a:ext cx="0" cy="56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158E122-A0AE-9913-7F65-6379A8EC193A}"/>
              </a:ext>
            </a:extLst>
          </p:cNvPr>
          <p:cNvSpPr/>
          <p:nvPr/>
        </p:nvSpPr>
        <p:spPr>
          <a:xfrm>
            <a:off x="8897985" y="4801687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iteration over numIter,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3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AC3D7F-1B76-FBDA-6ADF-542F909DFB89}"/>
              </a:ext>
            </a:extLst>
          </p:cNvPr>
          <p:cNvSpPr/>
          <p:nvPr/>
        </p:nvSpPr>
        <p:spPr>
          <a:xfrm>
            <a:off x="754144" y="631596"/>
            <a:ext cx="5175316" cy="61121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0CEE12-B1FA-FF24-51BB-A7EA5F0E9530}"/>
              </a:ext>
            </a:extLst>
          </p:cNvPr>
          <p:cNvSpPr/>
          <p:nvPr/>
        </p:nvSpPr>
        <p:spPr>
          <a:xfrm>
            <a:off x="6628614" y="631596"/>
            <a:ext cx="5175316" cy="61121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B6857-3BD4-D860-B248-DB32EB3F20F8}"/>
              </a:ext>
            </a:extLst>
          </p:cNvPr>
          <p:cNvSpPr txBox="1"/>
          <p:nvPr/>
        </p:nvSpPr>
        <p:spPr>
          <a:xfrm>
            <a:off x="867747" y="262264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PSOImplementation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EB5AE-02A7-56B5-DA82-E6904CF295DB}"/>
              </a:ext>
            </a:extLst>
          </p:cNvPr>
          <p:cNvSpPr txBox="1"/>
          <p:nvPr/>
        </p:nvSpPr>
        <p:spPr>
          <a:xfrm>
            <a:off x="6767800" y="302692"/>
            <a:ext cx="19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External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28B56-130A-C420-04F8-43606BC469A8}"/>
              </a:ext>
            </a:extLst>
          </p:cNvPr>
          <p:cNvSpPr/>
          <p:nvPr/>
        </p:nvSpPr>
        <p:spPr>
          <a:xfrm>
            <a:off x="6767800" y="847066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Listener Main()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1A5D2-7EF5-4197-BA67-0EEF64BF4B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959458" y="1289752"/>
            <a:ext cx="402284" cy="2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9A2797B-ED73-7964-169C-AA5A104081EF}"/>
              </a:ext>
            </a:extLst>
          </p:cNvPr>
          <p:cNvSpPr/>
          <p:nvPr/>
        </p:nvSpPr>
        <p:spPr>
          <a:xfrm>
            <a:off x="9361742" y="867489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incoming message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5CD51-3782-6106-D38A-9F52604622D0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9254958" y="1732438"/>
            <a:ext cx="608724" cy="1226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98664A-FFF2-1B12-5060-88C4711E3C08}"/>
              </a:ext>
            </a:extLst>
          </p:cNvPr>
          <p:cNvSpPr txBox="1"/>
          <p:nvPr/>
        </p:nvSpPr>
        <p:spPr>
          <a:xfrm>
            <a:off x="11061944" y="182621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173544-48E8-399E-8828-6C366C1E5085}"/>
              </a:ext>
            </a:extLst>
          </p:cNvPr>
          <p:cNvCxnSpPr>
            <a:cxnSpLocks/>
          </p:cNvCxnSpPr>
          <p:nvPr/>
        </p:nvCxnSpPr>
        <p:spPr>
          <a:xfrm>
            <a:off x="10958763" y="1709918"/>
            <a:ext cx="0" cy="63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3A4D8C6-B14D-1BC5-49B9-ACADECD51FA9}"/>
              </a:ext>
            </a:extLst>
          </p:cNvPr>
          <p:cNvSpPr/>
          <p:nvPr/>
        </p:nvSpPr>
        <p:spPr>
          <a:xfrm>
            <a:off x="9514142" y="233021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 message iterating over RegNr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4A937D-23F9-0396-0981-CD61A2184FF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0609971" y="3215586"/>
            <a:ext cx="0" cy="3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E01C59-E32F-E9ED-48D1-C3B16DD1982C}"/>
              </a:ext>
            </a:extLst>
          </p:cNvPr>
          <p:cNvSpPr/>
          <p:nvPr/>
        </p:nvSpPr>
        <p:spPr>
          <a:xfrm>
            <a:off x="9514142" y="3544490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 send answer message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3C5823-0B4E-808F-273C-548679F36F7D}"/>
              </a:ext>
            </a:extLst>
          </p:cNvPr>
          <p:cNvSpPr txBox="1"/>
          <p:nvPr/>
        </p:nvSpPr>
        <p:spPr>
          <a:xfrm>
            <a:off x="9598177" y="1805792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5C6CEEA-6C8A-C67F-5B07-F9BF6F04D0C6}"/>
              </a:ext>
            </a:extLst>
          </p:cNvPr>
          <p:cNvCxnSpPr>
            <a:stCxn id="23" idx="2"/>
            <a:endCxn id="10" idx="3"/>
          </p:cNvCxnSpPr>
          <p:nvPr/>
        </p:nvCxnSpPr>
        <p:spPr>
          <a:xfrm rot="5400000" flipH="1" flipV="1">
            <a:off x="9521841" y="2398304"/>
            <a:ext cx="3119687" cy="943429"/>
          </a:xfrm>
          <a:prstGeom prst="bentConnector4">
            <a:avLst>
              <a:gd name="adj1" fmla="val -7328"/>
              <a:gd name="adj2" fmla="val 14038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F58A1E-A697-16FD-FDD0-1CB3F7CF4804}"/>
              </a:ext>
            </a:extLst>
          </p:cNvPr>
          <p:cNvSpPr/>
          <p:nvPr/>
        </p:nvSpPr>
        <p:spPr>
          <a:xfrm>
            <a:off x="7063300" y="2550072"/>
            <a:ext cx="2191658" cy="817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Wait n seconds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AA4D1D-6DD2-2C3C-4C9C-17D41460BC82}"/>
              </a:ext>
            </a:extLst>
          </p:cNvPr>
          <p:cNvSpPr/>
          <p:nvPr/>
        </p:nvSpPr>
        <p:spPr>
          <a:xfrm>
            <a:off x="867747" y="85686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PSO Main()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39834-1CB2-82C6-80AC-324A4B042E2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059405" y="1299550"/>
            <a:ext cx="405355" cy="2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582CB49-A91C-3BFB-69D7-D5A3D3CBA305}"/>
              </a:ext>
            </a:extLst>
          </p:cNvPr>
          <p:cNvSpPr/>
          <p:nvPr/>
        </p:nvSpPr>
        <p:spPr>
          <a:xfrm>
            <a:off x="3464760" y="878632"/>
            <a:ext cx="2301557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iteration over numIter,StrategyIndex, line 179 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2156B9-31AD-19F8-DA2D-5260C35BF1F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15539" y="1764004"/>
            <a:ext cx="0" cy="4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55533C-563F-B0EA-17D6-54B3F720E765}"/>
              </a:ext>
            </a:extLst>
          </p:cNvPr>
          <p:cNvSpPr/>
          <p:nvPr/>
        </p:nvSpPr>
        <p:spPr>
          <a:xfrm>
            <a:off x="3558470" y="2175124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respond List to empty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201597-AAE4-AAA4-E1C1-EC8D4C5AB05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654299" y="3060496"/>
            <a:ext cx="0" cy="4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74587A-CBC5-04CA-57FF-553DC23F28BB}"/>
              </a:ext>
            </a:extLst>
          </p:cNvPr>
          <p:cNvSpPr/>
          <p:nvPr/>
        </p:nvSpPr>
        <p:spPr>
          <a:xfrm>
            <a:off x="3587147" y="5551766"/>
            <a:ext cx="2191658" cy="759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Listener Check for incoming answer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5D83C2-99CC-C909-EE2B-9F2E81222DD3}"/>
              </a:ext>
            </a:extLst>
          </p:cNvPr>
          <p:cNvSpPr/>
          <p:nvPr/>
        </p:nvSpPr>
        <p:spPr>
          <a:xfrm>
            <a:off x="3614888" y="3471616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 send message(s)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5D635BC-D54A-528B-82C8-9979ED830506}"/>
              </a:ext>
            </a:extLst>
          </p:cNvPr>
          <p:cNvCxnSpPr>
            <a:cxnSpLocks/>
            <a:stCxn id="50" idx="3"/>
            <a:endCxn id="10" idx="0"/>
          </p:cNvCxnSpPr>
          <p:nvPr/>
        </p:nvCxnSpPr>
        <p:spPr>
          <a:xfrm flipV="1">
            <a:off x="5806546" y="867489"/>
            <a:ext cx="4651025" cy="3046813"/>
          </a:xfrm>
          <a:prstGeom prst="bentConnector4">
            <a:avLst>
              <a:gd name="adj1" fmla="val 15550"/>
              <a:gd name="adj2" fmla="val 107503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815BAD-D092-2879-D507-984A431E377E}"/>
              </a:ext>
            </a:extLst>
          </p:cNvPr>
          <p:cNvCxnSpPr>
            <a:cxnSpLocks/>
            <a:stCxn id="49" idx="3"/>
            <a:endCxn id="93" idx="3"/>
          </p:cNvCxnSpPr>
          <p:nvPr/>
        </p:nvCxnSpPr>
        <p:spPr>
          <a:xfrm flipV="1">
            <a:off x="5778805" y="4924543"/>
            <a:ext cx="29534" cy="100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5AE82D-F763-DC0F-C314-42ECFB79A5D1}"/>
              </a:ext>
            </a:extLst>
          </p:cNvPr>
          <p:cNvSpPr txBox="1"/>
          <p:nvPr/>
        </p:nvSpPr>
        <p:spPr>
          <a:xfrm>
            <a:off x="3084970" y="592732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63E5F7-98A2-2A7C-A577-980C3E1AD933}"/>
              </a:ext>
            </a:extLst>
          </p:cNvPr>
          <p:cNvCxnSpPr>
            <a:cxnSpLocks/>
            <a:stCxn id="49" idx="1"/>
            <a:endCxn id="69" idx="3"/>
          </p:cNvCxnSpPr>
          <p:nvPr/>
        </p:nvCxnSpPr>
        <p:spPr>
          <a:xfrm flipH="1" flipV="1">
            <a:off x="3084970" y="5633434"/>
            <a:ext cx="502177" cy="29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57D5D2E-FEF2-0874-F7E6-B8F923BE0B5D}"/>
              </a:ext>
            </a:extLst>
          </p:cNvPr>
          <p:cNvSpPr txBox="1"/>
          <p:nvPr/>
        </p:nvSpPr>
        <p:spPr>
          <a:xfrm>
            <a:off x="5778805" y="5922896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D7FA0E-2489-6F6B-C06E-7F0099E68C0C}"/>
              </a:ext>
            </a:extLst>
          </p:cNvPr>
          <p:cNvCxnSpPr>
            <a:cxnSpLocks/>
            <a:stCxn id="50" idx="2"/>
            <a:endCxn id="93" idx="0"/>
          </p:cNvCxnSpPr>
          <p:nvPr/>
        </p:nvCxnSpPr>
        <p:spPr>
          <a:xfrm>
            <a:off x="4710717" y="4356988"/>
            <a:ext cx="1793" cy="15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F7D4AC0-2D32-B620-92DB-6D90E2949C36}"/>
              </a:ext>
            </a:extLst>
          </p:cNvPr>
          <p:cNvSpPr/>
          <p:nvPr/>
        </p:nvSpPr>
        <p:spPr>
          <a:xfrm>
            <a:off x="893312" y="5190748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respond List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4BA73B-7F55-33BF-6DB9-C6C7D835747E}"/>
              </a:ext>
            </a:extLst>
          </p:cNvPr>
          <p:cNvSpPr/>
          <p:nvPr/>
        </p:nvSpPr>
        <p:spPr>
          <a:xfrm>
            <a:off x="1022072" y="4007330"/>
            <a:ext cx="2191658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respond List complete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718723-BFF6-EAED-341B-2FACBA8E911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1902325" y="4892702"/>
            <a:ext cx="215576" cy="3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CDC255DE-B06E-B861-18EF-FD7FF0BFB94D}"/>
              </a:ext>
            </a:extLst>
          </p:cNvPr>
          <p:cNvSpPr/>
          <p:nvPr/>
        </p:nvSpPr>
        <p:spPr>
          <a:xfrm>
            <a:off x="3616681" y="4515586"/>
            <a:ext cx="2191658" cy="817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Wait n seconds</a:t>
            </a:r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62BB05-1FA7-E9D8-CFE1-1F6FC10D7D34}"/>
              </a:ext>
            </a:extLst>
          </p:cNvPr>
          <p:cNvCxnSpPr>
            <a:cxnSpLocks/>
            <a:stCxn id="93" idx="2"/>
            <a:endCxn id="49" idx="0"/>
          </p:cNvCxnSpPr>
          <p:nvPr/>
        </p:nvCxnSpPr>
        <p:spPr>
          <a:xfrm flipH="1">
            <a:off x="4682976" y="5333500"/>
            <a:ext cx="29534" cy="21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7730BDC-CE5A-CA30-F3F7-FD3C004F3957}"/>
              </a:ext>
            </a:extLst>
          </p:cNvPr>
          <p:cNvCxnSpPr>
            <a:cxnSpLocks/>
            <a:stCxn id="49" idx="3"/>
            <a:endCxn id="93" idx="3"/>
          </p:cNvCxnSpPr>
          <p:nvPr/>
        </p:nvCxnSpPr>
        <p:spPr>
          <a:xfrm flipV="1">
            <a:off x="5778805" y="4924543"/>
            <a:ext cx="29534" cy="1007158"/>
          </a:xfrm>
          <a:prstGeom prst="bentConnector3">
            <a:avLst>
              <a:gd name="adj1" fmla="val 87402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EDA6C5E-BB7D-DC3A-D50B-D25B07081535}"/>
              </a:ext>
            </a:extLst>
          </p:cNvPr>
          <p:cNvCxnSpPr>
            <a:cxnSpLocks/>
            <a:stCxn id="86" idx="3"/>
            <a:endCxn id="93" idx="1"/>
          </p:cNvCxnSpPr>
          <p:nvPr/>
        </p:nvCxnSpPr>
        <p:spPr>
          <a:xfrm>
            <a:off x="3213730" y="4450016"/>
            <a:ext cx="402951" cy="4745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E90585-AEBC-E7EB-3037-0013F9F8DD0A}"/>
              </a:ext>
            </a:extLst>
          </p:cNvPr>
          <p:cNvSpPr txBox="1"/>
          <p:nvPr/>
        </p:nvSpPr>
        <p:spPr>
          <a:xfrm>
            <a:off x="3219147" y="4552086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3C1937-D6D3-4754-7F5E-69BC3B691819}"/>
              </a:ext>
            </a:extLst>
          </p:cNvPr>
          <p:cNvSpPr/>
          <p:nvPr/>
        </p:nvSpPr>
        <p:spPr>
          <a:xfrm>
            <a:off x="893312" y="2580026"/>
            <a:ext cx="2471045" cy="88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Continue  iteration over numIter,StrategyIndex, line 228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3942195-3DB1-0A5F-6D98-A50550D51C7B}"/>
              </a:ext>
            </a:extLst>
          </p:cNvPr>
          <p:cNvSpPr txBox="1"/>
          <p:nvPr/>
        </p:nvSpPr>
        <p:spPr>
          <a:xfrm>
            <a:off x="2044090" y="352144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2DD375A-D9C3-AEC5-EB02-FA5A7C0D25EE}"/>
              </a:ext>
            </a:extLst>
          </p:cNvPr>
          <p:cNvCxnSpPr>
            <a:cxnSpLocks/>
            <a:stCxn id="86" idx="0"/>
            <a:endCxn id="116" idx="2"/>
          </p:cNvCxnSpPr>
          <p:nvPr/>
        </p:nvCxnSpPr>
        <p:spPr>
          <a:xfrm flipV="1">
            <a:off x="2117901" y="3465398"/>
            <a:ext cx="10934" cy="5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B60D5D3-DD20-9DFD-4D6E-618F0CCD330F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2128835" y="1943100"/>
            <a:ext cx="0" cy="63692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867BAE4-6697-5655-FE63-5EF7176F4EC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92400" y="1299550"/>
            <a:ext cx="772360" cy="2176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7C40FDF-CD65-76E0-1D54-45FE7E21AE6F}"/>
              </a:ext>
            </a:extLst>
          </p:cNvPr>
          <p:cNvCxnSpPr>
            <a:cxnSpLocks/>
            <a:stCxn id="23" idx="1"/>
            <a:endCxn id="49" idx="2"/>
          </p:cNvCxnSpPr>
          <p:nvPr/>
        </p:nvCxnSpPr>
        <p:spPr>
          <a:xfrm rot="10800000" flipV="1">
            <a:off x="4682976" y="3987176"/>
            <a:ext cx="4831166" cy="2324460"/>
          </a:xfrm>
          <a:prstGeom prst="bentConnector4">
            <a:avLst>
              <a:gd name="adj1" fmla="val 38659"/>
              <a:gd name="adj2" fmla="val 10983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04CB7B7-6410-95AD-2AE4-1EFFB7143EEC}"/>
              </a:ext>
            </a:extLst>
          </p:cNvPr>
          <p:cNvCxnSpPr>
            <a:cxnSpLocks/>
            <a:stCxn id="29" idx="0"/>
            <a:endCxn id="10" idx="1"/>
          </p:cNvCxnSpPr>
          <p:nvPr/>
        </p:nvCxnSpPr>
        <p:spPr>
          <a:xfrm flipV="1">
            <a:off x="8159129" y="1310175"/>
            <a:ext cx="1202613" cy="12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412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Hayes</dc:creator>
  <cp:lastModifiedBy>Ricardo Pakula</cp:lastModifiedBy>
  <cp:revision>17</cp:revision>
  <dcterms:created xsi:type="dcterms:W3CDTF">2023-08-28T12:26:49Z</dcterms:created>
  <dcterms:modified xsi:type="dcterms:W3CDTF">2023-09-01T15:52:27Z</dcterms:modified>
</cp:coreProperties>
</file>