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74F0-3F09-4787-B1D3-66C6E7AF4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0DDC1-60BE-49CD-A66A-56C617B08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D1E8-F87E-4DE4-A145-E6DC34F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3A05-389B-4256-89F1-3A4110D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5D3B-C81B-49BC-A303-2DDA7048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EEBF-F7EF-43D4-9319-BBDE187E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70B2E-9817-4DBE-9EC6-3F5CA870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83F-776B-4392-A5A5-97FC96E1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F6E7-3E63-42BD-86A9-0F7EDF2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899A-69C9-412E-93FA-2978360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CEE8D-C743-4F93-AC2D-C9A5DDFA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132A-FC1A-435D-9B58-12AFD070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8BCD-81CE-4B83-91B7-F95A6B8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B66A-ADA1-435F-9104-23D0A680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3103-F648-45AD-AC17-36797C5C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9770-7C3B-4788-A69F-FE173031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4228-F514-47EB-AEF0-663BE1F9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8B3F-E786-4C5D-AE30-09B846BE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8900-27E2-42D7-908F-FCD6162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9177-1BFF-4A97-8538-284BDC2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46DA-5AA8-4A25-B6CA-77EA8514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9C1F-E781-4183-BF23-B000A2FA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75FC-2A32-49D5-AA09-6FFCDF23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FE73-3DAF-457E-AFC0-28215E95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B670-86B6-4F50-AD64-9B1FA612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048D-1588-40DA-8579-E4D9291F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F299-7DF9-4CBC-9C2A-3C5E3C94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0BF3-0B70-4FD9-AEB5-6F50AD39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8594-DCA4-46EE-A051-26A763C2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16AF-3821-4DB5-8AB0-70450F3B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4258-FA7F-454E-A580-F9B78FC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235E-6920-463B-8D45-12A8CD91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B9AA-6C68-46F9-9F24-26602DC0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936C-C7D7-47D4-940B-4B3460B2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BB2A2-732B-4CA0-8B88-527175A4C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7CCD8-6ACE-42A3-BD53-74BF143A9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F337F-CC04-4EBA-A5FD-14C736FE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68825-1020-4E08-B655-8A19111F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17FA-5C6B-4830-A64F-4967B5D6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BB6-3005-48A4-850A-3EB2D6F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3C640-06EE-4F3A-BDEE-E06E23F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1EE18-140E-4E9B-8742-40ADA22C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2761C-CB91-48E7-8534-6F793F9B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DB57-026A-405D-8CAC-7D20FAC8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FA573-A11D-42F5-BF58-E062D5F1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A0086-C7BD-4D1D-90FF-BC160670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FC3E-4FEB-43E0-812F-254B198F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EFE1-507D-4284-9F8D-A78CF2BB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4C7DF-340D-46F8-8248-DECCA5CE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FA9E-8348-4A0D-9D7B-0DE36D2F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55DE-7EB6-499D-A409-10D39BC6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5088-BB9D-4A41-BB80-CEE5239B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6EF4-F367-44BF-B510-EDD5CEC2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6EAD3-C53C-493E-957A-8D4F19B72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2BFEF-D21F-42B0-9BB9-ECAEE617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DC4D-D429-4F88-A7E2-8B4250C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E89D-AE93-4571-AB65-6E71C3CE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0245-4E6B-4165-86CB-83BBFAD3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023DB-3744-42A7-8CA8-3E6AE93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44FE-D295-41F2-99A0-2BE93348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528C-8C7D-467C-8845-36AA1A02A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25BC-AE35-4B54-9BE7-921C23B730C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AB41-D239-4038-A828-6F6C54DD5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6984-DF20-4EA2-9480-663195057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DB38-D0A2-4ED8-9278-ABE3DAED3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ofish.com/create-pandas-datafra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C73AD4-149C-4A1B-B4B9-D1705E901766}"/>
              </a:ext>
            </a:extLst>
          </p:cNvPr>
          <p:cNvSpPr txBox="1"/>
          <p:nvPr/>
        </p:nvSpPr>
        <p:spPr>
          <a:xfrm>
            <a:off x="494950" y="259842"/>
            <a:ext cx="1080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Develop polynomial Regression Model that can find ideal location for ambushes. Using previous random box, iterate over the defined area at 10-meter resolution to find ideal ambush site. You will leverage a polynomial regression model to predict the location.</a:t>
            </a:r>
          </a:p>
          <a:p>
            <a:endParaRPr lang="en-US" dirty="0"/>
          </a:p>
          <a:p>
            <a:r>
              <a:rPr lang="en-US" dirty="0"/>
              <a:t>Model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Open% at X,Z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 % at X,Z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Amount of Open% at Neighboring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Distance to patrol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Elevation change between ambush site and patrol path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Output Variable: % of enemy killed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DD491-EE9C-44C5-870D-72FABBBEB2D0}"/>
              </a:ext>
            </a:extLst>
          </p:cNvPr>
          <p:cNvSpPr txBox="1"/>
          <p:nvPr/>
        </p:nvSpPr>
        <p:spPr>
          <a:xfrm>
            <a:off x="494950" y="3909269"/>
            <a:ext cx="10947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Provided: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ReadTerrainFile.py – will provide all the functions required to find the above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Assumes you have terrain type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Assumes you have elevation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path and name of file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LinearRegression.py – will allow you to train a polynomial regression and predict lethality of ambush site.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 Pandas for 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Sklearn</a:t>
            </a:r>
            <a:r>
              <a:rPr lang="en-US" dirty="0"/>
              <a:t> for </a:t>
            </a:r>
            <a:r>
              <a:rPr lang="en-US" dirty="0" err="1"/>
              <a:t>pyton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Assumes you have ambushTraining.CSV file</a:t>
            </a:r>
          </a:p>
        </p:txBody>
      </p:sp>
    </p:spTree>
    <p:extLst>
      <p:ext uri="{BB962C8B-B14F-4D97-AF65-F5344CB8AC3E}">
        <p14:creationId xmlns:p14="http://schemas.microsoft.com/office/powerpoint/2010/main" val="8790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B8C3A-3CAB-442E-8414-093498C7E330}"/>
              </a:ext>
            </a:extLst>
          </p:cNvPr>
          <p:cNvSpPr/>
          <p:nvPr/>
        </p:nvSpPr>
        <p:spPr>
          <a:xfrm>
            <a:off x="914400" y="562062"/>
            <a:ext cx="1828800" cy="75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Panda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83297-AFB4-4C04-8FE1-A0384C6BFB24}"/>
              </a:ext>
            </a:extLst>
          </p:cNvPr>
          <p:cNvSpPr/>
          <p:nvPr/>
        </p:nvSpPr>
        <p:spPr>
          <a:xfrm>
            <a:off x="3818389" y="515923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functions for reading terrain and elevation file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EB8F3-5639-4130-A301-988D6B063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43200" y="939567"/>
            <a:ext cx="107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C19ED-87A4-4D89-9952-BDA97F1CC7E8}"/>
              </a:ext>
            </a:extLst>
          </p:cNvPr>
          <p:cNvSpPr/>
          <p:nvPr/>
        </p:nvSpPr>
        <p:spPr>
          <a:xfrm>
            <a:off x="7745836" y="2098647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function for building linear regression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FD87C5-B8DC-4CAE-B9EE-6EE6BFD5E0B9}"/>
              </a:ext>
            </a:extLst>
          </p:cNvPr>
          <p:cNvSpPr/>
          <p:nvPr/>
        </p:nvSpPr>
        <p:spPr>
          <a:xfrm>
            <a:off x="3818389" y="2102841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function for reading in ambushTraining.csv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F4AC28-9241-48B9-8615-F8C23B4799BC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6576969" y="2522291"/>
            <a:ext cx="1168867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B0871-0953-4108-9CEE-6C4DF7E853F7}"/>
              </a:ext>
            </a:extLst>
          </p:cNvPr>
          <p:cNvSpPr/>
          <p:nvPr/>
        </p:nvSpPr>
        <p:spPr>
          <a:xfrm>
            <a:off x="7745836" y="511729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function so you can iterate over 10-meter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F37104-A0A9-479F-9EDB-37182EE77A6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6576969" y="935373"/>
            <a:ext cx="1168867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07EFE1-846E-4F69-A82B-1D8EF23623B8}"/>
              </a:ext>
            </a:extLst>
          </p:cNvPr>
          <p:cNvCxnSpPr>
            <a:stCxn id="20" idx="2"/>
            <a:endCxn id="11" idx="0"/>
          </p:cNvCxnSpPr>
          <p:nvPr/>
        </p:nvCxnSpPr>
        <p:spPr>
          <a:xfrm>
            <a:off x="9125126" y="1359017"/>
            <a:ext cx="0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B447C-36D3-4F46-B58D-A6D2F525AD20}"/>
              </a:ext>
            </a:extLst>
          </p:cNvPr>
          <p:cNvSpPr/>
          <p:nvPr/>
        </p:nvSpPr>
        <p:spPr>
          <a:xfrm>
            <a:off x="475376" y="2098647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killing rate of each location.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6CF761-B256-40BF-B10C-B59E079AD1FF}"/>
              </a:ext>
            </a:extLst>
          </p:cNvPr>
          <p:cNvSpPr/>
          <p:nvPr/>
        </p:nvSpPr>
        <p:spPr>
          <a:xfrm>
            <a:off x="449510" y="3705140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Randomly select a location in the top 25% for each buddy team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B0E03E-E2E0-4B00-B02F-37CC47DA2165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flipH="1" flipV="1">
            <a:off x="3233956" y="2522291"/>
            <a:ext cx="58443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3AF169-8F3D-4ADF-B472-0C8C3A8D8C5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1828800" y="2945935"/>
            <a:ext cx="25866" cy="7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6CF5A9-DC46-4046-8733-8620C9C43ED8}"/>
              </a:ext>
            </a:extLst>
          </p:cNvPr>
          <p:cNvSpPr/>
          <p:nvPr/>
        </p:nvSpPr>
        <p:spPr>
          <a:xfrm>
            <a:off x="3818389" y="3689759"/>
            <a:ext cx="2758580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 Ambush training csv file with outcome of simulation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9A0D35-DCAE-4D7B-BF35-E16B8584B986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3208090" y="4113403"/>
            <a:ext cx="610299" cy="1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CAB1AC-6842-4602-883E-1E300BFFDD01}"/>
              </a:ext>
            </a:extLst>
          </p:cNvPr>
          <p:cNvSpPr txBox="1"/>
          <p:nvPr/>
        </p:nvSpPr>
        <p:spPr>
          <a:xfrm>
            <a:off x="7575259" y="3967993"/>
            <a:ext cx="326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complete then you should be able to run the mission and the agent will learn what is the best ambush site.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88D1C-F42D-459C-B044-1C8024F233BF}"/>
              </a:ext>
            </a:extLst>
          </p:cNvPr>
          <p:cNvSpPr txBox="1"/>
          <p:nvPr/>
        </p:nvSpPr>
        <p:spPr>
          <a:xfrm>
            <a:off x="1367406" y="5410899"/>
            <a:ext cx="556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write the prediction can be found at:</a:t>
            </a:r>
          </a:p>
          <a:p>
            <a:r>
              <a:rPr lang="en-US" dirty="0">
                <a:hlinkClick r:id="rId2"/>
              </a:rPr>
              <a:t>How to Create Pandas </a:t>
            </a:r>
            <a:r>
              <a:rPr lang="en-US" dirty="0" err="1">
                <a:hlinkClick r:id="rId2"/>
              </a:rPr>
              <a:t>DataFrame</a:t>
            </a:r>
            <a:r>
              <a:rPr lang="en-US">
                <a:hlinkClick r:id="rId2"/>
              </a:rPr>
              <a:t> in Python - Data to Fish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Hayes</dc:creator>
  <cp:lastModifiedBy>Roy Hayes</cp:lastModifiedBy>
  <cp:revision>5</cp:revision>
  <dcterms:created xsi:type="dcterms:W3CDTF">2021-02-24T13:24:23Z</dcterms:created>
  <dcterms:modified xsi:type="dcterms:W3CDTF">2021-02-24T13:56:50Z</dcterms:modified>
</cp:coreProperties>
</file>