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 Hayes" initials="RH" lastIdx="1" clrIdx="0">
    <p:extLst>
      <p:ext uri="{19B8F6BF-5375-455C-9EA6-DF929625EA0E}">
        <p15:presenceInfo xmlns:p15="http://schemas.microsoft.com/office/powerpoint/2012/main" userId="fe1571922d6bca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05:26:49.018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6271-CF8B-45C2-BF91-6814F4378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07C27-639D-4BE9-9B13-AECE4CD20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F395-B0E5-49F2-8090-E0E66E65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D1B8-47B1-4195-A248-CADA138E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5296-E67D-443E-9DFA-11F7DB26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E89C-8866-4078-A9C2-4954F959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C6910-84E6-4687-8FC1-EBB93C7F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AF8C-5DD2-45DE-BF08-F5F5E9E0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6A51-5CA4-4C50-ABE3-4C8CD3E6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DDB8-1E01-493D-A3CD-F76DD53C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363D3-E119-4B87-87FE-C54888E7C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C730-F2A5-4F66-9A8F-7D5A3AD2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7503-07DC-44FD-B311-D1B46207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E637-B59C-4A24-AC92-B54874D6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EFCE-F175-4F64-B94C-8FEE8108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C33E-603F-4637-9B13-99AF876B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CBC5-1FC2-426F-9C9F-5413DC0D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2F44-8435-45BE-A135-F9FA3B83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4DAEE-5CAA-40BD-97FF-81B61081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9C67-6A24-4348-8221-729F84D1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6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A70F-A91A-4038-8EFB-68A835F6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7ECDB-F131-4A9A-97EF-71DAC064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9CBB-F55C-4A68-9EDC-5059A3ED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FF5F-2E37-4298-9DB6-9FB66BDC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557CC-6C0B-4719-BA6E-B7D41788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BA3-62D2-4E54-B122-7D38F149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D223-9CA3-4CF2-90CB-15E5D914E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26B6-8670-47E8-9B85-F1DC2A22C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F3B5E-767C-410F-B3F8-03E0D557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2882F-A670-41A1-805A-1D48F594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9A948-61A7-4BA9-AFCF-C252993E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06B6-0672-4384-AB07-ED34D088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13F05-5F82-4E5A-B79A-76272398E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3BF93-D701-4A3B-86A3-255F7714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101BA-BF70-42AD-AFCA-8995409DA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ED7B8-3DDF-459F-810B-0EC4AD64E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410CD-F914-44E1-8C8F-E7219D63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B7BAD-3069-46C6-96D7-F629C353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A2110-5203-41DE-89AC-3574D39B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DEF8-79CF-4BC3-84F1-54A3B603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CAFE1-3BD1-4188-A4B6-DC334C06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59076-95D1-42A9-BDE9-D3FF867C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2F448-94BA-4665-BC2D-6BA0E48E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6487-83CA-49AC-8C62-424272D0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680F4-F3F4-48A2-B835-39C2DDA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AE9B4-0D4F-4F4A-8D54-FC343502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5A2C6-2EBA-452D-ACE3-960C0656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2D76-893A-4E4F-8173-02A29CDE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E80DE-EE3B-4CDD-AC6F-BC2B33F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3DD3B-E65D-491B-A5F2-969F83D8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89A05-E7B5-48DF-BDE9-EFA47D08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C0FE2-AE5D-4F53-BF6F-B384BE2D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4E05-E85F-4293-AAD2-E49A0817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F98F2-0DBE-4DE5-913B-60528A1FA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BFB97-5382-42A1-A9BA-FA5F88C8D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0D810-58A7-4C06-93C2-CEB3475D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0E950-2C62-4846-ACF6-E54FE7F0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D1F98-D806-4CB7-A0B7-B5A248A5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7E795-B1D3-4DBC-8891-921D5C32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AC6AB-5B81-4192-8697-3F16A473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6FA6-DC60-4EAC-9848-F7FCF2577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D36EC-57D1-44C7-A1BE-D7955D4E4A5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8524-2643-4E45-BC00-8C9C351B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FFB6-167A-4F4A-A3A0-06A655F59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5452D-D506-4A4D-8B6A-5CC959B9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ny Soldier Cartoon Stock Illustrations – 3,878 Funny Soldier Cartoon  Stock Illustrations, Vectors &amp; Clipart - Dreamstime">
            <a:extLst>
              <a:ext uri="{FF2B5EF4-FFF2-40B4-BE49-F238E27FC236}">
                <a16:creationId xmlns:a16="http://schemas.microsoft.com/office/drawing/2014/main" id="{9868883D-2BEA-4445-B932-99AC6D2B2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749550"/>
            <a:ext cx="760921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88797F1-3160-4CCB-A5FE-1D99EDE2EED0}"/>
              </a:ext>
            </a:extLst>
          </p:cNvPr>
          <p:cNvSpPr/>
          <p:nvPr/>
        </p:nvSpPr>
        <p:spPr>
          <a:xfrm>
            <a:off x="3119120" y="1196340"/>
            <a:ext cx="5486400" cy="4838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F238A-3B0E-4673-B046-192F5F2D1C75}"/>
              </a:ext>
            </a:extLst>
          </p:cNvPr>
          <p:cNvCxnSpPr>
            <a:cxnSpLocks/>
          </p:cNvCxnSpPr>
          <p:nvPr/>
        </p:nvCxnSpPr>
        <p:spPr>
          <a:xfrm>
            <a:off x="3741610" y="2133551"/>
            <a:ext cx="1767015" cy="131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4ADC9-832B-423F-85D3-50D00AC3D097}"/>
              </a:ext>
            </a:extLst>
          </p:cNvPr>
          <p:cNvCxnSpPr>
            <a:cxnSpLocks/>
            <a:stCxn id="4" idx="7"/>
            <a:endCxn id="1026" idx="3"/>
          </p:cNvCxnSpPr>
          <p:nvPr/>
        </p:nvCxnSpPr>
        <p:spPr>
          <a:xfrm flipH="1">
            <a:off x="6269546" y="1904951"/>
            <a:ext cx="1532509" cy="152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C387D3-6E23-4EE0-B209-79DFDEDCB1F8}"/>
              </a:ext>
            </a:extLst>
          </p:cNvPr>
          <p:cNvCxnSpPr>
            <a:cxnSpLocks/>
            <a:stCxn id="4" idx="5"/>
            <a:endCxn id="1026" idx="3"/>
          </p:cNvCxnSpPr>
          <p:nvPr/>
        </p:nvCxnSpPr>
        <p:spPr>
          <a:xfrm flipH="1" flipV="1">
            <a:off x="6269546" y="3429000"/>
            <a:ext cx="1532509" cy="1897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2B3C7C-4CBA-4AB9-A985-679341EE641E}"/>
              </a:ext>
            </a:extLst>
          </p:cNvPr>
          <p:cNvCxnSpPr>
            <a:cxnSpLocks/>
            <a:stCxn id="4" idx="3"/>
            <a:endCxn id="1026" idx="1"/>
          </p:cNvCxnSpPr>
          <p:nvPr/>
        </p:nvCxnSpPr>
        <p:spPr>
          <a:xfrm flipV="1">
            <a:off x="3922585" y="3429000"/>
            <a:ext cx="1586040" cy="1897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35CC73-2526-4A62-9212-780945CE91F6}"/>
              </a:ext>
            </a:extLst>
          </p:cNvPr>
          <p:cNvSpPr txBox="1"/>
          <p:nvPr/>
        </p:nvSpPr>
        <p:spPr>
          <a:xfrm>
            <a:off x="5008880" y="1727200"/>
            <a:ext cx="13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 Sector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80A47-3D7F-4624-96FE-ACEFA15652F8}"/>
              </a:ext>
            </a:extLst>
          </p:cNvPr>
          <p:cNvSpPr txBox="1"/>
          <p:nvPr/>
        </p:nvSpPr>
        <p:spPr>
          <a:xfrm>
            <a:off x="7035800" y="3220720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 Sector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EB203-5CD1-4C5C-A9CF-CF7D39BDE73A}"/>
              </a:ext>
            </a:extLst>
          </p:cNvPr>
          <p:cNvSpPr txBox="1"/>
          <p:nvPr/>
        </p:nvSpPr>
        <p:spPr>
          <a:xfrm>
            <a:off x="5415280" y="4917440"/>
            <a:ext cx="138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 Sector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DC4025-218F-41CC-AA0C-8801BE162B85}"/>
              </a:ext>
            </a:extLst>
          </p:cNvPr>
          <p:cNvSpPr txBox="1"/>
          <p:nvPr/>
        </p:nvSpPr>
        <p:spPr>
          <a:xfrm>
            <a:off x="3472481" y="3449320"/>
            <a:ext cx="130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West Sector</a:t>
            </a:r>
          </a:p>
        </p:txBody>
      </p:sp>
    </p:spTree>
    <p:extLst>
      <p:ext uri="{BB962C8B-B14F-4D97-AF65-F5344CB8AC3E}">
        <p14:creationId xmlns:p14="http://schemas.microsoft.com/office/powerpoint/2010/main" val="228026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Hayes</dc:creator>
  <cp:lastModifiedBy>Roy Hayes</cp:lastModifiedBy>
  <cp:revision>1</cp:revision>
  <dcterms:created xsi:type="dcterms:W3CDTF">2021-03-03T10:26:25Z</dcterms:created>
  <dcterms:modified xsi:type="dcterms:W3CDTF">2021-03-03T10:31:42Z</dcterms:modified>
</cp:coreProperties>
</file>