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50"/>
    <a:srgbClr val="E5E05F"/>
    <a:srgbClr val="7A6262"/>
    <a:srgbClr val="AF7676"/>
    <a:srgbClr val="7A6211"/>
    <a:srgbClr val="D27F04"/>
    <a:srgbClr val="CF9607"/>
    <a:srgbClr val="D07006"/>
    <a:srgbClr val="CE4508"/>
    <a:srgbClr val="BBE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0AE34-AC48-409C-9F53-6F70580D4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DB8F93-4A78-4C79-88DC-9D73F370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FC8D43-997C-4BC6-A8D6-6BD7FC6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FE5B8A-2360-4A86-A471-2337D261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E7052-B5AF-4AE6-87AC-6681905A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31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AB004-E3A0-418E-8B19-B50C0AFE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27A404-77D7-458A-A01F-4BF3F241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A8B50F-B260-4DB2-BDAB-2268E10B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10941-4D0D-4FB8-AB69-773AD86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8BE93-7ADB-4894-B931-4753444F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79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56F022-0C85-495E-A150-BB10F7EA3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9A4CB8-CA9C-4E98-879F-0A454C9A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A70C7-1AF9-46E0-9080-DBB2A761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E90E2-A89F-4FDD-91FD-6E8A18A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8041E-71C6-4717-ADB1-9889B12D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4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9E3B9-E479-461C-873B-C38F4538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2F49C-63DD-47FF-A570-2A166851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3538D-D36E-49DE-8356-FE5A0175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B954C-0C03-4BF0-BD85-03323610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086735-E998-4A4C-9681-BEFA2A52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8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CF722-6571-4BE8-92EA-28DC4AA5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1513B6-2E4C-4607-8210-D7314297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6E68ED-E558-4C24-B94F-B303635B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F0D33-C0ED-4A74-B61B-345A76FA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BD155-D93F-4122-A0FD-7EBD9434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05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5180E-BB8F-4D6B-8D36-2686783F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A29516-BD8D-4155-B489-9E60E9970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E99F96-42C5-4BA6-A54F-159FDD37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E356F-8055-440B-ABA3-55870211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2F2E11-4B4A-43F8-884E-958133D9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CB538-F14F-49CB-86EE-37126417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31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297E3-37A0-4E3A-A386-362CD6AF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487F29-A918-485B-AD38-47F67BD9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C73F45-C643-479C-BCA3-09F4DBC2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AB967B-0909-4586-B6FA-8270B9A81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3E0BEF-A1FD-4D0A-AB98-2F711B2B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15EC3D-6F54-44D2-A2DB-41BA160C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870111-C5CA-4522-AC74-338F6500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59293C-D64A-44F3-AAB0-49065162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3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9EDFB-E00F-4088-BB3B-B3D39913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F21ED7-D5EF-4B6A-83B6-D38C3166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A32663-716A-4E2E-9217-88FE2110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364782-8C62-481A-9F10-425B9B3E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2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7651FF-8E43-420A-AB6F-4A36ED65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A5EC43-D741-4CAB-AE85-F9829F03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6297BE-1664-45EB-AE3D-74EED787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B5779-22ED-498C-A3D9-673B84BF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28A49-A4CF-4CF1-BA75-5CBED147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2832A3-0034-4BE0-B56E-60F59D12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534C4-7E1A-49B1-A6CC-91E6C55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86C177-862C-40B8-A1E3-1E7A21E4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122986-A769-42A8-B190-A44E89FD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9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B7885-5A6E-41D0-828A-2FC08AD2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AA5AB8-5E14-4E5D-8E43-183144DBD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FB3910-8CA1-4ACA-94D8-1591A006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65B994-88CA-440E-AD15-FCE4A194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514EA-70FC-4BD4-9493-255B69EF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0683A2-7419-4C69-B455-1EC5C2D2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1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1151F6-E3DA-4F04-85B4-B77ADB14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551AA0-A875-4B43-BD9F-D911F715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E5238-C053-47EB-8FCE-A298EF455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17A5-FB7D-45D4-B5CA-0B8B7A60A987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8AF82-9E28-47F1-8332-0EECA13AD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88C6D-048A-449B-986C-A3C0DC902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CBB6-8B00-4B55-9216-4F5517D4BF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0F55B69-07B4-4CF0-8589-FA8E3E21A8C5}"/>
              </a:ext>
            </a:extLst>
          </p:cNvPr>
          <p:cNvGrpSpPr/>
          <p:nvPr/>
        </p:nvGrpSpPr>
        <p:grpSpPr>
          <a:xfrm>
            <a:off x="1205147" y="974566"/>
            <a:ext cx="3077887" cy="2666408"/>
            <a:chOff x="4389713" y="1869966"/>
            <a:chExt cx="3077887" cy="2666408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6581DE2-C3A5-4100-9EA1-721324214B44}"/>
                </a:ext>
              </a:extLst>
            </p:cNvPr>
            <p:cNvSpPr/>
            <p:nvPr/>
          </p:nvSpPr>
          <p:spPr>
            <a:xfrm>
              <a:off x="6279473" y="1869966"/>
              <a:ext cx="1188127" cy="1188127"/>
            </a:xfrm>
            <a:prstGeom prst="ellipse">
              <a:avLst/>
            </a:prstGeom>
            <a:solidFill>
              <a:srgbClr val="AF7676"/>
            </a:solidFill>
            <a:ln>
              <a:solidFill>
                <a:srgbClr val="7A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509EAB7-A352-43FC-B7F0-4377A617C63F}"/>
                </a:ext>
              </a:extLst>
            </p:cNvPr>
            <p:cNvSpPr/>
            <p:nvPr/>
          </p:nvSpPr>
          <p:spPr>
            <a:xfrm>
              <a:off x="6355674" y="1960597"/>
              <a:ext cx="1035726" cy="980723"/>
            </a:xfrm>
            <a:prstGeom prst="ellipse">
              <a:avLst/>
            </a:prstGeom>
            <a:solidFill>
              <a:srgbClr val="E5E05F"/>
            </a:solidFill>
            <a:ln>
              <a:solidFill>
                <a:srgbClr val="ABA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AA58173-148F-402E-8843-61636E9C768D}"/>
                </a:ext>
              </a:extLst>
            </p:cNvPr>
            <p:cNvSpPr/>
            <p:nvPr/>
          </p:nvSpPr>
          <p:spPr>
            <a:xfrm>
              <a:off x="4389713" y="1885206"/>
              <a:ext cx="1188127" cy="1188127"/>
            </a:xfrm>
            <a:prstGeom prst="ellipse">
              <a:avLst/>
            </a:prstGeom>
            <a:solidFill>
              <a:srgbClr val="AF7676"/>
            </a:solidFill>
            <a:ln>
              <a:solidFill>
                <a:srgbClr val="7A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7C62C8F-CCD7-4549-8124-6E5E6AAE6E46}"/>
                </a:ext>
              </a:extLst>
            </p:cNvPr>
            <p:cNvSpPr/>
            <p:nvPr/>
          </p:nvSpPr>
          <p:spPr>
            <a:xfrm>
              <a:off x="4465914" y="1991077"/>
              <a:ext cx="1035726" cy="980723"/>
            </a:xfrm>
            <a:prstGeom prst="ellipse">
              <a:avLst/>
            </a:prstGeom>
            <a:solidFill>
              <a:srgbClr val="E5E05F"/>
            </a:solidFill>
            <a:ln>
              <a:solidFill>
                <a:srgbClr val="ABA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87FE8B6-E2E0-40FF-A509-F9BFA9E3E5C3}"/>
                </a:ext>
              </a:extLst>
            </p:cNvPr>
            <p:cNvSpPr/>
            <p:nvPr/>
          </p:nvSpPr>
          <p:spPr>
            <a:xfrm>
              <a:off x="4892633" y="2458192"/>
              <a:ext cx="2078182" cy="2078182"/>
            </a:xfrm>
            <a:prstGeom prst="ellipse">
              <a:avLst/>
            </a:prstGeom>
            <a:solidFill>
              <a:srgbClr val="AF7676"/>
            </a:solidFill>
            <a:ln>
              <a:solidFill>
                <a:srgbClr val="7A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945E153-4419-42F4-9D16-6F74F63D2A07}"/>
                </a:ext>
              </a:extLst>
            </p:cNvPr>
            <p:cNvSpPr/>
            <p:nvPr/>
          </p:nvSpPr>
          <p:spPr>
            <a:xfrm>
              <a:off x="5337661" y="3225517"/>
              <a:ext cx="1188126" cy="980723"/>
            </a:xfrm>
            <a:prstGeom prst="ellipse">
              <a:avLst/>
            </a:prstGeom>
            <a:solidFill>
              <a:srgbClr val="E5E05F"/>
            </a:solidFill>
            <a:ln>
              <a:solidFill>
                <a:srgbClr val="ABA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6D75349-735F-4D17-80A6-5FA9972240F3}"/>
                </a:ext>
              </a:extLst>
            </p:cNvPr>
            <p:cNvSpPr/>
            <p:nvPr/>
          </p:nvSpPr>
          <p:spPr>
            <a:xfrm>
              <a:off x="5334594" y="3063240"/>
              <a:ext cx="327314" cy="309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C5950BC-4FC9-4AE4-B3A3-F3A59DF9A905}"/>
                </a:ext>
              </a:extLst>
            </p:cNvPr>
            <p:cNvSpPr/>
            <p:nvPr/>
          </p:nvSpPr>
          <p:spPr>
            <a:xfrm>
              <a:off x="6172794" y="3063240"/>
              <a:ext cx="327314" cy="309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A3DAD51-E692-4956-B179-3F7D2465A422}"/>
                </a:ext>
              </a:extLst>
            </p:cNvPr>
            <p:cNvSpPr/>
            <p:nvPr/>
          </p:nvSpPr>
          <p:spPr>
            <a:xfrm>
              <a:off x="5768067" y="3261360"/>
              <a:ext cx="327314" cy="309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AAF70DC4-1DBD-4582-B140-10B0EB8E5248}"/>
                </a:ext>
              </a:extLst>
            </p:cNvPr>
            <p:cNvSpPr/>
            <p:nvPr/>
          </p:nvSpPr>
          <p:spPr>
            <a:xfrm>
              <a:off x="5779621" y="3606518"/>
              <a:ext cx="304206" cy="5387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4D8CD893-6479-4EC3-9314-97ED42B1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07" y="1723407"/>
            <a:ext cx="6067425" cy="38862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0EEC5CF-4B65-41D3-B8A9-810A35C9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67" y="2671369"/>
            <a:ext cx="6021659" cy="3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63E777-B7BA-4B36-8BCE-F790D525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585787"/>
            <a:ext cx="6696075" cy="56864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9BEFBAC-4192-4B8D-8744-248A6956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585787"/>
            <a:ext cx="6696075" cy="56864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1375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F59B476-FAAF-48EA-8499-43F0C40AE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012" y="642937"/>
            <a:ext cx="6657975" cy="5572125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97BC7AE-F31A-402A-8C2B-73F5B0DC933C}"/>
              </a:ext>
            </a:extLst>
          </p:cNvPr>
          <p:cNvCxnSpPr/>
          <p:nvPr/>
        </p:nvCxnSpPr>
        <p:spPr>
          <a:xfrm>
            <a:off x="2775308" y="4806912"/>
            <a:ext cx="660607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EC30BEF-1CA3-4719-88C6-1907495DBA9B}"/>
              </a:ext>
            </a:extLst>
          </p:cNvPr>
          <p:cNvCxnSpPr/>
          <p:nvPr/>
        </p:nvCxnSpPr>
        <p:spPr>
          <a:xfrm>
            <a:off x="2766344" y="494888"/>
            <a:ext cx="660607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43A8ABE-C7F3-4E45-B87A-5F6A55A4AB84}"/>
              </a:ext>
            </a:extLst>
          </p:cNvPr>
          <p:cNvCxnSpPr>
            <a:cxnSpLocks/>
          </p:cNvCxnSpPr>
          <p:nvPr/>
        </p:nvCxnSpPr>
        <p:spPr>
          <a:xfrm flipV="1">
            <a:off x="9381840" y="497541"/>
            <a:ext cx="0" cy="43030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90B530-215D-4CBC-AF28-78423E6A05B7}"/>
              </a:ext>
            </a:extLst>
          </p:cNvPr>
          <p:cNvCxnSpPr>
            <a:cxnSpLocks/>
          </p:cNvCxnSpPr>
          <p:nvPr/>
        </p:nvCxnSpPr>
        <p:spPr>
          <a:xfrm flipV="1">
            <a:off x="2770369" y="502023"/>
            <a:ext cx="0" cy="43030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7AEDB-E366-4036-9B44-EA31BA78BB67}"/>
              </a:ext>
            </a:extLst>
          </p:cNvPr>
          <p:cNvSpPr/>
          <p:nvPr/>
        </p:nvSpPr>
        <p:spPr>
          <a:xfrm>
            <a:off x="6212540" y="4751295"/>
            <a:ext cx="94129" cy="1075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4390741-9804-4F4C-94FA-D3649E989354}"/>
              </a:ext>
            </a:extLst>
          </p:cNvPr>
          <p:cNvSpPr/>
          <p:nvPr/>
        </p:nvSpPr>
        <p:spPr>
          <a:xfrm>
            <a:off x="6580092" y="4751295"/>
            <a:ext cx="94129" cy="1075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943DFD2B-2FCC-4F2E-8666-2192CDF54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012" y="642937"/>
            <a:ext cx="6657975" cy="5572125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40D6E5-71AD-461C-9A58-557740B5BCD4}"/>
              </a:ext>
            </a:extLst>
          </p:cNvPr>
          <p:cNvSpPr txBox="1"/>
          <p:nvPr/>
        </p:nvSpPr>
        <p:spPr>
          <a:xfrm>
            <a:off x="4208930" y="219187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ｻﾌｧﾘｴﾘｱ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C5CBF4-F05D-40C1-9A89-9466F631FC7A}"/>
              </a:ext>
            </a:extLst>
          </p:cNvPr>
          <p:cNvSpPr txBox="1"/>
          <p:nvPr/>
        </p:nvSpPr>
        <p:spPr>
          <a:xfrm>
            <a:off x="7584142" y="11967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珍しい仲間たち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E6BD80C-9293-4EA3-9460-B1658FF42AB5}"/>
              </a:ext>
            </a:extLst>
          </p:cNvPr>
          <p:cNvSpPr txBox="1"/>
          <p:nvPr/>
        </p:nvSpPr>
        <p:spPr>
          <a:xfrm>
            <a:off x="7682751" y="24652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休憩所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7E731F-9951-4123-905D-524E7CEF427C}"/>
              </a:ext>
            </a:extLst>
          </p:cNvPr>
          <p:cNvSpPr txBox="1"/>
          <p:nvPr/>
        </p:nvSpPr>
        <p:spPr>
          <a:xfrm>
            <a:off x="7754467" y="35455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癒やし空間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A2244F-571A-4EBF-B81F-B0EEA66421AB}"/>
              </a:ext>
            </a:extLst>
          </p:cNvPr>
          <p:cNvSpPr txBox="1"/>
          <p:nvPr/>
        </p:nvSpPr>
        <p:spPr>
          <a:xfrm>
            <a:off x="4020664" y="539227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駐車場</a:t>
            </a:r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462E89-4669-4C75-916C-3F2D80CBA4FB}"/>
              </a:ext>
            </a:extLst>
          </p:cNvPr>
          <p:cNvSpPr txBox="1"/>
          <p:nvPr/>
        </p:nvSpPr>
        <p:spPr>
          <a:xfrm>
            <a:off x="7507935" y="539227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駐車場</a:t>
            </a:r>
            <a:r>
              <a:rPr kumimoji="1" lang="en-US" altLang="ja-JP" b="1" dirty="0"/>
              <a:t>B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7239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BA35B06-5EEE-4B85-A718-41050D61E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012" y="590550"/>
            <a:ext cx="66579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5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7F00F50-6FA2-4240-AF5D-12663F0A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962" y="590550"/>
            <a:ext cx="66960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1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</Words>
  <Application>Microsoft Office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誠志</dc:creator>
  <cp:lastModifiedBy>中村 誠志</cp:lastModifiedBy>
  <cp:revision>6</cp:revision>
  <dcterms:created xsi:type="dcterms:W3CDTF">2021-11-05T00:44:57Z</dcterms:created>
  <dcterms:modified xsi:type="dcterms:W3CDTF">2021-11-11T11:35:35Z</dcterms:modified>
</cp:coreProperties>
</file>