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  <p:pic>
        <p:nvPicPr>
          <p:cNvPr id="1026" name="Picture 2" descr="British Airways - Careers">
            <a:extLst>
              <a:ext uri="{FF2B5EF4-FFF2-40B4-BE49-F238E27FC236}">
                <a16:creationId xmlns:a16="http://schemas.microsoft.com/office/drawing/2014/main" id="{6B27D08F-309B-3490-6F97-256C3E55A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001" y="1184916"/>
            <a:ext cx="2683476" cy="255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SEJAL HANMANTE</cp:lastModifiedBy>
  <cp:revision>21</cp:revision>
  <cp:lastPrinted>2022-06-09T07:44:13Z</cp:lastPrinted>
  <dcterms:created xsi:type="dcterms:W3CDTF">2022-02-22T07:39:05Z</dcterms:created>
  <dcterms:modified xsi:type="dcterms:W3CDTF">2022-12-04T13:24:44Z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