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5"/>
    <p:sldMasterId id="214748370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Arimo"/>
      <p:regular r:id="rId29"/>
      <p:bold r:id="rId30"/>
      <p:italic r:id="rId31"/>
      <p:boldItalic r:id="rId32"/>
    </p:embeddedFont>
    <p:embeddedFont>
      <p:font typeface="Arimo SemiBold"/>
      <p:regular r:id="rId33"/>
      <p:bold r:id="rId34"/>
      <p:italic r:id="rId35"/>
      <p:boldItalic r:id="rId36"/>
    </p:embeddedFont>
    <p:embeddedFont>
      <p:font typeface="Arimo Medium"/>
      <p:regular r:id="rId37"/>
      <p:bold r:id="rId38"/>
      <p:italic r:id="rId39"/>
      <p:boldItalic r:id="rId40"/>
    </p:embeddedFon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46D711-DACB-4A72-9E13-DE26F9DEA8DC}">
  <a:tblStyle styleId="{4E46D711-DACB-4A72-9E13-DE26F9DEA8D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moMedium-boldItalic.fntdata"/><Relationship Id="rId20" Type="http://schemas.openxmlformats.org/officeDocument/2006/relationships/slide" Target="slides/slide13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5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4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Arimo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Arimo-italic.fntdata"/><Relationship Id="rId30" Type="http://schemas.openxmlformats.org/officeDocument/2006/relationships/font" Target="fonts/Arimo-bold.fntdata"/><Relationship Id="rId11" Type="http://schemas.openxmlformats.org/officeDocument/2006/relationships/slide" Target="slides/slide4.xml"/><Relationship Id="rId33" Type="http://schemas.openxmlformats.org/officeDocument/2006/relationships/font" Target="fonts/ArimoSemiBold-regular.fntdata"/><Relationship Id="rId10" Type="http://schemas.openxmlformats.org/officeDocument/2006/relationships/slide" Target="slides/slide3.xml"/><Relationship Id="rId32" Type="http://schemas.openxmlformats.org/officeDocument/2006/relationships/font" Target="fonts/Arimo-boldItalic.fntdata"/><Relationship Id="rId13" Type="http://schemas.openxmlformats.org/officeDocument/2006/relationships/slide" Target="slides/slide6.xml"/><Relationship Id="rId35" Type="http://schemas.openxmlformats.org/officeDocument/2006/relationships/font" Target="fonts/ArimoSemiBold-italic.fntdata"/><Relationship Id="rId12" Type="http://schemas.openxmlformats.org/officeDocument/2006/relationships/slide" Target="slides/slide5.xml"/><Relationship Id="rId34" Type="http://schemas.openxmlformats.org/officeDocument/2006/relationships/font" Target="fonts/ArimoSemiBold-bold.fntdata"/><Relationship Id="rId15" Type="http://schemas.openxmlformats.org/officeDocument/2006/relationships/slide" Target="slides/slide8.xml"/><Relationship Id="rId37" Type="http://schemas.openxmlformats.org/officeDocument/2006/relationships/font" Target="fonts/ArimoMedium-regular.fntdata"/><Relationship Id="rId14" Type="http://schemas.openxmlformats.org/officeDocument/2006/relationships/slide" Target="slides/slide7.xml"/><Relationship Id="rId36" Type="http://schemas.openxmlformats.org/officeDocument/2006/relationships/font" Target="fonts/ArimoSemiBold-boldItalic.fntdata"/><Relationship Id="rId17" Type="http://schemas.openxmlformats.org/officeDocument/2006/relationships/slide" Target="slides/slide10.xml"/><Relationship Id="rId39" Type="http://schemas.openxmlformats.org/officeDocument/2006/relationships/font" Target="fonts/ArimoMedium-italic.fntdata"/><Relationship Id="rId16" Type="http://schemas.openxmlformats.org/officeDocument/2006/relationships/slide" Target="slides/slide9.xml"/><Relationship Id="rId38" Type="http://schemas.openxmlformats.org/officeDocument/2006/relationships/font" Target="fonts/ArimoMedium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673a5f95c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673a5f95c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673a5f95c7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673a5f95c7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673a5f95c7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673a5f95c7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673a5f95c7_0_1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673a5f95c7_0_1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673a5f95c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673a5f95c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673a5f95c7_0_1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673a5f95c7_0_1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673a5f95c7_0_1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673a5f95c7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673a5f95c7_0_1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673a5f95c7_0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673a5f95c7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673a5f95c7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673a5f95c7_0_1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673a5f95c7_0_1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673a5f95c7_0_1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673a5f95c7_0_1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673a5f95c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673a5f95c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673a5f95c7_0_1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673a5f95c7_0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673a5f95c7_0_1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673a5f95c7_0_1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673a5f95c7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673a5f95c7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673a5f95c7_0_1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673a5f95c7_0_1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673a5f95c7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673a5f95c7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673a5f95c7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673a5f95c7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673a5f95c7_0_1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673a5f95c7_0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673a5f95c7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673a5f95c7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673a5f95c7_0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673a5f95c7_0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BLANK_1_3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 amt="60000"/>
          </a:blip>
          <a:srcRect b="4816" l="0" r="0" t="0"/>
          <a:stretch/>
        </p:blipFill>
        <p:spPr>
          <a:xfrm>
            <a:off x="277500" y="277500"/>
            <a:ext cx="8589000" cy="4599000"/>
          </a:xfrm>
          <a:prstGeom prst="roundRect">
            <a:avLst>
              <a:gd fmla="val 13515" name="adj"/>
            </a:avLst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821004" y="4044275"/>
            <a:ext cx="58593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>
            <a:off x="805650" y="792575"/>
            <a:ext cx="754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805650" y="4521775"/>
            <a:ext cx="754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805651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3" type="subTitle"/>
          </p:nvPr>
        </p:nvSpPr>
        <p:spPr>
          <a:xfrm>
            <a:off x="2679901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4" type="subTitle"/>
          </p:nvPr>
        </p:nvSpPr>
        <p:spPr>
          <a:xfrm>
            <a:off x="7677976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795525" y="2323100"/>
            <a:ext cx="4838100" cy="145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Alt 2">
  <p:cSld name="BLANK_1_1_1">
    <p:bg>
      <p:bgPr>
        <a:solidFill>
          <a:schemeClr val="accent5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277515" y="277501"/>
            <a:ext cx="8589075" cy="4593888"/>
            <a:chOff x="277500" y="277500"/>
            <a:chExt cx="8589075" cy="4593888"/>
          </a:xfrm>
        </p:grpSpPr>
        <p:pic>
          <p:nvPicPr>
            <p:cNvPr id="64" name="Google Shape;64;p15"/>
            <p:cNvPicPr preferRelativeResize="0"/>
            <p:nvPr/>
          </p:nvPicPr>
          <p:blipFill>
            <a:blip r:embed="rId2">
              <a:alphaModFix amt="10000"/>
            </a:blip>
            <a:stretch>
              <a:fillRect/>
            </a:stretch>
          </p:blipFill>
          <p:spPr>
            <a:xfrm>
              <a:off x="277575" y="277500"/>
              <a:ext cx="8589000" cy="45938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5"/>
            <p:cNvSpPr/>
            <p:nvPr/>
          </p:nvSpPr>
          <p:spPr>
            <a:xfrm>
              <a:off x="277500" y="277500"/>
              <a:ext cx="8589000" cy="4582500"/>
            </a:xfrm>
            <a:prstGeom prst="roundRect">
              <a:avLst>
                <a:gd fmla="val 6093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66" name="Google Shape;66;p15"/>
          <p:cNvSpPr/>
          <p:nvPr/>
        </p:nvSpPr>
        <p:spPr>
          <a:xfrm>
            <a:off x="601356" y="3751056"/>
            <a:ext cx="576000" cy="576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651558" y="3801258"/>
            <a:ext cx="475500" cy="47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601325" y="3751025"/>
            <a:ext cx="576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None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cxnSp>
        <p:nvCxnSpPr>
          <p:cNvPr id="69" name="Google Shape;69;p15"/>
          <p:cNvCxnSpPr/>
          <p:nvPr/>
        </p:nvCxnSpPr>
        <p:spPr>
          <a:xfrm rot="10800000">
            <a:off x="1341900" y="4039025"/>
            <a:ext cx="1014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2598475" y="3493075"/>
            <a:ext cx="5985300" cy="99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s">
  <p:cSld name="CUSTOM_23">
    <p:bg>
      <p:bgPr>
        <a:solidFill>
          <a:schemeClr val="accent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>
            <p:ph idx="2" type="pic"/>
          </p:nvPr>
        </p:nvSpPr>
        <p:spPr>
          <a:xfrm>
            <a:off x="277500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4" name="Google Shape;74;p16"/>
          <p:cNvSpPr/>
          <p:nvPr>
            <p:ph idx="3" type="pic"/>
          </p:nvPr>
        </p:nvSpPr>
        <p:spPr>
          <a:xfrm>
            <a:off x="17282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5" name="Google Shape;75;p16"/>
          <p:cNvSpPr/>
          <p:nvPr>
            <p:ph idx="4" type="pic"/>
          </p:nvPr>
        </p:nvSpPr>
        <p:spPr>
          <a:xfrm>
            <a:off x="31790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6" name="Google Shape;76;p16"/>
          <p:cNvSpPr/>
          <p:nvPr>
            <p:ph idx="5" type="pic"/>
          </p:nvPr>
        </p:nvSpPr>
        <p:spPr>
          <a:xfrm>
            <a:off x="46298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7" name="Google Shape;77;p16"/>
          <p:cNvSpPr/>
          <p:nvPr>
            <p:ph idx="6" type="pic"/>
          </p:nvPr>
        </p:nvSpPr>
        <p:spPr>
          <a:xfrm>
            <a:off x="60806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8" name="Google Shape;78;p16"/>
          <p:cNvSpPr/>
          <p:nvPr>
            <p:ph idx="7" type="pic"/>
          </p:nvPr>
        </p:nvSpPr>
        <p:spPr>
          <a:xfrm>
            <a:off x="75314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277500" y="577275"/>
            <a:ext cx="7137000" cy="9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7064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2" name="Google Shape;82;p16"/>
          <p:cNvSpPr txBox="1"/>
          <p:nvPr>
            <p:ph idx="8" type="body"/>
          </p:nvPr>
        </p:nvSpPr>
        <p:spPr>
          <a:xfrm>
            <a:off x="182162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3" name="Google Shape;83;p16"/>
          <p:cNvSpPr txBox="1"/>
          <p:nvPr>
            <p:ph idx="9" type="body"/>
          </p:nvPr>
        </p:nvSpPr>
        <p:spPr>
          <a:xfrm>
            <a:off x="327260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4" name="Google Shape;84;p16"/>
          <p:cNvSpPr txBox="1"/>
          <p:nvPr>
            <p:ph idx="13" type="body"/>
          </p:nvPr>
        </p:nvSpPr>
        <p:spPr>
          <a:xfrm>
            <a:off x="472358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5" name="Google Shape;85;p16"/>
          <p:cNvSpPr txBox="1"/>
          <p:nvPr>
            <p:ph idx="14" type="body"/>
          </p:nvPr>
        </p:nvSpPr>
        <p:spPr>
          <a:xfrm>
            <a:off x="617456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6" name="Google Shape;86;p16"/>
          <p:cNvSpPr txBox="1"/>
          <p:nvPr>
            <p:ph idx="15" type="body"/>
          </p:nvPr>
        </p:nvSpPr>
        <p:spPr>
          <a:xfrm>
            <a:off x="762554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7" name="Google Shape;87;p16"/>
          <p:cNvSpPr txBox="1"/>
          <p:nvPr>
            <p:ph idx="16" type="subTitle"/>
          </p:nvPr>
        </p:nvSpPr>
        <p:spPr>
          <a:xfrm>
            <a:off x="370650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17" type="subTitle"/>
          </p:nvPr>
        </p:nvSpPr>
        <p:spPr>
          <a:xfrm>
            <a:off x="1821493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18" type="subTitle"/>
          </p:nvPr>
        </p:nvSpPr>
        <p:spPr>
          <a:xfrm>
            <a:off x="3272343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9" type="subTitle"/>
          </p:nvPr>
        </p:nvSpPr>
        <p:spPr>
          <a:xfrm>
            <a:off x="4723193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20" type="subTitle"/>
          </p:nvPr>
        </p:nvSpPr>
        <p:spPr>
          <a:xfrm>
            <a:off x="6174375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21" type="subTitle"/>
          </p:nvPr>
        </p:nvSpPr>
        <p:spPr>
          <a:xfrm>
            <a:off x="7625550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ards">
  <p:cSld name="CUSTOM_24">
    <p:bg>
      <p:bgPr>
        <a:solidFill>
          <a:schemeClr val="accent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417936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2" type="subTitle"/>
          </p:nvPr>
        </p:nvSpPr>
        <p:spPr>
          <a:xfrm>
            <a:off x="2167325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3" type="subTitle"/>
          </p:nvPr>
        </p:nvSpPr>
        <p:spPr>
          <a:xfrm>
            <a:off x="3905470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4" type="subTitle"/>
          </p:nvPr>
        </p:nvSpPr>
        <p:spPr>
          <a:xfrm>
            <a:off x="5652384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5" type="subTitle"/>
          </p:nvPr>
        </p:nvSpPr>
        <p:spPr>
          <a:xfrm>
            <a:off x="7392630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6" type="body"/>
          </p:nvPr>
        </p:nvSpPr>
        <p:spPr>
          <a:xfrm>
            <a:off x="417811" y="3433000"/>
            <a:ext cx="1337400" cy="117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02" name="Google Shape;102;p17"/>
          <p:cNvSpPr txBox="1"/>
          <p:nvPr>
            <p:ph idx="7" type="body"/>
          </p:nvPr>
        </p:nvSpPr>
        <p:spPr>
          <a:xfrm>
            <a:off x="2167325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03" name="Google Shape;103;p17"/>
          <p:cNvSpPr txBox="1"/>
          <p:nvPr>
            <p:ph idx="8" type="body"/>
          </p:nvPr>
        </p:nvSpPr>
        <p:spPr>
          <a:xfrm>
            <a:off x="3903300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04" name="Google Shape;104;p17"/>
          <p:cNvSpPr txBox="1"/>
          <p:nvPr>
            <p:ph idx="9" type="body"/>
          </p:nvPr>
        </p:nvSpPr>
        <p:spPr>
          <a:xfrm>
            <a:off x="5648625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05" name="Google Shape;105;p17"/>
          <p:cNvSpPr txBox="1"/>
          <p:nvPr>
            <p:ph idx="13" type="body"/>
          </p:nvPr>
        </p:nvSpPr>
        <p:spPr>
          <a:xfrm>
            <a:off x="7385291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06" name="Google Shape;106;p17"/>
          <p:cNvSpPr txBox="1"/>
          <p:nvPr>
            <p:ph idx="14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5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- Alt 1">
  <p:cSld name="CUSTOM_25">
    <p:bg>
      <p:bgPr>
        <a:solidFill>
          <a:schemeClr val="accent5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8"/>
          <p:cNvSpPr txBox="1"/>
          <p:nvPr/>
        </p:nvSpPr>
        <p:spPr>
          <a:xfrm>
            <a:off x="277500" y="277500"/>
            <a:ext cx="85890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3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4 steps - Alt 1">
  <p:cSld name="CUSTOM_25_1_1">
    <p:bg>
      <p:bgPr>
        <a:solidFill>
          <a:schemeClr val="accent5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1969400" y="138075"/>
            <a:ext cx="5217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9"/>
          <p:cNvSpPr/>
          <p:nvPr>
            <p:ph idx="3" type="pic"/>
          </p:nvPr>
        </p:nvSpPr>
        <p:spPr>
          <a:xfrm>
            <a:off x="3766700" y="873150"/>
            <a:ext cx="1621800" cy="3549600"/>
          </a:xfrm>
          <a:prstGeom prst="roundRect">
            <a:avLst>
              <a:gd fmla="val 10482" name="adj"/>
            </a:avLst>
          </a:prstGeom>
          <a:noFill/>
          <a:ln>
            <a:noFill/>
          </a:ln>
        </p:spPr>
      </p:sp>
      <p:sp>
        <p:nvSpPr>
          <p:cNvPr id="123" name="Google Shape;123;p19"/>
          <p:cNvSpPr/>
          <p:nvPr>
            <p:ph idx="4" type="pic"/>
          </p:nvPr>
        </p:nvSpPr>
        <p:spPr>
          <a:xfrm>
            <a:off x="289100" y="1324475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124" name="Google Shape;124;p19"/>
          <p:cNvSpPr/>
          <p:nvPr>
            <p:ph idx="5" type="pic"/>
          </p:nvPr>
        </p:nvSpPr>
        <p:spPr>
          <a:xfrm>
            <a:off x="1969400" y="1142650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125" name="Google Shape;125;p19"/>
          <p:cNvSpPr/>
          <p:nvPr>
            <p:ph idx="6" type="pic"/>
          </p:nvPr>
        </p:nvSpPr>
        <p:spPr>
          <a:xfrm>
            <a:off x="5623125" y="1142650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126" name="Google Shape;126;p19"/>
          <p:cNvSpPr/>
          <p:nvPr>
            <p:ph idx="7" type="pic"/>
          </p:nvPr>
        </p:nvSpPr>
        <p:spPr>
          <a:xfrm>
            <a:off x="7304050" y="1324475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127" name="Google Shape;127;p19"/>
          <p:cNvSpPr txBox="1"/>
          <p:nvPr>
            <p:ph idx="8" type="subTitle"/>
          </p:nvPr>
        </p:nvSpPr>
        <p:spPr>
          <a:xfrm>
            <a:off x="378475" y="4261299"/>
            <a:ext cx="1563300" cy="20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9" type="subTitle"/>
          </p:nvPr>
        </p:nvSpPr>
        <p:spPr>
          <a:xfrm>
            <a:off x="378476" y="4562900"/>
            <a:ext cx="14739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13" type="subTitle"/>
          </p:nvPr>
        </p:nvSpPr>
        <p:spPr>
          <a:xfrm>
            <a:off x="2057625" y="4074126"/>
            <a:ext cx="1563300" cy="20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4" type="subTitle"/>
          </p:nvPr>
        </p:nvSpPr>
        <p:spPr>
          <a:xfrm>
            <a:off x="2057625" y="4375725"/>
            <a:ext cx="14739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15" type="subTitle"/>
          </p:nvPr>
        </p:nvSpPr>
        <p:spPr>
          <a:xfrm>
            <a:off x="5712200" y="4074126"/>
            <a:ext cx="1563300" cy="1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16" type="subTitle"/>
          </p:nvPr>
        </p:nvSpPr>
        <p:spPr>
          <a:xfrm>
            <a:off x="5712200" y="4375725"/>
            <a:ext cx="14739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17" type="subTitle"/>
          </p:nvPr>
        </p:nvSpPr>
        <p:spPr>
          <a:xfrm>
            <a:off x="7395575" y="4261301"/>
            <a:ext cx="1563300" cy="1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18" type="subTitle"/>
          </p:nvPr>
        </p:nvSpPr>
        <p:spPr>
          <a:xfrm>
            <a:off x="7395575" y="4562900"/>
            <a:ext cx="15042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1">
  <p:cSld name="CUSTOM_21_1_1">
    <p:bg>
      <p:bgPr>
        <a:solidFill>
          <a:schemeClr val="accent5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BLANK_1_1_1_1_1_1">
    <p:bg>
      <p:bgPr>
        <a:solidFill>
          <a:schemeClr val="accent5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 rotWithShape="1">
          <a:blip r:embed="rId2">
            <a:alphaModFix amt="10000"/>
          </a:blip>
          <a:srcRect b="720" l="1068" r="19" t="592"/>
          <a:stretch/>
        </p:blipFill>
        <p:spPr>
          <a:xfrm>
            <a:off x="277425" y="277650"/>
            <a:ext cx="8588100" cy="4582500"/>
          </a:xfrm>
          <a:prstGeom prst="roundRect">
            <a:avLst>
              <a:gd fmla="val 13460" name="adj"/>
            </a:avLst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type="title"/>
          </p:nvPr>
        </p:nvSpPr>
        <p:spPr>
          <a:xfrm>
            <a:off x="625375" y="2731850"/>
            <a:ext cx="4034400" cy="17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bg>
      <p:bgPr>
        <a:solidFill>
          <a:schemeClr val="accent5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4539825" y="3178291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2" type="subTitle"/>
          </p:nvPr>
        </p:nvSpPr>
        <p:spPr>
          <a:xfrm>
            <a:off x="4539825" y="3792808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3" type="subTitle"/>
          </p:nvPr>
        </p:nvSpPr>
        <p:spPr>
          <a:xfrm>
            <a:off x="4539825" y="4407325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277425" y="2056225"/>
            <a:ext cx="3541500" cy="280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49" name="Google Shape;149;p22"/>
          <p:cNvSpPr txBox="1"/>
          <p:nvPr>
            <p:ph idx="4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5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1">
  <p:cSld name="CUSTOM_11">
    <p:bg>
      <p:bgPr>
        <a:solidFill>
          <a:schemeClr val="accent5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>
            <p:ph idx="2" type="pic"/>
          </p:nvPr>
        </p:nvSpPr>
        <p:spPr>
          <a:xfrm>
            <a:off x="7480825" y="734600"/>
            <a:ext cx="1383900" cy="1660200"/>
          </a:xfrm>
          <a:prstGeom prst="roundRect">
            <a:avLst>
              <a:gd fmla="val 11646" name="adj"/>
            </a:avLst>
          </a:prstGeom>
          <a:noFill/>
          <a:ln>
            <a:noFill/>
          </a:ln>
        </p:spPr>
      </p:sp>
      <p:sp>
        <p:nvSpPr>
          <p:cNvPr id="154" name="Google Shape;154;p23"/>
          <p:cNvSpPr/>
          <p:nvPr>
            <p:ph idx="3" type="pic"/>
          </p:nvPr>
        </p:nvSpPr>
        <p:spPr>
          <a:xfrm>
            <a:off x="7480825" y="2521175"/>
            <a:ext cx="1383900" cy="1879200"/>
          </a:xfrm>
          <a:prstGeom prst="roundRect">
            <a:avLst>
              <a:gd fmla="val 11646" name="adj"/>
            </a:avLst>
          </a:prstGeom>
          <a:noFill/>
          <a:ln>
            <a:noFill/>
          </a:ln>
        </p:spPr>
      </p:sp>
      <p:sp>
        <p:nvSpPr>
          <p:cNvPr id="155" name="Google Shape;155;p23"/>
          <p:cNvSpPr/>
          <p:nvPr>
            <p:ph idx="4" type="pic"/>
          </p:nvPr>
        </p:nvSpPr>
        <p:spPr>
          <a:xfrm>
            <a:off x="4665550" y="850900"/>
            <a:ext cx="2589300" cy="3433200"/>
          </a:xfrm>
          <a:prstGeom prst="roundRect">
            <a:avLst>
              <a:gd fmla="val 6330" name="adj"/>
            </a:avLst>
          </a:prstGeom>
          <a:noFill/>
          <a:ln>
            <a:noFill/>
          </a:ln>
        </p:spPr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5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6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2">
  <p:cSld name="CUSTOM_11_1">
    <p:bg>
      <p:bgPr>
        <a:solidFill>
          <a:schemeClr val="accent5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6107109" y="582300"/>
            <a:ext cx="2759400" cy="3586200"/>
          </a:xfrm>
          <a:prstGeom prst="roundRect">
            <a:avLst>
              <a:gd fmla="val 86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3" name="Google Shape;163;p24"/>
          <p:cNvSpPr/>
          <p:nvPr>
            <p:ph idx="2" type="pic"/>
          </p:nvPr>
        </p:nvSpPr>
        <p:spPr>
          <a:xfrm>
            <a:off x="6220309" y="696000"/>
            <a:ext cx="2532900" cy="3358800"/>
          </a:xfrm>
          <a:prstGeom prst="roundRect">
            <a:avLst>
              <a:gd fmla="val 7223" name="adj"/>
            </a:avLst>
          </a:prstGeom>
          <a:noFill/>
          <a:ln>
            <a:noFill/>
          </a:ln>
        </p:spPr>
      </p:sp>
      <p:sp>
        <p:nvSpPr>
          <p:cNvPr id="164" name="Google Shape;164;p24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3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67" name="Google Shape;167;p24"/>
          <p:cNvSpPr txBox="1"/>
          <p:nvPr>
            <p:ph idx="4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">
  <p:cSld name="CUSTOM_11_1_1">
    <p:bg>
      <p:bgPr>
        <a:solidFill>
          <a:schemeClr val="accent5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2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3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 - Alt 1">
  <p:cSld name="CUSTOM_12">
    <p:bg>
      <p:bgPr>
        <a:solidFill>
          <a:schemeClr val="accent5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8" name="Google Shape;178;p26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6"/>
          <p:cNvSpPr txBox="1"/>
          <p:nvPr>
            <p:ph idx="3" type="body"/>
          </p:nvPr>
        </p:nvSpPr>
        <p:spPr>
          <a:xfrm>
            <a:off x="4956525" y="3571875"/>
            <a:ext cx="35850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81" name="Google Shape;181;p26"/>
          <p:cNvSpPr txBox="1"/>
          <p:nvPr>
            <p:ph idx="4" type="body"/>
          </p:nvPr>
        </p:nvSpPr>
        <p:spPr>
          <a:xfrm>
            <a:off x="389475" y="3571875"/>
            <a:ext cx="35850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82" name="Google Shape;182;p26"/>
          <p:cNvSpPr txBox="1"/>
          <p:nvPr>
            <p:ph idx="5" type="subTitle"/>
          </p:nvPr>
        </p:nvSpPr>
        <p:spPr>
          <a:xfrm>
            <a:off x="479925" y="2730150"/>
            <a:ext cx="3220500" cy="50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3" name="Google Shape;183;p26"/>
          <p:cNvSpPr txBox="1"/>
          <p:nvPr>
            <p:ph idx="6" type="subTitle"/>
          </p:nvPr>
        </p:nvSpPr>
        <p:spPr>
          <a:xfrm>
            <a:off x="4868275" y="2730150"/>
            <a:ext cx="3220500" cy="50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">
  <p:cSld name="CUSTOM_13">
    <p:bg>
      <p:bgPr>
        <a:solidFill>
          <a:schemeClr val="accent5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>
            <p:ph idx="2" type="pic"/>
          </p:nvPr>
        </p:nvSpPr>
        <p:spPr>
          <a:xfrm>
            <a:off x="502800" y="2080575"/>
            <a:ext cx="603600" cy="60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6" name="Google Shape;186;p27"/>
          <p:cNvSpPr/>
          <p:nvPr>
            <p:ph idx="3" type="pic"/>
          </p:nvPr>
        </p:nvSpPr>
        <p:spPr>
          <a:xfrm>
            <a:off x="6334750" y="2080575"/>
            <a:ext cx="603600" cy="60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7" name="Google Shape;187;p27"/>
          <p:cNvSpPr/>
          <p:nvPr>
            <p:ph idx="4" type="pic"/>
          </p:nvPr>
        </p:nvSpPr>
        <p:spPr>
          <a:xfrm>
            <a:off x="3418775" y="2080550"/>
            <a:ext cx="603600" cy="60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8" name="Google Shape;188;p27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89" name="Google Shape;189;p27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0" name="Google Shape;190;p27"/>
          <p:cNvSpPr txBox="1"/>
          <p:nvPr>
            <p:ph idx="5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7"/>
          <p:cNvSpPr txBox="1"/>
          <p:nvPr>
            <p:ph idx="6" type="body"/>
          </p:nvPr>
        </p:nvSpPr>
        <p:spPr>
          <a:xfrm>
            <a:off x="480250" y="3608000"/>
            <a:ext cx="23865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93" name="Google Shape;193;p27"/>
          <p:cNvSpPr txBox="1"/>
          <p:nvPr>
            <p:ph idx="7" type="body"/>
          </p:nvPr>
        </p:nvSpPr>
        <p:spPr>
          <a:xfrm>
            <a:off x="3422476" y="3608000"/>
            <a:ext cx="23865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94" name="Google Shape;194;p27"/>
          <p:cNvSpPr txBox="1"/>
          <p:nvPr>
            <p:ph idx="8" type="body"/>
          </p:nvPr>
        </p:nvSpPr>
        <p:spPr>
          <a:xfrm>
            <a:off x="6326625" y="3608000"/>
            <a:ext cx="23172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95" name="Google Shape;195;p27"/>
          <p:cNvSpPr txBox="1"/>
          <p:nvPr>
            <p:ph idx="9" type="subTitle"/>
          </p:nvPr>
        </p:nvSpPr>
        <p:spPr>
          <a:xfrm>
            <a:off x="480251" y="2861025"/>
            <a:ext cx="2386500" cy="6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13" type="subTitle"/>
          </p:nvPr>
        </p:nvSpPr>
        <p:spPr>
          <a:xfrm>
            <a:off x="3422476" y="2861025"/>
            <a:ext cx="2386500" cy="6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14" type="subTitle"/>
          </p:nvPr>
        </p:nvSpPr>
        <p:spPr>
          <a:xfrm>
            <a:off x="6328801" y="2861025"/>
            <a:ext cx="2386500" cy="6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CUSTOM_13_1">
    <p:bg>
      <p:bgPr>
        <a:solidFill>
          <a:schemeClr val="accent5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/>
          <p:nvPr>
            <p:ph idx="2" type="pic"/>
          </p:nvPr>
        </p:nvSpPr>
        <p:spPr>
          <a:xfrm>
            <a:off x="4644850" y="1299225"/>
            <a:ext cx="1037700" cy="1056300"/>
          </a:xfrm>
          <a:prstGeom prst="roundRect">
            <a:avLst>
              <a:gd fmla="val 12807" name="adj"/>
            </a:avLst>
          </a:prstGeom>
          <a:noFill/>
          <a:ln>
            <a:noFill/>
          </a:ln>
        </p:spPr>
      </p:sp>
      <p:sp>
        <p:nvSpPr>
          <p:cNvPr id="200" name="Google Shape;200;p28"/>
          <p:cNvSpPr/>
          <p:nvPr>
            <p:ph idx="3" type="pic"/>
          </p:nvPr>
        </p:nvSpPr>
        <p:spPr>
          <a:xfrm>
            <a:off x="4644850" y="3642825"/>
            <a:ext cx="1037700" cy="1056300"/>
          </a:xfrm>
          <a:prstGeom prst="roundRect">
            <a:avLst>
              <a:gd fmla="val 12807" name="adj"/>
            </a:avLst>
          </a:prstGeom>
          <a:noFill/>
          <a:ln>
            <a:noFill/>
          </a:ln>
        </p:spPr>
      </p:sp>
      <p:sp>
        <p:nvSpPr>
          <p:cNvPr id="201" name="Google Shape;201;p28"/>
          <p:cNvSpPr/>
          <p:nvPr>
            <p:ph idx="4" type="pic"/>
          </p:nvPr>
        </p:nvSpPr>
        <p:spPr>
          <a:xfrm>
            <a:off x="7828875" y="2471025"/>
            <a:ext cx="1037700" cy="1056300"/>
          </a:xfrm>
          <a:prstGeom prst="roundRect">
            <a:avLst>
              <a:gd fmla="val 12807" name="adj"/>
            </a:avLst>
          </a:prstGeom>
          <a:noFill/>
          <a:ln>
            <a:noFill/>
          </a:ln>
        </p:spPr>
      </p:sp>
      <p:sp>
        <p:nvSpPr>
          <p:cNvPr id="202" name="Google Shape;202;p28"/>
          <p:cNvSpPr/>
          <p:nvPr>
            <p:ph idx="5" type="pic"/>
          </p:nvPr>
        </p:nvSpPr>
        <p:spPr>
          <a:xfrm>
            <a:off x="373175" y="1147525"/>
            <a:ext cx="3579900" cy="3607500"/>
          </a:xfrm>
          <a:prstGeom prst="roundRect">
            <a:avLst>
              <a:gd fmla="val 11548" name="adj"/>
            </a:avLst>
          </a:prstGeom>
          <a:noFill/>
          <a:ln>
            <a:noFill/>
          </a:ln>
        </p:spPr>
      </p:sp>
      <p:sp>
        <p:nvSpPr>
          <p:cNvPr id="203" name="Google Shape;203;p28"/>
          <p:cNvSpPr txBox="1"/>
          <p:nvPr>
            <p:ph type="title"/>
          </p:nvPr>
        </p:nvSpPr>
        <p:spPr>
          <a:xfrm>
            <a:off x="277500" y="416250"/>
            <a:ext cx="8589000" cy="62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204" name="Google Shape;204;p28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05" name="Google Shape;205;p28"/>
          <p:cNvSpPr txBox="1"/>
          <p:nvPr>
            <p:ph idx="6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8"/>
          <p:cNvSpPr txBox="1"/>
          <p:nvPr>
            <p:ph idx="7" type="title"/>
          </p:nvPr>
        </p:nvSpPr>
        <p:spPr>
          <a:xfrm>
            <a:off x="6033800" y="1539375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08" name="Google Shape;208;p28"/>
          <p:cNvSpPr txBox="1"/>
          <p:nvPr>
            <p:ph idx="8" type="title"/>
          </p:nvPr>
        </p:nvSpPr>
        <p:spPr>
          <a:xfrm>
            <a:off x="6033800" y="1808625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09" name="Google Shape;209;p28"/>
          <p:cNvSpPr txBox="1"/>
          <p:nvPr>
            <p:ph idx="9" type="title"/>
          </p:nvPr>
        </p:nvSpPr>
        <p:spPr>
          <a:xfrm>
            <a:off x="4869750" y="2711175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10" name="Google Shape;210;p28"/>
          <p:cNvSpPr txBox="1"/>
          <p:nvPr>
            <p:ph idx="13" type="title"/>
          </p:nvPr>
        </p:nvSpPr>
        <p:spPr>
          <a:xfrm>
            <a:off x="4869750" y="2980425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11" name="Google Shape;211;p28"/>
          <p:cNvSpPr txBox="1"/>
          <p:nvPr>
            <p:ph idx="14" type="title"/>
          </p:nvPr>
        </p:nvSpPr>
        <p:spPr>
          <a:xfrm>
            <a:off x="6033800" y="3882975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12" name="Google Shape;212;p28"/>
          <p:cNvSpPr txBox="1"/>
          <p:nvPr>
            <p:ph idx="15" type="title"/>
          </p:nvPr>
        </p:nvSpPr>
        <p:spPr>
          <a:xfrm>
            <a:off x="6033800" y="4152225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CUSTOM_14">
    <p:bg>
      <p:bgPr>
        <a:solidFill>
          <a:schemeClr val="accent5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16" name="Google Shape;216;p29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9"/>
          <p:cNvSpPr txBox="1"/>
          <p:nvPr>
            <p:ph idx="3" type="body"/>
          </p:nvPr>
        </p:nvSpPr>
        <p:spPr>
          <a:xfrm>
            <a:off x="226690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9" name="Google Shape;219;p29"/>
          <p:cNvSpPr txBox="1"/>
          <p:nvPr>
            <p:ph idx="4" type="body"/>
          </p:nvPr>
        </p:nvSpPr>
        <p:spPr>
          <a:xfrm>
            <a:off x="400685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20" name="Google Shape;220;p29"/>
          <p:cNvSpPr txBox="1"/>
          <p:nvPr>
            <p:ph idx="5" type="body"/>
          </p:nvPr>
        </p:nvSpPr>
        <p:spPr>
          <a:xfrm>
            <a:off x="574820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21" name="Google Shape;221;p29"/>
          <p:cNvSpPr txBox="1"/>
          <p:nvPr>
            <p:ph idx="6" type="body"/>
          </p:nvPr>
        </p:nvSpPr>
        <p:spPr>
          <a:xfrm>
            <a:off x="745075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22" name="Google Shape;222;p29"/>
          <p:cNvSpPr txBox="1"/>
          <p:nvPr>
            <p:ph idx="7" type="subTitle"/>
          </p:nvPr>
        </p:nvSpPr>
        <p:spPr>
          <a:xfrm>
            <a:off x="226700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8" type="subTitle"/>
          </p:nvPr>
        </p:nvSpPr>
        <p:spPr>
          <a:xfrm>
            <a:off x="400685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4" name="Google Shape;224;p29"/>
          <p:cNvSpPr txBox="1"/>
          <p:nvPr>
            <p:ph idx="9" type="subTitle"/>
          </p:nvPr>
        </p:nvSpPr>
        <p:spPr>
          <a:xfrm>
            <a:off x="574750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5" name="Google Shape;225;p29"/>
          <p:cNvSpPr txBox="1"/>
          <p:nvPr>
            <p:ph idx="13" type="subTitle"/>
          </p:nvPr>
        </p:nvSpPr>
        <p:spPr>
          <a:xfrm>
            <a:off x="748885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image">
  <p:cSld name="CUSTOM_15">
    <p:bg>
      <p:bgPr>
        <a:solidFill>
          <a:schemeClr val="accent5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5321925" y="506100"/>
            <a:ext cx="3544500" cy="57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28" name="Google Shape;228;p30"/>
          <p:cNvSpPr/>
          <p:nvPr>
            <p:ph idx="2" type="pic"/>
          </p:nvPr>
        </p:nvSpPr>
        <p:spPr>
          <a:xfrm>
            <a:off x="392100" y="411300"/>
            <a:ext cx="4297500" cy="4333200"/>
          </a:xfrm>
          <a:prstGeom prst="roundRect">
            <a:avLst>
              <a:gd fmla="val 12298" name="adj"/>
            </a:avLst>
          </a:prstGeom>
          <a:noFill/>
          <a:ln>
            <a:noFill/>
          </a:ln>
        </p:spPr>
      </p:sp>
      <p:sp>
        <p:nvSpPr>
          <p:cNvPr id="229" name="Google Shape;229;p30"/>
          <p:cNvSpPr txBox="1"/>
          <p:nvPr>
            <p:ph idx="1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storyboards ">
  <p:cSld name="CUSTOM_17_1">
    <p:bg>
      <p:bgPr>
        <a:solidFill>
          <a:schemeClr val="accent5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idx="1" type="subTitle"/>
          </p:nvPr>
        </p:nvSpPr>
        <p:spPr>
          <a:xfrm>
            <a:off x="27750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3" name="Google Shape;233;p31"/>
          <p:cNvSpPr/>
          <p:nvPr>
            <p:ph idx="2" type="pic"/>
          </p:nvPr>
        </p:nvSpPr>
        <p:spPr>
          <a:xfrm>
            <a:off x="28910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234" name="Google Shape;234;p31"/>
          <p:cNvSpPr/>
          <p:nvPr>
            <p:ph idx="3" type="pic"/>
          </p:nvPr>
        </p:nvSpPr>
        <p:spPr>
          <a:xfrm>
            <a:off x="215220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235" name="Google Shape;235;p31"/>
          <p:cNvSpPr/>
          <p:nvPr>
            <p:ph idx="4" type="pic"/>
          </p:nvPr>
        </p:nvSpPr>
        <p:spPr>
          <a:xfrm>
            <a:off x="401530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236" name="Google Shape;236;p31"/>
          <p:cNvSpPr/>
          <p:nvPr>
            <p:ph idx="5" type="pic"/>
          </p:nvPr>
        </p:nvSpPr>
        <p:spPr>
          <a:xfrm>
            <a:off x="586625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237" name="Google Shape;237;p31"/>
          <p:cNvSpPr txBox="1"/>
          <p:nvPr>
            <p:ph idx="6" type="body"/>
          </p:nvPr>
        </p:nvSpPr>
        <p:spPr>
          <a:xfrm>
            <a:off x="27750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38" name="Google Shape;238;p31"/>
          <p:cNvSpPr txBox="1"/>
          <p:nvPr>
            <p:ph idx="7" type="subTitle"/>
          </p:nvPr>
        </p:nvSpPr>
        <p:spPr>
          <a:xfrm>
            <a:off x="214815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9" name="Google Shape;239;p31"/>
          <p:cNvSpPr txBox="1"/>
          <p:nvPr>
            <p:ph idx="8" type="body"/>
          </p:nvPr>
        </p:nvSpPr>
        <p:spPr>
          <a:xfrm>
            <a:off x="214815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900"/>
              <a:buChar char="■"/>
              <a:defRPr sz="900"/>
            </a:lvl9pPr>
          </a:lstStyle>
          <a:p/>
        </p:txBody>
      </p:sp>
      <p:sp>
        <p:nvSpPr>
          <p:cNvPr id="240" name="Google Shape;240;p31"/>
          <p:cNvSpPr txBox="1"/>
          <p:nvPr>
            <p:ph idx="9" type="subTitle"/>
          </p:nvPr>
        </p:nvSpPr>
        <p:spPr>
          <a:xfrm>
            <a:off x="401880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1" name="Google Shape;241;p31"/>
          <p:cNvSpPr txBox="1"/>
          <p:nvPr>
            <p:ph idx="13" type="body"/>
          </p:nvPr>
        </p:nvSpPr>
        <p:spPr>
          <a:xfrm>
            <a:off x="401880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900"/>
              <a:buChar char="■"/>
              <a:defRPr sz="900"/>
            </a:lvl9pPr>
          </a:lstStyle>
          <a:p/>
        </p:txBody>
      </p:sp>
      <p:sp>
        <p:nvSpPr>
          <p:cNvPr id="242" name="Google Shape;242;p31"/>
          <p:cNvSpPr txBox="1"/>
          <p:nvPr>
            <p:ph idx="14" type="subTitle"/>
          </p:nvPr>
        </p:nvSpPr>
        <p:spPr>
          <a:xfrm>
            <a:off x="585365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15" type="body"/>
          </p:nvPr>
        </p:nvSpPr>
        <p:spPr>
          <a:xfrm>
            <a:off x="585365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900"/>
              <a:buChar char="■"/>
              <a:defRPr sz="900"/>
            </a:lvl9pPr>
          </a:lstStyle>
          <a:p/>
        </p:txBody>
      </p:sp>
      <p:sp>
        <p:nvSpPr>
          <p:cNvPr id="244" name="Google Shape;244;p31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6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6" name="Google Shape;246;p31"/>
          <p:cNvSpPr txBox="1"/>
          <p:nvPr>
            <p:ph idx="17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- Alt 1">
  <p:cSld name="BLANK_1_1_1_1_1_1_1_1_1_1_1_1_1_1_1_1">
    <p:bg>
      <p:bgPr>
        <a:solidFill>
          <a:schemeClr val="accent5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/>
          <p:nvPr>
            <p:ph idx="2" type="pic"/>
          </p:nvPr>
        </p:nvSpPr>
        <p:spPr>
          <a:xfrm>
            <a:off x="392100" y="411300"/>
            <a:ext cx="4915800" cy="4333200"/>
          </a:xfrm>
          <a:prstGeom prst="roundRect">
            <a:avLst>
              <a:gd fmla="val 11160" name="adj"/>
            </a:avLst>
          </a:prstGeom>
          <a:noFill/>
          <a:ln>
            <a:noFill/>
          </a:ln>
        </p:spPr>
      </p:sp>
      <p:sp>
        <p:nvSpPr>
          <p:cNvPr id="250" name="Google Shape;250;p32"/>
          <p:cNvSpPr txBox="1"/>
          <p:nvPr>
            <p:ph type="title"/>
          </p:nvPr>
        </p:nvSpPr>
        <p:spPr>
          <a:xfrm>
            <a:off x="60451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51" name="Google Shape;251;p32"/>
          <p:cNvSpPr txBox="1"/>
          <p:nvPr>
            <p:ph idx="3" type="title"/>
          </p:nvPr>
        </p:nvSpPr>
        <p:spPr>
          <a:xfrm>
            <a:off x="60451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52" name="Google Shape;252;p32"/>
          <p:cNvSpPr txBox="1"/>
          <p:nvPr>
            <p:ph idx="1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53" name="Google Shape;253;p32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653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or characteristics">
  <p:cSld name="CUSTOM_19_2">
    <p:bg>
      <p:bgPr>
        <a:solidFill>
          <a:schemeClr val="accent5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/>
          <p:nvPr/>
        </p:nvSpPr>
        <p:spPr>
          <a:xfrm>
            <a:off x="6766675" y="282250"/>
            <a:ext cx="2099700" cy="3008100"/>
          </a:xfrm>
          <a:prstGeom prst="roundRect">
            <a:avLst>
              <a:gd fmla="val 11954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277425" y="3414025"/>
            <a:ext cx="3513600" cy="1447800"/>
          </a:xfrm>
          <a:prstGeom prst="roundRect">
            <a:avLst>
              <a:gd fmla="val 1567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5298000" y="1843500"/>
            <a:ext cx="1350600" cy="1447800"/>
          </a:xfrm>
          <a:prstGeom prst="roundRect">
            <a:avLst>
              <a:gd fmla="val 20704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1700"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8" name="Google Shape;258;p33"/>
          <p:cNvSpPr/>
          <p:nvPr/>
        </p:nvSpPr>
        <p:spPr>
          <a:xfrm rot="-5400000">
            <a:off x="5577475" y="2049100"/>
            <a:ext cx="566700" cy="867300"/>
          </a:xfrm>
          <a:prstGeom prst="round2SameRect">
            <a:avLst>
              <a:gd fmla="val 49749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9" name="Google Shape;259;p33"/>
          <p:cNvSpPr/>
          <p:nvPr/>
        </p:nvSpPr>
        <p:spPr>
          <a:xfrm>
            <a:off x="5426850" y="2194075"/>
            <a:ext cx="1092900" cy="573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0" name="Google Shape;260;p33"/>
          <p:cNvSpPr/>
          <p:nvPr>
            <p:ph idx="2" type="pic"/>
          </p:nvPr>
        </p:nvSpPr>
        <p:spPr>
          <a:xfrm>
            <a:off x="3910200" y="3408075"/>
            <a:ext cx="3486300" cy="1447800"/>
          </a:xfrm>
          <a:prstGeom prst="roundRect">
            <a:avLst>
              <a:gd fmla="val 16397" name="adj"/>
            </a:avLst>
          </a:prstGeom>
          <a:noFill/>
          <a:ln>
            <a:noFill/>
          </a:ln>
        </p:spPr>
      </p:sp>
      <p:sp>
        <p:nvSpPr>
          <p:cNvPr id="261" name="Google Shape;261;p33"/>
          <p:cNvSpPr/>
          <p:nvPr>
            <p:ph idx="3" type="pic"/>
          </p:nvPr>
        </p:nvSpPr>
        <p:spPr>
          <a:xfrm>
            <a:off x="277500" y="277500"/>
            <a:ext cx="2765700" cy="3013800"/>
          </a:xfrm>
          <a:prstGeom prst="roundRect">
            <a:avLst>
              <a:gd fmla="val 8721" name="adj"/>
            </a:avLst>
          </a:prstGeom>
          <a:noFill/>
          <a:ln>
            <a:noFill/>
          </a:ln>
        </p:spPr>
      </p:sp>
      <p:sp>
        <p:nvSpPr>
          <p:cNvPr id="262" name="Google Shape;262;p33"/>
          <p:cNvSpPr/>
          <p:nvPr>
            <p:ph idx="4" type="pic"/>
          </p:nvPr>
        </p:nvSpPr>
        <p:spPr>
          <a:xfrm>
            <a:off x="3161225" y="277500"/>
            <a:ext cx="1350600" cy="1447800"/>
          </a:xfrm>
          <a:prstGeom prst="roundRect">
            <a:avLst>
              <a:gd fmla="val 15267" name="adj"/>
            </a:avLst>
          </a:prstGeom>
          <a:noFill/>
          <a:ln>
            <a:noFill/>
          </a:ln>
        </p:spPr>
      </p:sp>
      <p:sp>
        <p:nvSpPr>
          <p:cNvPr id="263" name="Google Shape;263;p33"/>
          <p:cNvSpPr/>
          <p:nvPr>
            <p:ph idx="5" type="pic"/>
          </p:nvPr>
        </p:nvSpPr>
        <p:spPr>
          <a:xfrm>
            <a:off x="6883575" y="399550"/>
            <a:ext cx="1866000" cy="2775000"/>
          </a:xfrm>
          <a:prstGeom prst="roundRect">
            <a:avLst>
              <a:gd fmla="val 9097" name="adj"/>
            </a:avLst>
          </a:prstGeom>
          <a:noFill/>
          <a:ln>
            <a:noFill/>
          </a:ln>
        </p:spPr>
      </p:sp>
      <p:sp>
        <p:nvSpPr>
          <p:cNvPr id="264" name="Google Shape;264;p33"/>
          <p:cNvSpPr/>
          <p:nvPr>
            <p:ph idx="6" type="pic"/>
          </p:nvPr>
        </p:nvSpPr>
        <p:spPr>
          <a:xfrm>
            <a:off x="7516025" y="3407700"/>
            <a:ext cx="1350600" cy="1447800"/>
          </a:xfrm>
          <a:prstGeom prst="roundRect">
            <a:avLst>
              <a:gd fmla="val 16397" name="adj"/>
            </a:avLst>
          </a:prstGeom>
          <a:noFill/>
          <a:ln>
            <a:noFill/>
          </a:ln>
        </p:spPr>
      </p:sp>
      <p:sp>
        <p:nvSpPr>
          <p:cNvPr id="265" name="Google Shape;265;p33"/>
          <p:cNvSpPr/>
          <p:nvPr>
            <p:ph idx="7" type="pic"/>
          </p:nvPr>
        </p:nvSpPr>
        <p:spPr>
          <a:xfrm>
            <a:off x="394425" y="3528475"/>
            <a:ext cx="3279600" cy="1218900"/>
          </a:xfrm>
          <a:prstGeom prst="roundRect">
            <a:avLst>
              <a:gd fmla="val 11412" name="adj"/>
            </a:avLst>
          </a:prstGeom>
          <a:noFill/>
          <a:ln>
            <a:noFill/>
          </a:ln>
        </p:spPr>
      </p:sp>
      <p:sp>
        <p:nvSpPr>
          <p:cNvPr id="266" name="Google Shape;266;p33"/>
          <p:cNvSpPr/>
          <p:nvPr/>
        </p:nvSpPr>
        <p:spPr>
          <a:xfrm>
            <a:off x="3161225" y="1842600"/>
            <a:ext cx="2018700" cy="144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4629850" y="279301"/>
            <a:ext cx="2018700" cy="144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68" name="Google Shape;268;p33"/>
          <p:cNvCxnSpPr>
            <a:stCxn id="266" idx="1"/>
            <a:endCxn id="266" idx="3"/>
          </p:cNvCxnSpPr>
          <p:nvPr/>
        </p:nvCxnSpPr>
        <p:spPr>
          <a:xfrm>
            <a:off x="3161225" y="2566500"/>
            <a:ext cx="2018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94425" y="4055150"/>
            <a:ext cx="3279600" cy="573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8" type="subTitle"/>
          </p:nvPr>
        </p:nvSpPr>
        <p:spPr>
          <a:xfrm>
            <a:off x="6883575" y="605875"/>
            <a:ext cx="1866000" cy="5736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1" name="Google Shape;271;p33"/>
          <p:cNvSpPr txBox="1"/>
          <p:nvPr>
            <p:ph idx="9" type="subTitle"/>
          </p:nvPr>
        </p:nvSpPr>
        <p:spPr>
          <a:xfrm>
            <a:off x="3910200" y="3779175"/>
            <a:ext cx="3486300" cy="7056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13" type="subTitle"/>
          </p:nvPr>
        </p:nvSpPr>
        <p:spPr>
          <a:xfrm>
            <a:off x="291075" y="2571750"/>
            <a:ext cx="2765700" cy="705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3" name="Google Shape;273;p33"/>
          <p:cNvSpPr txBox="1"/>
          <p:nvPr>
            <p:ph idx="14" type="subTitle"/>
          </p:nvPr>
        </p:nvSpPr>
        <p:spPr>
          <a:xfrm>
            <a:off x="4629850" y="694401"/>
            <a:ext cx="2018700" cy="566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15" type="subTitle"/>
          </p:nvPr>
        </p:nvSpPr>
        <p:spPr>
          <a:xfrm>
            <a:off x="4629900" y="1390480"/>
            <a:ext cx="2018700" cy="224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 u="sng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5" name="Google Shape;275;p33"/>
          <p:cNvSpPr txBox="1"/>
          <p:nvPr>
            <p:ph idx="16" type="subTitle"/>
          </p:nvPr>
        </p:nvSpPr>
        <p:spPr>
          <a:xfrm>
            <a:off x="3596775" y="2292000"/>
            <a:ext cx="1507500" cy="224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17" type="subTitle"/>
          </p:nvPr>
        </p:nvSpPr>
        <p:spPr>
          <a:xfrm>
            <a:off x="3596775" y="2997350"/>
            <a:ext cx="1507500" cy="224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7" name="Google Shape;277;p33"/>
          <p:cNvSpPr txBox="1"/>
          <p:nvPr>
            <p:ph idx="18" type="subTitle"/>
          </p:nvPr>
        </p:nvSpPr>
        <p:spPr>
          <a:xfrm>
            <a:off x="3596675" y="1934500"/>
            <a:ext cx="1507500" cy="357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9" type="subTitle"/>
          </p:nvPr>
        </p:nvSpPr>
        <p:spPr>
          <a:xfrm>
            <a:off x="3596775" y="2618213"/>
            <a:ext cx="1507500" cy="357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20" type="subTitle"/>
          </p:nvPr>
        </p:nvSpPr>
        <p:spPr>
          <a:xfrm>
            <a:off x="5297950" y="2885600"/>
            <a:ext cx="1350600" cy="288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 u="sng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80" name="Google Shape;280;p33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33"/>
          <p:cNvSpPr txBox="1"/>
          <p:nvPr>
            <p:ph idx="21" type="subTitle"/>
          </p:nvPr>
        </p:nvSpPr>
        <p:spPr>
          <a:xfrm>
            <a:off x="5426775" y="2214775"/>
            <a:ext cx="10929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 with description">
  <p:cSld name="CUSTOM_19_1_1_1">
    <p:bg>
      <p:bgPr>
        <a:solidFill>
          <a:schemeClr val="accent5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>
            <p:ph idx="2" type="pic"/>
          </p:nvPr>
        </p:nvSpPr>
        <p:spPr>
          <a:xfrm>
            <a:off x="2021325" y="1854425"/>
            <a:ext cx="1679100" cy="3013800"/>
          </a:xfrm>
          <a:prstGeom prst="roundRect">
            <a:avLst>
              <a:gd fmla="val 13643" name="adj"/>
            </a:avLst>
          </a:prstGeom>
          <a:noFill/>
          <a:ln>
            <a:noFill/>
          </a:ln>
        </p:spPr>
      </p:sp>
      <p:sp>
        <p:nvSpPr>
          <p:cNvPr id="284" name="Google Shape;284;p34"/>
          <p:cNvSpPr/>
          <p:nvPr>
            <p:ph idx="3" type="pic"/>
          </p:nvPr>
        </p:nvSpPr>
        <p:spPr>
          <a:xfrm>
            <a:off x="5444400" y="1854425"/>
            <a:ext cx="1679100" cy="3013800"/>
          </a:xfrm>
          <a:prstGeom prst="roundRect">
            <a:avLst>
              <a:gd fmla="val 13643" name="adj"/>
            </a:avLst>
          </a:prstGeom>
          <a:noFill/>
          <a:ln>
            <a:noFill/>
          </a:ln>
        </p:spPr>
      </p:sp>
      <p:sp>
        <p:nvSpPr>
          <p:cNvPr id="285" name="Google Shape;285;p34"/>
          <p:cNvSpPr txBox="1"/>
          <p:nvPr>
            <p:ph idx="1" type="subTitle"/>
          </p:nvPr>
        </p:nvSpPr>
        <p:spPr>
          <a:xfrm>
            <a:off x="3700500" y="3326350"/>
            <a:ext cx="1743900" cy="453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86" name="Google Shape;286;p34"/>
          <p:cNvSpPr txBox="1"/>
          <p:nvPr>
            <p:ph idx="4" type="body"/>
          </p:nvPr>
        </p:nvSpPr>
        <p:spPr>
          <a:xfrm>
            <a:off x="3700500" y="3850823"/>
            <a:ext cx="17439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87" name="Google Shape;287;p34"/>
          <p:cNvSpPr txBox="1"/>
          <p:nvPr>
            <p:ph idx="5" type="subTitle"/>
          </p:nvPr>
        </p:nvSpPr>
        <p:spPr>
          <a:xfrm>
            <a:off x="7123575" y="3326350"/>
            <a:ext cx="1743900" cy="453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6" type="body"/>
          </p:nvPr>
        </p:nvSpPr>
        <p:spPr>
          <a:xfrm>
            <a:off x="7123575" y="3850823"/>
            <a:ext cx="17439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89" name="Google Shape;289;p34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290" name="Google Shape;290;p34"/>
          <p:cNvSpPr txBox="1"/>
          <p:nvPr>
            <p:ph idx="7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91" name="Google Shape;291;p34"/>
          <p:cNvSpPr txBox="1"/>
          <p:nvPr>
            <p:ph idx="8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92" name="Google Shape;292;p34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95" name="Google Shape;295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4" name="Google Shape;314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5" name="Google Shape;315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5" name="Google Shape;325;p4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6" name="Google Shape;326;p4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7" name="Google Shape;327;p4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8" name="Google Shape;328;p4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9" name="Google Shape;329;p4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2" name="Google Shape;332;p4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3" name="Google Shape;333;p4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7" name="Google Shape;337;p4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8" name="Google Shape;338;p4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9" name="Google Shape;339;p4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2" name="Google Shape;342;p4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3" name="Google Shape;343;p4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44" name="Google Shape;344;p49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5" name="Google Shape;345;p49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6" name="Google Shape;346;p49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7" name="Google Shape;347;p49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0" name="Google Shape;350;p5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1" name="Google Shape;351;p5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2" name="Google Shape;352;p5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3" name="Google Shape;353;p5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54" name="Google Shape;354;p5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5" name="Google Shape;355;p5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6" name="Google Shape;356;p5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7" name="Google Shape;357;p5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0" name="Google Shape;360;p5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3" name="Google Shape;363;p5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64" name="Google Shape;364;p5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65" name="Google Shape;365;p5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6" name="Google Shape;36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7" name="Google Shape;367;p5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8" name="Google Shape;368;p5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1" name="Google Shape;371;p5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5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4" name="Google Shape;374;p5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5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6" name="Google Shape;37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7" name="Google Shape;377;p5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8" name="Google Shape;378;p5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9" name="Google Shape;379;p5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5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5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5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5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5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5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0" name="Google Shape;390;p5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1" name="Google Shape;391;p5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5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43" Type="http://schemas.openxmlformats.org/officeDocument/2006/relationships/theme" Target="../theme/theme3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84850" y="2001325"/>
            <a:ext cx="4088100" cy="24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75">
          <p15:clr>
            <a:srgbClr val="E46962"/>
          </p15:clr>
        </p15:guide>
        <p15:guide id="2" orient="horz" pos="3061">
          <p15:clr>
            <a:srgbClr val="E46962"/>
          </p15:clr>
        </p15:guide>
        <p15:guide id="3" orient="horz" pos="175">
          <p15:clr>
            <a:srgbClr val="E46962"/>
          </p15:clr>
        </p15:guide>
        <p15:guide id="4" pos="5585">
          <p15:clr>
            <a:srgbClr val="E46962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/>
          <p:nvPr>
            <p:ph idx="2" type="subTitle"/>
          </p:nvPr>
        </p:nvSpPr>
        <p:spPr>
          <a:xfrm>
            <a:off x="805651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SQL-DS</a:t>
            </a:r>
            <a:endParaRPr/>
          </a:p>
        </p:txBody>
      </p:sp>
      <p:sp>
        <p:nvSpPr>
          <p:cNvPr id="398" name="Google Shape;398;p56"/>
          <p:cNvSpPr txBox="1"/>
          <p:nvPr>
            <p:ph idx="4" type="subTitle"/>
          </p:nvPr>
        </p:nvSpPr>
        <p:spPr>
          <a:xfrm>
            <a:off x="7677976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 JUNE 2025</a:t>
            </a:r>
            <a:endParaRPr/>
          </a:p>
        </p:txBody>
      </p:sp>
      <p:sp>
        <p:nvSpPr>
          <p:cNvPr id="399" name="Google Shape;399;p56"/>
          <p:cNvSpPr txBox="1"/>
          <p:nvPr>
            <p:ph type="title"/>
          </p:nvPr>
        </p:nvSpPr>
        <p:spPr>
          <a:xfrm>
            <a:off x="805650" y="1892225"/>
            <a:ext cx="4838100" cy="145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SQL for</a:t>
            </a:r>
            <a:br>
              <a:rPr lang="en"/>
            </a:br>
            <a:r>
              <a:rPr lang="en"/>
              <a:t>Data 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5"/>
          <p:cNvSpPr txBox="1"/>
          <p:nvPr/>
        </p:nvSpPr>
        <p:spPr>
          <a:xfrm>
            <a:off x="4133700" y="277500"/>
            <a:ext cx="87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View</a:t>
            </a:r>
            <a:endParaRPr b="1" sz="240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90" name="Google Shape;490;p65"/>
          <p:cNvSpPr txBox="1"/>
          <p:nvPr/>
        </p:nvSpPr>
        <p:spPr>
          <a:xfrm>
            <a:off x="494325" y="1241875"/>
            <a:ext cx="76923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●"/>
            </a:pP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A view is a saved SQL query presented like a table.</a:t>
            </a: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●"/>
            </a:pP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It doesn’t store data, just shows a filtered or joined result.</a:t>
            </a: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91" name="Google Shape;491;p65"/>
          <p:cNvSpPr txBox="1"/>
          <p:nvPr/>
        </p:nvSpPr>
        <p:spPr>
          <a:xfrm>
            <a:off x="1742900" y="2779500"/>
            <a:ext cx="4195800" cy="15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</a:rPr>
              <a:t>CREATE VIEW active_employees AS</a:t>
            </a:r>
            <a:endParaRPr i="1" sz="15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</a:rPr>
              <a:t>SELECT id, name</a:t>
            </a:r>
            <a:endParaRPr i="1" sz="15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</a:rPr>
              <a:t>FROM hr.employees</a:t>
            </a:r>
            <a:endParaRPr i="1" sz="15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</a:rPr>
              <a:t>WHERE status = 'active';</a:t>
            </a:r>
            <a:endParaRPr i="1" sz="1500">
              <a:solidFill>
                <a:srgbClr val="188038"/>
              </a:solidFill>
            </a:endParaRPr>
          </a:p>
        </p:txBody>
      </p:sp>
      <p:sp>
        <p:nvSpPr>
          <p:cNvPr id="492" name="Google Shape;492;p65"/>
          <p:cNvSpPr txBox="1"/>
          <p:nvPr/>
        </p:nvSpPr>
        <p:spPr>
          <a:xfrm>
            <a:off x="814500" y="2364000"/>
            <a:ext cx="191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Example:</a:t>
            </a:r>
            <a:endParaRPr b="1" sz="1500"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6"/>
          <p:cNvSpPr txBox="1"/>
          <p:nvPr/>
        </p:nvSpPr>
        <p:spPr>
          <a:xfrm>
            <a:off x="418350" y="1169525"/>
            <a:ext cx="8307300" cy="3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Structured Query Language (SQL)</a:t>
            </a:r>
            <a:endParaRPr b="1"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SQL or Structured Query Language is basically the language that we (the user) use to communicate with the Databases and get our required interpretation of data out of it. </a:t>
            </a:r>
            <a:endParaRPr b="1"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●"/>
            </a:pP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 standard language for storing, manipulating, and retrieving data in databases.</a:t>
            </a: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●"/>
            </a:pP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Used in all RDBMS (Relational Database Management Systems): PostgreSQL, MySQL, SQLite, SQL Server.</a:t>
            </a: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Why SQL in Data Science?</a:t>
            </a:r>
            <a:endParaRPr b="1"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●"/>
            </a:pP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Retrieve, filter, and transform data</a:t>
            </a: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●"/>
            </a:pP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Prepare datasets for analysis</a:t>
            </a: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●"/>
            </a:pP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Feed data into analytics/ML pipelines</a:t>
            </a:r>
            <a:endParaRPr sz="150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98" name="Google Shape;498;p66"/>
          <p:cNvSpPr txBox="1"/>
          <p:nvPr/>
        </p:nvSpPr>
        <p:spPr>
          <a:xfrm>
            <a:off x="3618300" y="337600"/>
            <a:ext cx="1907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What is SQL?</a:t>
            </a:r>
            <a:endParaRPr b="1" sz="20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3" name="Google Shape;503;p67"/>
          <p:cNvGraphicFramePr/>
          <p:nvPr/>
        </p:nvGraphicFramePr>
        <p:xfrm>
          <a:off x="1058500" y="123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{4E46D711-DACB-4A72-9E13-DE26F9DEA8DC}</a:tableStyleId>
              </a:tblPr>
              <a:tblGrid>
                <a:gridCol w="694150"/>
                <a:gridCol w="2103825"/>
                <a:gridCol w="1943650"/>
                <a:gridCol w="22853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Category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Full Form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Purpose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Examples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DDL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Definition Language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Define/modify DB structure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CREATE</a:t>
                      </a:r>
                      <a:r>
                        <a:rPr lang="en" sz="1100"/>
                        <a:t>,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ALTER</a:t>
                      </a:r>
                      <a:r>
                        <a:rPr lang="en" sz="1100"/>
                        <a:t>,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DROP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DML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Manipulation Language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Manipulate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SELECT(DQL)</a:t>
                      </a:r>
                      <a:r>
                        <a:rPr lang="en" sz="1100"/>
                        <a:t>,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INSERT</a:t>
                      </a:r>
                      <a:r>
                        <a:rPr lang="en" sz="1100"/>
                        <a:t>,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UPDATE</a:t>
                      </a:r>
                      <a:r>
                        <a:rPr lang="en" sz="1100"/>
                        <a:t>,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DELETE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DCL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Control Language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Grant/revoke access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GRANT</a:t>
                      </a:r>
                      <a:r>
                        <a:rPr lang="en" sz="1100"/>
                        <a:t>,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REVOKE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TCL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Transaction Control Language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Manage transactions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COMMIT</a:t>
                      </a:r>
                      <a:r>
                        <a:rPr lang="en" sz="1100"/>
                        <a:t>, </a:t>
                      </a: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ROLLBACK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DQL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Query Language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Query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SELECT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4" name="Google Shape;504;p67"/>
          <p:cNvSpPr txBox="1"/>
          <p:nvPr/>
        </p:nvSpPr>
        <p:spPr>
          <a:xfrm>
            <a:off x="3498900" y="277500"/>
            <a:ext cx="214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SQL Categories</a:t>
            </a:r>
            <a:endParaRPr b="1" sz="20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8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0" name="Google Shape;510;p68"/>
          <p:cNvSpPr txBox="1"/>
          <p:nvPr>
            <p:ph type="title"/>
          </p:nvPr>
        </p:nvSpPr>
        <p:spPr>
          <a:xfrm>
            <a:off x="2264475" y="2197950"/>
            <a:ext cx="5042100" cy="7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Installation of </a:t>
            </a:r>
            <a:r>
              <a:rPr b="1" lang="en" sz="3100"/>
              <a:t>PostgresQL</a:t>
            </a:r>
            <a:endParaRPr b="1"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9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69"/>
          <p:cNvSpPr txBox="1"/>
          <p:nvPr>
            <p:ph type="title"/>
          </p:nvPr>
        </p:nvSpPr>
        <p:spPr>
          <a:xfrm>
            <a:off x="2879375" y="693625"/>
            <a:ext cx="2781900" cy="4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Shell Command (psql)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17" name="Google Shape;517;p69"/>
          <p:cNvSpPr txBox="1"/>
          <p:nvPr>
            <p:ph type="title"/>
          </p:nvPr>
        </p:nvSpPr>
        <p:spPr>
          <a:xfrm>
            <a:off x="832900" y="1425125"/>
            <a:ext cx="2834100" cy="279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Get version of PostgresQL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Listing down all database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Creating new database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Switching to the database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Connection Information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Some commands related to Tables and Schema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18" name="Google Shape;518;p69"/>
          <p:cNvSpPr txBox="1"/>
          <p:nvPr>
            <p:ph type="title"/>
          </p:nvPr>
        </p:nvSpPr>
        <p:spPr>
          <a:xfrm>
            <a:off x="4572000" y="1252050"/>
            <a:ext cx="3636600" cy="279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</a:rPr>
              <a:t>SELECT version();</a:t>
            </a:r>
            <a:endParaRPr i="1" sz="1500">
              <a:solidFill>
                <a:srgbClr val="18803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8803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</a:rPr>
              <a:t>\l</a:t>
            </a:r>
            <a:endParaRPr i="1" sz="1500">
              <a:solidFill>
                <a:srgbClr val="18803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18803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</a:rPr>
              <a:t>CREATE database &lt;db_name&gt;;</a:t>
            </a:r>
            <a:endParaRPr i="1" sz="1500">
              <a:solidFill>
                <a:srgbClr val="18803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18803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</a:rPr>
              <a:t>\c &lt;db_name&gt;</a:t>
            </a:r>
            <a:endParaRPr i="1" sz="1500">
              <a:solidFill>
                <a:srgbClr val="18803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18803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</a:rPr>
              <a:t>\conninfo</a:t>
            </a:r>
            <a:endParaRPr i="1" sz="1500">
              <a:solidFill>
                <a:srgbClr val="18803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18803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</a:rPr>
              <a:t>\dt , \d &lt;table&gt;, \ds , \dv, \di , \dn</a:t>
            </a:r>
            <a:endParaRPr i="1" sz="15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</p:txBody>
      </p:sp>
      <p:cxnSp>
        <p:nvCxnSpPr>
          <p:cNvPr id="519" name="Google Shape;519;p69"/>
          <p:cNvCxnSpPr/>
          <p:nvPr/>
        </p:nvCxnSpPr>
        <p:spPr>
          <a:xfrm>
            <a:off x="4265075" y="1555750"/>
            <a:ext cx="10500" cy="240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0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70"/>
          <p:cNvSpPr txBox="1"/>
          <p:nvPr>
            <p:ph type="title"/>
          </p:nvPr>
        </p:nvSpPr>
        <p:spPr>
          <a:xfrm>
            <a:off x="3870300" y="746550"/>
            <a:ext cx="1403400" cy="4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PGAdmin</a:t>
            </a:r>
            <a:r>
              <a:rPr b="1" lang="en" sz="2000"/>
              <a:t>: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26" name="Google Shape;526;p70"/>
          <p:cNvSpPr txBox="1"/>
          <p:nvPr/>
        </p:nvSpPr>
        <p:spPr>
          <a:xfrm>
            <a:off x="857250" y="982150"/>
            <a:ext cx="7429500" cy="15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latin typeface="Arimo"/>
                <a:ea typeface="Arimo"/>
                <a:cs typeface="Arimo"/>
                <a:sym typeface="Arimo"/>
              </a:rPr>
              <a:t>pgAdmin</a:t>
            </a:r>
            <a:r>
              <a:rPr lang="en" sz="1500">
                <a:latin typeface="Arimo"/>
                <a:ea typeface="Arimo"/>
                <a:cs typeface="Arimo"/>
                <a:sym typeface="Arimo"/>
              </a:rPr>
              <a:t> i</a:t>
            </a:r>
            <a:r>
              <a:rPr lang="en" sz="1500">
                <a:latin typeface="Arimo"/>
                <a:ea typeface="Arimo"/>
                <a:cs typeface="Arimo"/>
                <a:sym typeface="Arimo"/>
              </a:rPr>
              <a:t>s a </a:t>
            </a:r>
            <a:r>
              <a:rPr b="1" lang="en" sz="1500">
                <a:latin typeface="Arimo"/>
                <a:ea typeface="Arimo"/>
                <a:cs typeface="Arimo"/>
                <a:sym typeface="Arimo"/>
              </a:rPr>
              <a:t>graphical user interface (GUI)</a:t>
            </a:r>
            <a:r>
              <a:rPr lang="en" sz="1500">
                <a:latin typeface="Arimo"/>
                <a:ea typeface="Arimo"/>
                <a:cs typeface="Arimo"/>
                <a:sym typeface="Arimo"/>
              </a:rPr>
              <a:t> tool for </a:t>
            </a:r>
            <a:r>
              <a:rPr b="1" lang="en" sz="1500">
                <a:latin typeface="Arimo"/>
                <a:ea typeface="Arimo"/>
                <a:cs typeface="Arimo"/>
                <a:sym typeface="Arimo"/>
              </a:rPr>
              <a:t>managing PostgreSQL databases</a:t>
            </a:r>
            <a:r>
              <a:rPr lang="en" sz="1500">
                <a:latin typeface="Arimo"/>
                <a:ea typeface="Arimo"/>
                <a:cs typeface="Arimo"/>
                <a:sym typeface="Arimo"/>
              </a:rPr>
              <a:t>. It provides a user-friendly way to work with PostgreSQL instead of using the command-line interface (</a:t>
            </a:r>
            <a:r>
              <a:rPr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psql</a:t>
            </a:r>
            <a:r>
              <a:rPr lang="en" sz="1500">
                <a:latin typeface="Arimo"/>
                <a:ea typeface="Arimo"/>
                <a:cs typeface="Arimo"/>
                <a:sym typeface="Arimo"/>
              </a:rPr>
              <a:t>).</a:t>
            </a:r>
            <a:endParaRPr b="1" sz="1500"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1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71"/>
          <p:cNvSpPr txBox="1"/>
          <p:nvPr>
            <p:ph type="title"/>
          </p:nvPr>
        </p:nvSpPr>
        <p:spPr>
          <a:xfrm>
            <a:off x="1315500" y="2197950"/>
            <a:ext cx="6513000" cy="7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DDL (Data Definition Language)</a:t>
            </a:r>
            <a:endParaRPr b="1"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2"/>
          <p:cNvSpPr txBox="1"/>
          <p:nvPr/>
        </p:nvSpPr>
        <p:spPr>
          <a:xfrm>
            <a:off x="4217538" y="277500"/>
            <a:ext cx="70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DDL</a:t>
            </a:r>
            <a:endParaRPr b="1" sz="20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aphicFrame>
        <p:nvGraphicFramePr>
          <p:cNvPr id="538" name="Google Shape;538;p72"/>
          <p:cNvGraphicFramePr/>
          <p:nvPr/>
        </p:nvGraphicFramePr>
        <p:xfrm>
          <a:off x="904025" y="215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{4E46D711-DACB-4A72-9E13-DE26F9DEA8DC}</a:tableStyleId>
              </a:tblPr>
              <a:tblGrid>
                <a:gridCol w="1245075"/>
                <a:gridCol w="60908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Arimo"/>
                          <a:ea typeface="Arimo"/>
                          <a:cs typeface="Arimo"/>
                          <a:sym typeface="Arimo"/>
                        </a:rPr>
                        <a:t>Command</a:t>
                      </a:r>
                      <a:endParaRPr b="1" sz="15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Arimo"/>
                          <a:ea typeface="Arimo"/>
                          <a:cs typeface="Arimo"/>
                          <a:sym typeface="Arimo"/>
                        </a:rPr>
                        <a:t>Description</a:t>
                      </a:r>
                      <a:endParaRPr b="1" sz="15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500">
                          <a:solidFill>
                            <a:srgbClr val="18803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CREATE</a:t>
                      </a:r>
                      <a:endParaRPr i="1" sz="1500">
                        <a:solidFill>
                          <a:srgbClr val="188038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Arimo"/>
                          <a:ea typeface="Arimo"/>
                          <a:cs typeface="Arimo"/>
                          <a:sym typeface="Arimo"/>
                        </a:rPr>
                        <a:t>Creates a new table, database, view, or other object.</a:t>
                      </a:r>
                      <a:endParaRPr sz="15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500">
                          <a:solidFill>
                            <a:srgbClr val="18803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ALTER</a:t>
                      </a:r>
                      <a:endParaRPr i="1" sz="1500">
                        <a:solidFill>
                          <a:srgbClr val="188038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Arimo"/>
                          <a:ea typeface="Arimo"/>
                          <a:cs typeface="Arimo"/>
                          <a:sym typeface="Arimo"/>
                        </a:rPr>
                        <a:t>Modifies an existing object (e.g., add/remove column).</a:t>
                      </a:r>
                      <a:endParaRPr sz="15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500">
                          <a:solidFill>
                            <a:srgbClr val="18803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DROP</a:t>
                      </a:r>
                      <a:endParaRPr i="1" sz="1500">
                        <a:solidFill>
                          <a:srgbClr val="188038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Arimo"/>
                          <a:ea typeface="Arimo"/>
                          <a:cs typeface="Arimo"/>
                          <a:sym typeface="Arimo"/>
                        </a:rPr>
                        <a:t>Deletes an existing object permanently.</a:t>
                      </a:r>
                      <a:endParaRPr sz="15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500">
                          <a:solidFill>
                            <a:srgbClr val="18803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TRUNCATE</a:t>
                      </a:r>
                      <a:endParaRPr i="1" sz="1500">
                        <a:solidFill>
                          <a:srgbClr val="188038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Arimo"/>
                          <a:ea typeface="Arimo"/>
                          <a:cs typeface="Arimo"/>
                          <a:sym typeface="Arimo"/>
                        </a:rPr>
                        <a:t>Removes all records from a table but keeps its structure.</a:t>
                      </a:r>
                      <a:endParaRPr sz="15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500">
                          <a:solidFill>
                            <a:srgbClr val="188038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RENAME</a:t>
                      </a:r>
                      <a:endParaRPr i="1" sz="1500">
                        <a:solidFill>
                          <a:srgbClr val="188038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Arimo"/>
                          <a:ea typeface="Arimo"/>
                          <a:cs typeface="Arimo"/>
                          <a:sym typeface="Arimo"/>
                        </a:rPr>
                        <a:t>Renames a table or column.</a:t>
                      </a:r>
                      <a:endParaRPr sz="15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9" name="Google Shape;539;p72"/>
          <p:cNvSpPr txBox="1"/>
          <p:nvPr/>
        </p:nvSpPr>
        <p:spPr>
          <a:xfrm>
            <a:off x="976600" y="1109400"/>
            <a:ext cx="733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DDL (Data Definition Language) is a subset of SQL used to </a:t>
            </a: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define, create, modify, and delete</a:t>
            </a: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database structures such as tables, schemas, indexes, and views.</a:t>
            </a:r>
            <a:endParaRPr sz="1500"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3"/>
          <p:cNvSpPr txBox="1"/>
          <p:nvPr/>
        </p:nvSpPr>
        <p:spPr>
          <a:xfrm>
            <a:off x="5413550" y="750325"/>
            <a:ext cx="30000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Arimo"/>
                <a:ea typeface="Arimo"/>
                <a:cs typeface="Arimo"/>
                <a:sym typeface="Arimo"/>
              </a:rPr>
              <a:t># </a:t>
            </a:r>
            <a:r>
              <a:rPr i="1" lang="en" sz="1500">
                <a:latin typeface="Arimo"/>
                <a:ea typeface="Arimo"/>
                <a:cs typeface="Arimo"/>
                <a:sym typeface="Arimo"/>
              </a:rPr>
              <a:t>Create table</a:t>
            </a:r>
            <a:endParaRPr i="1" sz="15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CREATE TABLE Students (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    ID INT PRIMARY KEY,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    Name VARCHAR(50),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    Age INT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);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Arimo"/>
                <a:ea typeface="Arimo"/>
                <a:cs typeface="Arimo"/>
                <a:sym typeface="Arimo"/>
              </a:rPr>
              <a:t># Alter table</a:t>
            </a:r>
            <a:endParaRPr i="1" sz="15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ALTER TABLE Students ADD Email VARCHAR(100);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Arimo"/>
                <a:ea typeface="Arimo"/>
                <a:cs typeface="Arimo"/>
                <a:sym typeface="Arimo"/>
              </a:rPr>
              <a:t># Drop table</a:t>
            </a:r>
            <a:endParaRPr i="1" sz="15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DROP TABLE Students;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Arimo"/>
                <a:ea typeface="Arimo"/>
                <a:cs typeface="Arimo"/>
                <a:sym typeface="Arimo"/>
              </a:rPr>
              <a:t># Truncate table</a:t>
            </a:r>
            <a:endParaRPr i="1" sz="1500"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TRUNCATE TABLE Students;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45" name="Google Shape;545;p73"/>
          <p:cNvSpPr txBox="1"/>
          <p:nvPr/>
        </p:nvSpPr>
        <p:spPr>
          <a:xfrm>
            <a:off x="5413550" y="277500"/>
            <a:ext cx="191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Example:</a:t>
            </a:r>
            <a:endParaRPr b="1" sz="150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46" name="Google Shape;546;p73"/>
          <p:cNvSpPr txBox="1"/>
          <p:nvPr/>
        </p:nvSpPr>
        <p:spPr>
          <a:xfrm>
            <a:off x="465875" y="334825"/>
            <a:ext cx="488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Structure of DDL table creation:</a:t>
            </a:r>
            <a:endParaRPr b="1" sz="150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47" name="Google Shape;547;p73"/>
          <p:cNvSpPr txBox="1"/>
          <p:nvPr/>
        </p:nvSpPr>
        <p:spPr>
          <a:xfrm>
            <a:off x="574400" y="1232550"/>
            <a:ext cx="3404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CREATE TABLE </a:t>
            </a:r>
            <a:r>
              <a:rPr i="1" lang="en" sz="1500">
                <a:solidFill>
                  <a:srgbClr val="0F1114"/>
                </a:solidFill>
                <a:latin typeface="Arimo"/>
                <a:ea typeface="Arimo"/>
                <a:cs typeface="Arimo"/>
                <a:sym typeface="Arimo"/>
              </a:rPr>
              <a:t>&lt;table_name&gt;</a:t>
            </a: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    column1  data_type  [constraint],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    column2  data_type  [constraint],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    column3  data_type  [constraint],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    …,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    …,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    </a:t>
            </a: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[table_constraints]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);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4"/>
          <p:cNvSpPr txBox="1"/>
          <p:nvPr/>
        </p:nvSpPr>
        <p:spPr>
          <a:xfrm>
            <a:off x="518425" y="1998275"/>
            <a:ext cx="3629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CREATE TABLE Employees (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    emp_id INT PRIMARY KEY,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    name VARCHAR(100) NOT NULL,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    age INT,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    department VARCHAR(50)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);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53" name="Google Shape;553;p74"/>
          <p:cNvSpPr txBox="1"/>
          <p:nvPr/>
        </p:nvSpPr>
        <p:spPr>
          <a:xfrm>
            <a:off x="4774575" y="1998275"/>
            <a:ext cx="3942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CREATE TABLE Customers (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    customer_id SERIAL PRIMARY KEY,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    full_name VARCHAR(100) NOT NULL,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    email VARCHAR(100) UNIQUE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);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54" name="Google Shape;554;p74"/>
          <p:cNvSpPr txBox="1"/>
          <p:nvPr/>
        </p:nvSpPr>
        <p:spPr>
          <a:xfrm>
            <a:off x="397875" y="1266000"/>
            <a:ext cx="3629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1. </a:t>
            </a: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Basic Table with Primary Key and NOT NULL</a:t>
            </a:r>
            <a:endParaRPr sz="150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55" name="Google Shape;555;p74"/>
          <p:cNvSpPr txBox="1"/>
          <p:nvPr/>
        </p:nvSpPr>
        <p:spPr>
          <a:xfrm>
            <a:off x="3563400" y="176525"/>
            <a:ext cx="2017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More Example</a:t>
            </a:r>
            <a:endParaRPr b="1" sz="2000"/>
          </a:p>
        </p:txBody>
      </p:sp>
      <p:sp>
        <p:nvSpPr>
          <p:cNvPr id="556" name="Google Shape;556;p74"/>
          <p:cNvSpPr txBox="1"/>
          <p:nvPr/>
        </p:nvSpPr>
        <p:spPr>
          <a:xfrm>
            <a:off x="4774575" y="1326275"/>
            <a:ext cx="387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2. </a:t>
            </a: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Table with AUTO INCREMENT / SERIAL</a:t>
            </a:r>
            <a:endParaRPr sz="1500"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57"/>
          <p:cNvPicPr preferRelativeResize="0"/>
          <p:nvPr/>
        </p:nvPicPr>
        <p:blipFill rotWithShape="1">
          <a:blip r:embed="rId3">
            <a:alphaModFix amt="10000"/>
          </a:blip>
          <a:srcRect b="19824" l="1069" r="80230" t="14704"/>
          <a:stretch/>
        </p:blipFill>
        <p:spPr>
          <a:xfrm>
            <a:off x="280800" y="1743975"/>
            <a:ext cx="1623600" cy="3039900"/>
          </a:xfrm>
          <a:prstGeom prst="roundRect">
            <a:avLst>
              <a:gd fmla="val 9898" name="adj"/>
            </a:avLst>
          </a:prstGeom>
          <a:noFill/>
          <a:ln>
            <a:noFill/>
          </a:ln>
        </p:spPr>
      </p:pic>
      <p:pic>
        <p:nvPicPr>
          <p:cNvPr id="405" name="Google Shape;405;p57"/>
          <p:cNvPicPr preferRelativeResize="0"/>
          <p:nvPr/>
        </p:nvPicPr>
        <p:blipFill rotWithShape="1">
          <a:blip r:embed="rId3">
            <a:alphaModFix amt="10000"/>
          </a:blip>
          <a:srcRect b="19824" l="1069" r="80230" t="14704"/>
          <a:stretch/>
        </p:blipFill>
        <p:spPr>
          <a:xfrm>
            <a:off x="2018600" y="1743975"/>
            <a:ext cx="1623600" cy="3039900"/>
          </a:xfrm>
          <a:prstGeom prst="roundRect">
            <a:avLst>
              <a:gd fmla="val 9898" name="adj"/>
            </a:avLst>
          </a:prstGeom>
          <a:noFill/>
          <a:ln>
            <a:noFill/>
          </a:ln>
        </p:spPr>
      </p:pic>
      <p:pic>
        <p:nvPicPr>
          <p:cNvPr id="406" name="Google Shape;406;p57"/>
          <p:cNvPicPr preferRelativeResize="0"/>
          <p:nvPr/>
        </p:nvPicPr>
        <p:blipFill rotWithShape="1">
          <a:blip r:embed="rId3">
            <a:alphaModFix amt="10000"/>
          </a:blip>
          <a:srcRect b="19824" l="1069" r="80230" t="14704"/>
          <a:stretch/>
        </p:blipFill>
        <p:spPr>
          <a:xfrm>
            <a:off x="3756400" y="1743975"/>
            <a:ext cx="1623600" cy="3039900"/>
          </a:xfrm>
          <a:prstGeom prst="roundRect">
            <a:avLst>
              <a:gd fmla="val 9898" name="adj"/>
            </a:avLst>
          </a:prstGeom>
          <a:noFill/>
          <a:ln>
            <a:noFill/>
          </a:ln>
        </p:spPr>
      </p:pic>
      <p:pic>
        <p:nvPicPr>
          <p:cNvPr id="407" name="Google Shape;407;p57"/>
          <p:cNvPicPr preferRelativeResize="0"/>
          <p:nvPr/>
        </p:nvPicPr>
        <p:blipFill rotWithShape="1">
          <a:blip r:embed="rId3">
            <a:alphaModFix amt="10000"/>
          </a:blip>
          <a:srcRect b="19824" l="1069" r="80230" t="14704"/>
          <a:stretch/>
        </p:blipFill>
        <p:spPr>
          <a:xfrm>
            <a:off x="5494200" y="1743975"/>
            <a:ext cx="1623600" cy="3039900"/>
          </a:xfrm>
          <a:prstGeom prst="roundRect">
            <a:avLst>
              <a:gd fmla="val 9898" name="adj"/>
            </a:avLst>
          </a:prstGeom>
          <a:noFill/>
          <a:ln>
            <a:noFill/>
          </a:ln>
        </p:spPr>
      </p:pic>
      <p:pic>
        <p:nvPicPr>
          <p:cNvPr id="408" name="Google Shape;408;p57"/>
          <p:cNvPicPr preferRelativeResize="0"/>
          <p:nvPr/>
        </p:nvPicPr>
        <p:blipFill rotWithShape="1">
          <a:blip r:embed="rId3">
            <a:alphaModFix amt="10000"/>
          </a:blip>
          <a:srcRect b="19824" l="1069" r="80230" t="14704"/>
          <a:stretch/>
        </p:blipFill>
        <p:spPr>
          <a:xfrm>
            <a:off x="7232000" y="1743975"/>
            <a:ext cx="1623600" cy="3039900"/>
          </a:xfrm>
          <a:prstGeom prst="roundRect">
            <a:avLst>
              <a:gd fmla="val 9898" name="adj"/>
            </a:avLst>
          </a:prstGeom>
          <a:noFill/>
          <a:ln>
            <a:noFill/>
          </a:ln>
        </p:spPr>
      </p:pic>
      <p:sp>
        <p:nvSpPr>
          <p:cNvPr id="409" name="Google Shape;409;p57"/>
          <p:cNvSpPr/>
          <p:nvPr/>
        </p:nvSpPr>
        <p:spPr>
          <a:xfrm>
            <a:off x="446761" y="1919375"/>
            <a:ext cx="514500" cy="5145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10" name="Google Shape;410;p57"/>
          <p:cNvSpPr/>
          <p:nvPr/>
        </p:nvSpPr>
        <p:spPr>
          <a:xfrm>
            <a:off x="491620" y="1964234"/>
            <a:ext cx="424800" cy="424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411" name="Google Shape;411;p57"/>
          <p:cNvGrpSpPr/>
          <p:nvPr/>
        </p:nvGrpSpPr>
        <p:grpSpPr>
          <a:xfrm>
            <a:off x="2196150" y="1919375"/>
            <a:ext cx="514500" cy="514500"/>
            <a:chOff x="2196150" y="1919375"/>
            <a:chExt cx="514500" cy="514500"/>
          </a:xfrm>
        </p:grpSpPr>
        <p:sp>
          <p:nvSpPr>
            <p:cNvPr id="412" name="Google Shape;412;p57"/>
            <p:cNvSpPr/>
            <p:nvPr/>
          </p:nvSpPr>
          <p:spPr>
            <a:xfrm>
              <a:off x="2196150" y="1919375"/>
              <a:ext cx="514500" cy="5145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13" name="Google Shape;413;p57"/>
            <p:cNvSpPr/>
            <p:nvPr/>
          </p:nvSpPr>
          <p:spPr>
            <a:xfrm>
              <a:off x="2241009" y="1964234"/>
              <a:ext cx="424800" cy="424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2</a:t>
              </a:r>
              <a:endPara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414" name="Google Shape;414;p57"/>
          <p:cNvGrpSpPr/>
          <p:nvPr/>
        </p:nvGrpSpPr>
        <p:grpSpPr>
          <a:xfrm>
            <a:off x="3936800" y="1919375"/>
            <a:ext cx="514500" cy="514500"/>
            <a:chOff x="3936800" y="1919375"/>
            <a:chExt cx="514500" cy="514500"/>
          </a:xfrm>
        </p:grpSpPr>
        <p:sp>
          <p:nvSpPr>
            <p:cNvPr id="415" name="Google Shape;415;p57"/>
            <p:cNvSpPr/>
            <p:nvPr/>
          </p:nvSpPr>
          <p:spPr>
            <a:xfrm>
              <a:off x="3936800" y="1919375"/>
              <a:ext cx="514500" cy="5145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16" name="Google Shape;416;p57"/>
            <p:cNvSpPr/>
            <p:nvPr/>
          </p:nvSpPr>
          <p:spPr>
            <a:xfrm>
              <a:off x="3981659" y="1964234"/>
              <a:ext cx="424800" cy="424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3</a:t>
              </a:r>
              <a:endPara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417" name="Google Shape;417;p57"/>
          <p:cNvGrpSpPr/>
          <p:nvPr/>
        </p:nvGrpSpPr>
        <p:grpSpPr>
          <a:xfrm>
            <a:off x="5677450" y="1919375"/>
            <a:ext cx="514500" cy="514500"/>
            <a:chOff x="5677450" y="1919375"/>
            <a:chExt cx="514500" cy="514500"/>
          </a:xfrm>
        </p:grpSpPr>
        <p:sp>
          <p:nvSpPr>
            <p:cNvPr id="418" name="Google Shape;418;p57"/>
            <p:cNvSpPr/>
            <p:nvPr/>
          </p:nvSpPr>
          <p:spPr>
            <a:xfrm>
              <a:off x="5677450" y="1919375"/>
              <a:ext cx="514500" cy="5145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19" name="Google Shape;419;p57"/>
            <p:cNvSpPr/>
            <p:nvPr/>
          </p:nvSpPr>
          <p:spPr>
            <a:xfrm>
              <a:off x="5722309" y="1964234"/>
              <a:ext cx="424800" cy="424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4</a:t>
              </a:r>
              <a:endPara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420" name="Google Shape;420;p57"/>
          <p:cNvGrpSpPr/>
          <p:nvPr/>
        </p:nvGrpSpPr>
        <p:grpSpPr>
          <a:xfrm>
            <a:off x="7418100" y="1919375"/>
            <a:ext cx="514500" cy="514500"/>
            <a:chOff x="7418100" y="1919375"/>
            <a:chExt cx="514500" cy="514500"/>
          </a:xfrm>
        </p:grpSpPr>
        <p:sp>
          <p:nvSpPr>
            <p:cNvPr id="421" name="Google Shape;421;p57"/>
            <p:cNvSpPr/>
            <p:nvPr/>
          </p:nvSpPr>
          <p:spPr>
            <a:xfrm>
              <a:off x="7418100" y="1919375"/>
              <a:ext cx="514500" cy="5145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422" name="Google Shape;422;p57"/>
            <p:cNvSpPr/>
            <p:nvPr/>
          </p:nvSpPr>
          <p:spPr>
            <a:xfrm>
              <a:off x="7462959" y="1964234"/>
              <a:ext cx="424800" cy="424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5</a:t>
              </a:r>
              <a:endPara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423" name="Google Shape;423;p57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Outline</a:t>
            </a:r>
            <a:endParaRPr/>
          </a:p>
        </p:txBody>
      </p:sp>
      <p:sp>
        <p:nvSpPr>
          <p:cNvPr id="424" name="Google Shape;424;p57"/>
          <p:cNvSpPr txBox="1"/>
          <p:nvPr>
            <p:ph idx="1" type="subTitle"/>
          </p:nvPr>
        </p:nvSpPr>
        <p:spPr>
          <a:xfrm>
            <a:off x="423911" y="257175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1</a:t>
            </a:r>
            <a:endParaRPr/>
          </a:p>
        </p:txBody>
      </p:sp>
      <p:sp>
        <p:nvSpPr>
          <p:cNvPr id="425" name="Google Shape;425;p57"/>
          <p:cNvSpPr txBox="1"/>
          <p:nvPr>
            <p:ph idx="2" type="subTitle"/>
          </p:nvPr>
        </p:nvSpPr>
        <p:spPr>
          <a:xfrm>
            <a:off x="2161700" y="257175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</a:t>
            </a:r>
            <a:endParaRPr/>
          </a:p>
        </p:txBody>
      </p:sp>
      <p:sp>
        <p:nvSpPr>
          <p:cNvPr id="426" name="Google Shape;426;p57"/>
          <p:cNvSpPr txBox="1"/>
          <p:nvPr>
            <p:ph idx="3" type="subTitle"/>
          </p:nvPr>
        </p:nvSpPr>
        <p:spPr>
          <a:xfrm>
            <a:off x="3899495" y="257175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3</a:t>
            </a:r>
            <a:endParaRPr/>
          </a:p>
        </p:txBody>
      </p:sp>
      <p:sp>
        <p:nvSpPr>
          <p:cNvPr id="427" name="Google Shape;427;p57"/>
          <p:cNvSpPr txBox="1"/>
          <p:nvPr>
            <p:ph idx="4" type="subTitle"/>
          </p:nvPr>
        </p:nvSpPr>
        <p:spPr>
          <a:xfrm>
            <a:off x="5637309" y="257175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4</a:t>
            </a:r>
            <a:endParaRPr/>
          </a:p>
        </p:txBody>
      </p:sp>
      <p:sp>
        <p:nvSpPr>
          <p:cNvPr id="428" name="Google Shape;428;p57"/>
          <p:cNvSpPr txBox="1"/>
          <p:nvPr>
            <p:ph idx="5" type="subTitle"/>
          </p:nvPr>
        </p:nvSpPr>
        <p:spPr>
          <a:xfrm>
            <a:off x="7375105" y="257175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5</a:t>
            </a:r>
            <a:endParaRPr/>
          </a:p>
        </p:txBody>
      </p:sp>
      <p:sp>
        <p:nvSpPr>
          <p:cNvPr id="429" name="Google Shape;429;p57"/>
          <p:cNvSpPr txBox="1"/>
          <p:nvPr>
            <p:ph idx="6" type="body"/>
          </p:nvPr>
        </p:nvSpPr>
        <p:spPr>
          <a:xfrm>
            <a:off x="420111" y="3218950"/>
            <a:ext cx="13374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DBMS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Relational Vs Transactional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Categories of 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PostgreSQL Setup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DDL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7. Adding Comments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7"/>
          <p:cNvSpPr txBox="1"/>
          <p:nvPr>
            <p:ph idx="7" type="body"/>
          </p:nvPr>
        </p:nvSpPr>
        <p:spPr>
          <a:xfrm>
            <a:off x="2161700" y="3218950"/>
            <a:ext cx="14208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SQL </a:t>
            </a:r>
            <a:r>
              <a:rPr lang="en"/>
              <a:t>Data Types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Concept of Keys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SQL Commands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SQL Constraint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</a:t>
            </a:r>
            <a:r>
              <a:rPr lang="en"/>
              <a:t>Retrieving</a:t>
            </a:r>
            <a:r>
              <a:rPr lang="en"/>
              <a:t>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Practice of DDL/DML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Creating sample Database for practice.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7"/>
          <p:cNvSpPr txBox="1"/>
          <p:nvPr>
            <p:ph idx="8" type="body"/>
          </p:nvPr>
        </p:nvSpPr>
        <p:spPr>
          <a:xfrm>
            <a:off x="3899500" y="3218950"/>
            <a:ext cx="13374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Basic of Filtering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Advanced Filtering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Wildcards/ Regex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Sorting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Math 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Aggregate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Grouping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Combined Practice</a:t>
            </a:r>
            <a:endParaRPr/>
          </a:p>
        </p:txBody>
      </p:sp>
      <p:sp>
        <p:nvSpPr>
          <p:cNvPr id="432" name="Google Shape;432;p57"/>
          <p:cNvSpPr txBox="1"/>
          <p:nvPr>
            <p:ph idx="9" type="body"/>
          </p:nvPr>
        </p:nvSpPr>
        <p:spPr>
          <a:xfrm>
            <a:off x="5563950" y="3218950"/>
            <a:ext cx="14841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Using Subqueries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Joining Tables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Cartesian (Cross) Joins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Inner Join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Alias and Self Join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Advance Joins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Full Outer Joins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Unions</a:t>
            </a:r>
            <a:endParaRPr/>
          </a:p>
        </p:txBody>
      </p:sp>
      <p:sp>
        <p:nvSpPr>
          <p:cNvPr id="433" name="Google Shape;433;p57"/>
          <p:cNvSpPr txBox="1"/>
          <p:nvPr>
            <p:ph idx="13" type="body"/>
          </p:nvPr>
        </p:nvSpPr>
        <p:spPr>
          <a:xfrm>
            <a:off x="7375091" y="3218938"/>
            <a:ext cx="1337400" cy="17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1. Text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2. Date-Time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3. 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4. Data Governance and Profiling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5</a:t>
            </a:r>
            <a:r>
              <a:rPr lang="en"/>
              <a:t>. </a:t>
            </a:r>
            <a:r>
              <a:rPr lang="en"/>
              <a:t>Python and SQL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6. Query </a:t>
            </a:r>
            <a:r>
              <a:rPr lang="en"/>
              <a:t>optimization</a:t>
            </a:r>
            <a:r>
              <a:rPr lang="en"/>
              <a:t> Tool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4" name="Google Shape;434;p57"/>
          <p:cNvSpPr txBox="1"/>
          <p:nvPr>
            <p:ph idx="14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SQL-DS</a:t>
            </a:r>
            <a:endParaRPr/>
          </a:p>
        </p:txBody>
      </p:sp>
      <p:sp>
        <p:nvSpPr>
          <p:cNvPr id="435" name="Google Shape;435;p57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5"/>
          <p:cNvSpPr txBox="1"/>
          <p:nvPr/>
        </p:nvSpPr>
        <p:spPr>
          <a:xfrm>
            <a:off x="518400" y="1304200"/>
            <a:ext cx="40536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CREATE TABLE Enrollment (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    student_id INT,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    course_id INT,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    enrollment_date DATE,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    PRIMARY KEY (student_id, course_id)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);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62" name="Google Shape;562;p75"/>
          <p:cNvSpPr txBox="1"/>
          <p:nvPr/>
        </p:nvSpPr>
        <p:spPr>
          <a:xfrm>
            <a:off x="3617075" y="3166825"/>
            <a:ext cx="5930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CREATE TABLE Products (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    product_id INT PRIMARY KEY,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    name VARCHAR(50),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    quantity INT DEFAULT 0,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    created_at TIMESTAMP DEFAULT CURRENT_TIMESTAMP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  <a:latin typeface="Arimo"/>
                <a:ea typeface="Arimo"/>
                <a:cs typeface="Arimo"/>
                <a:sym typeface="Arimo"/>
              </a:rPr>
              <a:t>);</a:t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188038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63" name="Google Shape;563;p75"/>
          <p:cNvSpPr txBox="1"/>
          <p:nvPr/>
        </p:nvSpPr>
        <p:spPr>
          <a:xfrm>
            <a:off x="578725" y="826975"/>
            <a:ext cx="3617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4. </a:t>
            </a: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Composite Primary Key</a:t>
            </a:r>
            <a:endParaRPr sz="150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64" name="Google Shape;564;p75"/>
          <p:cNvSpPr txBox="1"/>
          <p:nvPr/>
        </p:nvSpPr>
        <p:spPr>
          <a:xfrm>
            <a:off x="3617075" y="27511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5. </a:t>
            </a: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Using DEFAULT values</a:t>
            </a:r>
            <a:endParaRPr sz="1500"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76"/>
          <p:cNvSpPr txBox="1"/>
          <p:nvPr/>
        </p:nvSpPr>
        <p:spPr>
          <a:xfrm>
            <a:off x="1130225" y="2003500"/>
            <a:ext cx="7510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188038"/>
                </a:solidFill>
              </a:rPr>
              <a:t>CREATE TABLE Orders (</a:t>
            </a:r>
            <a:endParaRPr i="1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188038"/>
                </a:solidFill>
              </a:rPr>
              <a:t>    order_id INT PRIMARY KEY,</a:t>
            </a:r>
            <a:endParaRPr i="1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188038"/>
                </a:solidFill>
              </a:rPr>
              <a:t>    customer_id INT,</a:t>
            </a:r>
            <a:endParaRPr i="1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188038"/>
                </a:solidFill>
              </a:rPr>
              <a:t>    order_date DATE NOT NULL,</a:t>
            </a:r>
            <a:endParaRPr i="1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188038"/>
                </a:solidFill>
              </a:rPr>
              <a:t>    amount DECIMAL(10, 2) CHECK (amount &gt; 0),</a:t>
            </a:r>
            <a:endParaRPr i="1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188038"/>
                </a:solidFill>
              </a:rPr>
              <a:t>    FOREIGN KEY (customer_id) REFERENCES Customers(customer_id)</a:t>
            </a:r>
            <a:endParaRPr i="1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188038"/>
                </a:solidFill>
              </a:rPr>
              <a:t>);</a:t>
            </a:r>
            <a:endParaRPr i="1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188038"/>
              </a:solidFill>
            </a:endParaRPr>
          </a:p>
        </p:txBody>
      </p:sp>
      <p:sp>
        <p:nvSpPr>
          <p:cNvPr id="570" name="Google Shape;570;p76"/>
          <p:cNvSpPr txBox="1"/>
          <p:nvPr/>
        </p:nvSpPr>
        <p:spPr>
          <a:xfrm>
            <a:off x="1181600" y="1326300"/>
            <a:ext cx="6028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5</a:t>
            </a: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</a:t>
            </a: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Table with FOREIGN KEY and CHECK constraint</a:t>
            </a:r>
            <a:endParaRPr sz="150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71" name="Google Shape;571;p76"/>
          <p:cNvSpPr/>
          <p:nvPr/>
        </p:nvSpPr>
        <p:spPr>
          <a:xfrm>
            <a:off x="2579650" y="3976098"/>
            <a:ext cx="4218696" cy="71766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mo"/>
                <a:ea typeface="Arimo"/>
                <a:cs typeface="Arimo"/>
                <a:sym typeface="Arimo"/>
              </a:rPr>
              <a:t>Why we are using ‘;’ at end of the command?  </a:t>
            </a:r>
            <a:endParaRPr sz="1500"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8"/>
          <p:cNvSpPr txBox="1"/>
          <p:nvPr/>
        </p:nvSpPr>
        <p:spPr>
          <a:xfrm>
            <a:off x="3072000" y="3598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What is Database:</a:t>
            </a:r>
            <a:endParaRPr b="1" sz="20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41" name="Google Shape;441;p58"/>
          <p:cNvSpPr txBox="1"/>
          <p:nvPr/>
        </p:nvSpPr>
        <p:spPr>
          <a:xfrm>
            <a:off x="668225" y="1750250"/>
            <a:ext cx="73026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Data</a:t>
            </a: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: Information like names, numbers, dates, etc.</a:t>
            </a:r>
            <a:b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</a:b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Organized</a:t>
            </a: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: Stored in tables (like spreadsheets) with rows and columns.</a:t>
            </a:r>
            <a:b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</a:b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Managed</a:t>
            </a: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: Through software called a </a:t>
            </a: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Database Management System (DBMS)</a:t>
            </a: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b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</a:b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Accessed</a:t>
            </a: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: Using a language like </a:t>
            </a: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SQL (Structured Query Language)</a:t>
            </a: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 sz="150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42" name="Google Shape;442;p58"/>
          <p:cNvSpPr txBox="1"/>
          <p:nvPr/>
        </p:nvSpPr>
        <p:spPr>
          <a:xfrm>
            <a:off x="857250" y="4141925"/>
            <a:ext cx="7429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Examples</a:t>
            </a: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: Student records, bank transactions, inventory systems.</a:t>
            </a: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43" name="Google Shape;443;p58"/>
          <p:cNvSpPr txBox="1"/>
          <p:nvPr/>
        </p:nvSpPr>
        <p:spPr>
          <a:xfrm>
            <a:off x="668225" y="960838"/>
            <a:ext cx="8049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 </a:t>
            </a: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database</a:t>
            </a: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is an organized collection of </a:t>
            </a: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data</a:t>
            </a: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that is stored and accessed </a:t>
            </a: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electronically</a:t>
            </a: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It allows for </a:t>
            </a: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efficient storage, retrieval, modification, and management</a:t>
            </a: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of data.</a:t>
            </a: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9"/>
          <p:cNvSpPr txBox="1"/>
          <p:nvPr/>
        </p:nvSpPr>
        <p:spPr>
          <a:xfrm>
            <a:off x="3072000" y="3598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What is DBMS?</a:t>
            </a:r>
            <a:endParaRPr b="1" sz="20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49" name="Google Shape;449;p59"/>
          <p:cNvSpPr txBox="1"/>
          <p:nvPr/>
        </p:nvSpPr>
        <p:spPr>
          <a:xfrm>
            <a:off x="645600" y="1195900"/>
            <a:ext cx="7503600" cy="22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Database Management System </a:t>
            </a: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(DBMS) is software for interacting with databases.</a:t>
            </a: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●"/>
            </a:pP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Functions</a:t>
            </a: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: Store, retrieve, update, and delete data.</a:t>
            </a: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●"/>
            </a:pP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Examples</a:t>
            </a: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: PostgreSQL, MySQL, Oracle, SQL Server.</a:t>
            </a: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●"/>
            </a:pP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Benefits</a:t>
            </a: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: </a:t>
            </a: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50" name="Google Shape;450;p59"/>
          <p:cNvSpPr txBox="1"/>
          <p:nvPr/>
        </p:nvSpPr>
        <p:spPr>
          <a:xfrm>
            <a:off x="2275500" y="3013325"/>
            <a:ext cx="42438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Centralized &amp; organized data storage</a:t>
            </a:r>
            <a:b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</a:b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Efficient data access and sharing</a:t>
            </a:r>
            <a:b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</a:b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Ensures consistency and accuracy</a:t>
            </a:r>
            <a:b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</a:b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Manages </a:t>
            </a: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multiple users</a:t>
            </a: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and </a:t>
            </a: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permissions</a:t>
            </a:r>
            <a:endParaRPr b="1"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0"/>
          <p:cNvSpPr txBox="1"/>
          <p:nvPr/>
        </p:nvSpPr>
        <p:spPr>
          <a:xfrm>
            <a:off x="204975" y="1122325"/>
            <a:ext cx="8866500" cy="37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 </a:t>
            </a: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Relational Database Management System</a:t>
            </a: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stores data in </a:t>
            </a: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tables</a:t>
            </a: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(rows &amp; columns) with </a:t>
            </a: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relationships</a:t>
            </a: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between them using </a:t>
            </a: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keys</a:t>
            </a: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Key Features:</a:t>
            </a:r>
            <a:endParaRPr b="1"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●"/>
            </a:pP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Structured data with schemas</a:t>
            </a: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●"/>
            </a:pP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Uses SQL for querying</a:t>
            </a: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●"/>
            </a:pP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Data integrity via constraints</a:t>
            </a: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●"/>
            </a:pP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Normalization to remove redundancy</a:t>
            </a: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Examples:</a:t>
            </a:r>
            <a:endParaRPr b="1"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PostgreSQL</a:t>
            </a: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– analytics platforms, GIS systems</a:t>
            </a: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MySQL</a:t>
            </a: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– e-commerce sites (Shopify, WordPress)</a:t>
            </a: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Oracle DB</a:t>
            </a: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– enterprise ERP systems</a:t>
            </a: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56" name="Google Shape;456;p60"/>
          <p:cNvSpPr txBox="1"/>
          <p:nvPr/>
        </p:nvSpPr>
        <p:spPr>
          <a:xfrm>
            <a:off x="3072000" y="3598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Relational D</a:t>
            </a:r>
            <a:r>
              <a:rPr b="1" lang="en" sz="20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BMS</a:t>
            </a:r>
            <a:endParaRPr b="1" sz="20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1"/>
          <p:cNvSpPr txBox="1"/>
          <p:nvPr/>
        </p:nvSpPr>
        <p:spPr>
          <a:xfrm>
            <a:off x="204975" y="1122325"/>
            <a:ext cx="8866500" cy="3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A </a:t>
            </a:r>
            <a:r>
              <a:rPr b="1" lang="en" sz="1500">
                <a:solidFill>
                  <a:schemeClr val="lt1"/>
                </a:solidFill>
              </a:rPr>
              <a:t>Transactional DBMS</a:t>
            </a:r>
            <a:r>
              <a:rPr lang="en" sz="1500">
                <a:solidFill>
                  <a:schemeClr val="lt1"/>
                </a:solidFill>
              </a:rPr>
              <a:t> focuses on managing data with </a:t>
            </a:r>
            <a:r>
              <a:rPr b="1" lang="en" sz="1500">
                <a:solidFill>
                  <a:schemeClr val="lt1"/>
                </a:solidFill>
              </a:rPr>
              <a:t>ACID-compliant transactions</a:t>
            </a:r>
            <a:r>
              <a:rPr lang="en" sz="1500">
                <a:solidFill>
                  <a:schemeClr val="lt1"/>
                </a:solidFill>
              </a:rPr>
              <a:t> — ideal for </a:t>
            </a:r>
            <a:r>
              <a:rPr b="1" lang="en" sz="1500">
                <a:solidFill>
                  <a:schemeClr val="lt1"/>
                </a:solidFill>
              </a:rPr>
              <a:t>mission-critical applications</a:t>
            </a:r>
            <a:r>
              <a:rPr lang="en" sz="1500">
                <a:solidFill>
                  <a:schemeClr val="lt1"/>
                </a:solidFill>
              </a:rPr>
              <a:t> where </a:t>
            </a:r>
            <a:r>
              <a:rPr b="1" lang="en" sz="1500">
                <a:solidFill>
                  <a:schemeClr val="lt1"/>
                </a:solidFill>
              </a:rPr>
              <a:t>data consistency</a:t>
            </a:r>
            <a:r>
              <a:rPr lang="en" sz="1500">
                <a:solidFill>
                  <a:schemeClr val="lt1"/>
                </a:solidFill>
              </a:rPr>
              <a:t> is key.</a:t>
            </a:r>
            <a:endParaRPr sz="15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Key Features: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Supports </a:t>
            </a:r>
            <a:r>
              <a:rPr b="1" lang="en" sz="1500">
                <a:solidFill>
                  <a:schemeClr val="lt1"/>
                </a:solidFill>
              </a:rPr>
              <a:t>Atomicity, Consistency, Isolation, Durability (ACID)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Ensures rollback &amp; recovery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Ideal for high-volume transaction processing</a:t>
            </a:r>
            <a:endParaRPr sz="15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Examples: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PostgreSQL</a:t>
            </a:r>
            <a:r>
              <a:rPr lang="en" sz="1500">
                <a:solidFill>
                  <a:schemeClr val="lt1"/>
                </a:solidFill>
              </a:rPr>
              <a:t> – financial apps with multiple updates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IBM Db2</a:t>
            </a:r>
            <a:r>
              <a:rPr lang="en" sz="1500">
                <a:solidFill>
                  <a:schemeClr val="lt1"/>
                </a:solidFill>
              </a:rPr>
              <a:t> – banking &amp; mainframe systems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" sz="1500">
                <a:solidFill>
                  <a:schemeClr val="lt1"/>
                </a:solidFill>
              </a:rPr>
              <a:t>SQL Server</a:t>
            </a:r>
            <a:r>
              <a:rPr lang="en" sz="1500">
                <a:solidFill>
                  <a:schemeClr val="lt1"/>
                </a:solidFill>
              </a:rPr>
              <a:t> – retail POS and booking systems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462" name="Google Shape;462;p61"/>
          <p:cNvSpPr txBox="1"/>
          <p:nvPr/>
        </p:nvSpPr>
        <p:spPr>
          <a:xfrm>
            <a:off x="3072000" y="3598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Transactional</a:t>
            </a:r>
            <a:r>
              <a:rPr b="1" lang="en" sz="2000">
                <a:solidFill>
                  <a:schemeClr val="lt1"/>
                </a:solidFill>
              </a:rPr>
              <a:t> DBMS</a:t>
            </a:r>
            <a:endParaRPr b="1" sz="20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2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62"/>
          <p:cNvSpPr txBox="1"/>
          <p:nvPr>
            <p:ph type="title"/>
          </p:nvPr>
        </p:nvSpPr>
        <p:spPr>
          <a:xfrm>
            <a:off x="2264475" y="2197950"/>
            <a:ext cx="5042100" cy="74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/>
              <a:t>Components of RDBMS</a:t>
            </a:r>
            <a:endParaRPr b="1"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3"/>
          <p:cNvSpPr txBox="1"/>
          <p:nvPr/>
        </p:nvSpPr>
        <p:spPr>
          <a:xfrm>
            <a:off x="3826350" y="277500"/>
            <a:ext cx="1491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Schema</a:t>
            </a:r>
            <a:endParaRPr b="1" sz="230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74" name="Google Shape;474;p63"/>
          <p:cNvSpPr txBox="1"/>
          <p:nvPr/>
        </p:nvSpPr>
        <p:spPr>
          <a:xfrm>
            <a:off x="494325" y="1241875"/>
            <a:ext cx="76923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●"/>
            </a:pP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 schema is a logical namespace inside a database.</a:t>
            </a: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●"/>
            </a:pP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It groups tables, views, functions, etc.</a:t>
            </a: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75" name="Google Shape;475;p63"/>
          <p:cNvSpPr txBox="1"/>
          <p:nvPr/>
        </p:nvSpPr>
        <p:spPr>
          <a:xfrm>
            <a:off x="814500" y="2785175"/>
            <a:ext cx="4195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</a:rPr>
              <a:t>CREATE SCHEMA hr;</a:t>
            </a:r>
            <a:endParaRPr i="1" sz="1500">
              <a:solidFill>
                <a:srgbClr val="188038"/>
              </a:solidFill>
            </a:endParaRPr>
          </a:p>
        </p:txBody>
      </p:sp>
      <p:sp>
        <p:nvSpPr>
          <p:cNvPr id="476" name="Google Shape;476;p63"/>
          <p:cNvSpPr txBox="1"/>
          <p:nvPr/>
        </p:nvSpPr>
        <p:spPr>
          <a:xfrm>
            <a:off x="814500" y="2364000"/>
            <a:ext cx="191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Example:</a:t>
            </a:r>
            <a:endParaRPr b="1" sz="1500"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4"/>
          <p:cNvSpPr txBox="1"/>
          <p:nvPr/>
        </p:nvSpPr>
        <p:spPr>
          <a:xfrm>
            <a:off x="4055400" y="277500"/>
            <a:ext cx="103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Table</a:t>
            </a:r>
            <a:endParaRPr b="1" sz="2400"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82" name="Google Shape;482;p64"/>
          <p:cNvSpPr txBox="1"/>
          <p:nvPr/>
        </p:nvSpPr>
        <p:spPr>
          <a:xfrm>
            <a:off x="494325" y="1121325"/>
            <a:ext cx="76923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A table is the basic unit of data storage in a database.</a:t>
            </a: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It stores data in rows and columns, like an Excel sheet.</a:t>
            </a:r>
            <a:endParaRPr sz="1500"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Each row = one record </a:t>
            </a: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(Tuple)</a:t>
            </a:r>
            <a:endParaRPr b="1"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Each column = one field</a:t>
            </a: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(Attribute)</a:t>
            </a:r>
            <a:endParaRPr b="1"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83" name="Google Shape;483;p64"/>
          <p:cNvSpPr txBox="1"/>
          <p:nvPr/>
        </p:nvSpPr>
        <p:spPr>
          <a:xfrm>
            <a:off x="1754925" y="3027475"/>
            <a:ext cx="4195800" cy="22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188038"/>
                </a:solidFill>
              </a:rPr>
              <a:t>CREATE TABLE hr.employees (</a:t>
            </a:r>
            <a:endParaRPr i="1" sz="15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188038"/>
                </a:solidFill>
              </a:rPr>
              <a:t>  id INT PRIMARY KEY,</a:t>
            </a:r>
            <a:endParaRPr i="1" sz="15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188038"/>
                </a:solidFill>
              </a:rPr>
              <a:t>  name TEXT,</a:t>
            </a:r>
            <a:endParaRPr i="1" sz="15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188038"/>
                </a:solidFill>
              </a:rPr>
              <a:t>  status TEXT</a:t>
            </a:r>
            <a:endParaRPr i="1" sz="15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i="1" lang="en" sz="1500">
                <a:solidFill>
                  <a:srgbClr val="188038"/>
                </a:solidFill>
              </a:rPr>
              <a:t>);</a:t>
            </a:r>
            <a:endParaRPr i="1" sz="15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rgbClr val="188038"/>
              </a:solidFill>
            </a:endParaRPr>
          </a:p>
        </p:txBody>
      </p:sp>
      <p:sp>
        <p:nvSpPr>
          <p:cNvPr id="484" name="Google Shape;484;p64"/>
          <p:cNvSpPr txBox="1"/>
          <p:nvPr/>
        </p:nvSpPr>
        <p:spPr>
          <a:xfrm>
            <a:off x="838625" y="2571750"/>
            <a:ext cx="191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Example:</a:t>
            </a:r>
            <a:endParaRPr b="1" sz="1500"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duct demo | Human focus">
  <a:themeElements>
    <a:clrScheme name="Simple Light">
      <a:dk1>
        <a:srgbClr val="3C4043"/>
      </a:dk1>
      <a:lt1>
        <a:srgbClr val="000000"/>
      </a:lt1>
      <a:dk2>
        <a:srgbClr val="F4F4F4"/>
      </a:dk2>
      <a:lt2>
        <a:srgbClr val="FFFFFF"/>
      </a:lt2>
      <a:accent1>
        <a:srgbClr val="FDD198"/>
      </a:accent1>
      <a:accent2>
        <a:srgbClr val="F4F4F4"/>
      </a:accent2>
      <a:accent3>
        <a:srgbClr val="B7B7B7"/>
      </a:accent3>
      <a:accent4>
        <a:srgbClr val="FFA767"/>
      </a:accent4>
      <a:accent5>
        <a:srgbClr val="FFF2DC"/>
      </a:accent5>
      <a:accent6>
        <a:srgbClr val="F0C894"/>
      </a:accent6>
      <a:hlink>
        <a:srgbClr val="CAA9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