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DAE7-C06E-435A-8285-CD235AEFF6E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E2804-9FB0-47C0-A460-30216A13D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98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E2804-9FB0-47C0-A460-30216A13D2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670" y="-11315"/>
            <a:ext cx="12239340" cy="6880630"/>
            <a:chOff x="0" y="-22629"/>
            <a:chExt cx="12239340" cy="6880630"/>
          </a:xfrm>
        </p:grpSpPr>
        <p:grpSp>
          <p:nvGrpSpPr>
            <p:cNvPr id="3" name="Group 3"/>
            <p:cNvGrpSpPr/>
            <p:nvPr/>
          </p:nvGrpSpPr>
          <p:grpSpPr>
            <a:xfrm flipH="1">
              <a:off x="23670" y="0"/>
              <a:ext cx="12168331" cy="6858000"/>
              <a:chOff x="0" y="0"/>
              <a:chExt cx="12168331" cy="6858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66206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7662064" h="6827672">
                    <a:moveTo>
                      <a:pt x="4412237" y="0"/>
                    </a:moveTo>
                    <a:lnTo>
                      <a:pt x="7662064" y="0"/>
                    </a:lnTo>
                    <a:cubicBezTo>
                      <a:pt x="7347037" y="208658"/>
                      <a:pt x="7244790" y="317542"/>
                      <a:pt x="7001659" y="582508"/>
                    </a:cubicBezTo>
                    <a:cubicBezTo>
                      <a:pt x="6674255" y="939234"/>
                      <a:pt x="6518086" y="1381356"/>
                      <a:pt x="6410996" y="1822161"/>
                    </a:cubicBezTo>
                    <a:cubicBezTo>
                      <a:pt x="6302938" y="2266697"/>
                      <a:pt x="6236209" y="2723966"/>
                      <a:pt x="6038711" y="3146879"/>
                    </a:cubicBezTo>
                    <a:cubicBezTo>
                      <a:pt x="5938079" y="3362452"/>
                      <a:pt x="5803006" y="3564963"/>
                      <a:pt x="5627465" y="3741241"/>
                    </a:cubicBezTo>
                    <a:cubicBezTo>
                      <a:pt x="5465915" y="3903470"/>
                      <a:pt x="5283270" y="4049234"/>
                      <a:pt x="5088140" y="4181387"/>
                    </a:cubicBezTo>
                    <a:cubicBezTo>
                      <a:pt x="4319676" y="4701769"/>
                      <a:pt x="3384496" y="5001969"/>
                      <a:pt x="2598704" y="5500618"/>
                    </a:cubicBezTo>
                    <a:cubicBezTo>
                      <a:pt x="2222867" y="5739131"/>
                      <a:pt x="1895140" y="6023415"/>
                      <a:pt x="1639631" y="6360165"/>
                    </a:cubicBezTo>
                    <a:cubicBezTo>
                      <a:pt x="1583261" y="6434447"/>
                      <a:pt x="1543035" y="6543070"/>
                      <a:pt x="1513833" y="6669886"/>
                    </a:cubicBezTo>
                    <a:lnTo>
                      <a:pt x="1485554" y="6827672"/>
                    </a:lnTo>
                    <a:lnTo>
                      <a:pt x="0" y="6827672"/>
                    </a:lnTo>
                    <a:lnTo>
                      <a:pt x="0" y="4050862"/>
                    </a:lnTo>
                    <a:lnTo>
                      <a:pt x="10260" y="4048078"/>
                    </a:lnTo>
                    <a:cubicBezTo>
                      <a:pt x="261394" y="3989496"/>
                      <a:pt x="519761" y="3952616"/>
                      <a:pt x="771288" y="3896225"/>
                    </a:cubicBezTo>
                    <a:cubicBezTo>
                      <a:pt x="1114406" y="3819282"/>
                      <a:pt x="1447945" y="3709740"/>
                      <a:pt x="1744245" y="3540486"/>
                    </a:cubicBezTo>
                    <a:cubicBezTo>
                      <a:pt x="2340182" y="3200004"/>
                      <a:pt x="2846572" y="2725393"/>
                      <a:pt x="3122099" y="2155289"/>
                    </a:cubicBezTo>
                    <a:cubicBezTo>
                      <a:pt x="3269335" y="1850699"/>
                      <a:pt x="3352639" y="1527669"/>
                      <a:pt x="3468124" y="1213969"/>
                    </a:cubicBezTo>
                    <a:cubicBezTo>
                      <a:pt x="3574568" y="924965"/>
                      <a:pt x="3713946" y="647816"/>
                      <a:pt x="3931893" y="406888"/>
                    </a:cubicBezTo>
                    <a:cubicBezTo>
                      <a:pt x="4070517" y="253660"/>
                      <a:pt x="4232928" y="117555"/>
                      <a:pt x="4412237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7987090" y="0"/>
                <a:ext cx="4181241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4181241" h="6858000">
                    <a:moveTo>
                      <a:pt x="2632815" y="0"/>
                    </a:moveTo>
                    <a:lnTo>
                      <a:pt x="4181241" y="0"/>
                    </a:lnTo>
                    <a:lnTo>
                      <a:pt x="4181241" y="6050804"/>
                    </a:lnTo>
                    <a:lnTo>
                      <a:pt x="4143527" y="6064641"/>
                    </a:lnTo>
                    <a:cubicBezTo>
                      <a:pt x="4049726" y="6101175"/>
                      <a:pt x="3956991" y="6139708"/>
                      <a:pt x="3865695" y="6180924"/>
                    </a:cubicBezTo>
                    <a:cubicBezTo>
                      <a:pt x="3480010" y="6355034"/>
                      <a:pt x="3133676" y="6586378"/>
                      <a:pt x="2835094" y="6857268"/>
                    </a:cubicBezTo>
                    <a:lnTo>
                      <a:pt x="2834364" y="6858000"/>
                    </a:lnTo>
                    <a:lnTo>
                      <a:pt x="0" y="6858000"/>
                    </a:lnTo>
                    <a:lnTo>
                      <a:pt x="19944" y="6838535"/>
                    </a:lnTo>
                    <a:cubicBezTo>
                      <a:pt x="177256" y="6676691"/>
                      <a:pt x="328823" y="6510813"/>
                      <a:pt x="471968" y="6339529"/>
                    </a:cubicBezTo>
                    <a:cubicBezTo>
                      <a:pt x="759442" y="5995645"/>
                      <a:pt x="1012476" y="5629259"/>
                      <a:pt x="1202762" y="5238397"/>
                    </a:cubicBezTo>
                    <a:cubicBezTo>
                      <a:pt x="1410161" y="4812300"/>
                      <a:pt x="1475814" y="4351189"/>
                      <a:pt x="1485070" y="3892713"/>
                    </a:cubicBezTo>
                    <a:cubicBezTo>
                      <a:pt x="1494434" y="3429517"/>
                      <a:pt x="1452028" y="2966650"/>
                      <a:pt x="1466343" y="2503454"/>
                    </a:cubicBezTo>
                    <a:cubicBezTo>
                      <a:pt x="1478182" y="2120714"/>
                      <a:pt x="1534041" y="1738741"/>
                      <a:pt x="1664056" y="1371478"/>
                    </a:cubicBezTo>
                    <a:cubicBezTo>
                      <a:pt x="1850037" y="846156"/>
                      <a:pt x="2187773" y="383399"/>
                      <a:pt x="2632815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4899683" y="30219"/>
                <a:ext cx="6022432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6022432" h="6878571">
                    <a:moveTo>
                      <a:pt x="0" y="6878572"/>
                    </a:moveTo>
                    <a:cubicBezTo>
                      <a:pt x="255509" y="6514381"/>
                      <a:pt x="583236" y="6206937"/>
                      <a:pt x="959073" y="5948996"/>
                    </a:cubicBezTo>
                    <a:cubicBezTo>
                      <a:pt x="1744865" y="5409735"/>
                      <a:pt x="2680045" y="5085059"/>
                      <a:pt x="3448509" y="4522309"/>
                    </a:cubicBezTo>
                    <a:cubicBezTo>
                      <a:pt x="3643639" y="4379398"/>
                      <a:pt x="3826283" y="4221670"/>
                      <a:pt x="3987833" y="4046270"/>
                    </a:cubicBezTo>
                    <a:cubicBezTo>
                      <a:pt x="4163374" y="3855614"/>
                      <a:pt x="4298448" y="3636528"/>
                      <a:pt x="4399080" y="3403394"/>
                    </a:cubicBezTo>
                    <a:cubicBezTo>
                      <a:pt x="4596577" y="2946015"/>
                      <a:pt x="4663307" y="2451537"/>
                      <a:pt x="4771365" y="1970779"/>
                    </a:cubicBezTo>
                    <a:cubicBezTo>
                      <a:pt x="4878455" y="1493972"/>
                      <a:pt x="5034623" y="1015848"/>
                      <a:pt x="5362027" y="630034"/>
                    </a:cubicBezTo>
                    <a:cubicBezTo>
                      <a:pt x="5605159" y="343555"/>
                      <a:pt x="5707405" y="225671"/>
                      <a:pt x="6022433" y="0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624937" cy="3885174"/>
              </a:xfrm>
              <a:custGeom>
                <a:avLst/>
                <a:gdLst/>
                <a:ahLst/>
                <a:cxnLst/>
                <a:rect l="l" t="t" r="r" b="b"/>
                <a:pathLst>
                  <a:path w="4384119" h="4403765">
                    <a:moveTo>
                      <a:pt x="4384120" y="0"/>
                    </a:moveTo>
                    <a:cubicBezTo>
                      <a:pt x="4225799" y="117555"/>
                      <a:pt x="4087820" y="253660"/>
                      <a:pt x="3976532" y="406888"/>
                    </a:cubicBezTo>
                    <a:cubicBezTo>
                      <a:pt x="3801637" y="647816"/>
                      <a:pt x="3711767" y="924965"/>
                      <a:pt x="3657093" y="1213969"/>
                    </a:cubicBezTo>
                    <a:cubicBezTo>
                      <a:pt x="3597682" y="1527669"/>
                      <a:pt x="3572174" y="1850699"/>
                      <a:pt x="3479399" y="2155289"/>
                    </a:cubicBezTo>
                    <a:cubicBezTo>
                      <a:pt x="3305795" y="2725393"/>
                      <a:pt x="2884216" y="3200004"/>
                      <a:pt x="2349197" y="3540486"/>
                    </a:cubicBezTo>
                    <a:cubicBezTo>
                      <a:pt x="2083248" y="3709740"/>
                      <a:pt x="1769189" y="3819282"/>
                      <a:pt x="1439848" y="3896225"/>
                    </a:cubicBezTo>
                    <a:cubicBezTo>
                      <a:pt x="1117932" y="3971412"/>
                      <a:pt x="777612" y="4011915"/>
                      <a:pt x="469796" y="4115420"/>
                    </a:cubicBezTo>
                    <a:cubicBezTo>
                      <a:pt x="319655" y="4165911"/>
                      <a:pt x="180385" y="4234842"/>
                      <a:pt x="71250" y="4332640"/>
                    </a:cubicBezTo>
                    <a:cubicBezTo>
                      <a:pt x="46065" y="4355251"/>
                      <a:pt x="22494" y="4379069"/>
                      <a:pt x="0" y="4403765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624936" y="30219"/>
                <a:ext cx="5084778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5084778" h="6878571">
                    <a:moveTo>
                      <a:pt x="0" y="6878572"/>
                    </a:moveTo>
                    <a:cubicBezTo>
                      <a:pt x="205892" y="6514381"/>
                      <a:pt x="491645" y="6206937"/>
                      <a:pt x="832395" y="5948996"/>
                    </a:cubicBezTo>
                    <a:cubicBezTo>
                      <a:pt x="1544677" y="5409735"/>
                      <a:pt x="2435515" y="5085059"/>
                      <a:pt x="3127348" y="4522309"/>
                    </a:cubicBezTo>
                    <a:cubicBezTo>
                      <a:pt x="3302996" y="4379398"/>
                      <a:pt x="3464116" y="4221670"/>
                      <a:pt x="3601772" y="4046270"/>
                    </a:cubicBezTo>
                    <a:cubicBezTo>
                      <a:pt x="3751375" y="3855614"/>
                      <a:pt x="3856528" y="3636528"/>
                      <a:pt x="3925409" y="3403394"/>
                    </a:cubicBezTo>
                    <a:cubicBezTo>
                      <a:pt x="4060482" y="2946015"/>
                      <a:pt x="4059836" y="2451537"/>
                      <a:pt x="4102350" y="1970779"/>
                    </a:cubicBezTo>
                    <a:cubicBezTo>
                      <a:pt x="4144433" y="1493972"/>
                      <a:pt x="4235486" y="1015848"/>
                      <a:pt x="4510260" y="630034"/>
                    </a:cubicBezTo>
                    <a:cubicBezTo>
                      <a:pt x="4714322" y="343555"/>
                      <a:pt x="4800533" y="225671"/>
                      <a:pt x="5084779" y="0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-22629"/>
              <a:ext cx="12239340" cy="6880630"/>
              <a:chOff x="0" y="-22629"/>
              <a:chExt cx="12239340" cy="6880630"/>
            </a:xfrm>
          </p:grpSpPr>
          <p:grpSp>
            <p:nvGrpSpPr>
              <p:cNvPr id="10" name="Group 10"/>
              <p:cNvGrpSpPr/>
              <p:nvPr/>
            </p:nvGrpSpPr>
            <p:grpSpPr>
              <a:xfrm>
                <a:off x="9618551" y="-22629"/>
                <a:ext cx="2620789" cy="1692151"/>
                <a:chOff x="9899873" y="-22628"/>
                <a:chExt cx="2339465" cy="1510510"/>
              </a:xfrm>
            </p:grpSpPr>
            <p:sp>
              <p:nvSpPr>
                <p:cNvPr id="11" name="Freeform 11"/>
                <p:cNvSpPr/>
                <p:nvPr/>
              </p:nvSpPr>
              <p:spPr>
                <a:xfrm flipH="1">
                  <a:off x="11223603" y="901809"/>
                  <a:ext cx="533114" cy="58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14" h="586073">
                      <a:moveTo>
                        <a:pt x="0" y="140398"/>
                      </a:moveTo>
                      <a:lnTo>
                        <a:pt x="174498" y="586073"/>
                      </a:lnTo>
                      <a:lnTo>
                        <a:pt x="322993" y="437293"/>
                      </a:lnTo>
                      <a:lnTo>
                        <a:pt x="533114" y="445579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" name="Freeform 12"/>
                <p:cNvSpPr/>
                <p:nvPr/>
              </p:nvSpPr>
              <p:spPr>
                <a:xfrm flipH="1">
                  <a:off x="10512372" y="569101"/>
                  <a:ext cx="573214" cy="60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214" h="607218">
                      <a:moveTo>
                        <a:pt x="0" y="193072"/>
                      </a:moveTo>
                      <a:lnTo>
                        <a:pt x="240030" y="607219"/>
                      </a:lnTo>
                      <a:lnTo>
                        <a:pt x="364331" y="437578"/>
                      </a:lnTo>
                      <a:lnTo>
                        <a:pt x="573215" y="414052"/>
                      </a:lnTo>
                      <a:lnTo>
                        <a:pt x="3333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" name="Freeform 13"/>
                <p:cNvSpPr/>
                <p:nvPr/>
              </p:nvSpPr>
              <p:spPr>
                <a:xfrm flipH="1">
                  <a:off x="9899873" y="157436"/>
                  <a:ext cx="589311" cy="6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311" h="612743">
                      <a:moveTo>
                        <a:pt x="0" y="219742"/>
                      </a:moveTo>
                      <a:lnTo>
                        <a:pt x="272987" y="612743"/>
                      </a:lnTo>
                      <a:lnTo>
                        <a:pt x="383000" y="433673"/>
                      </a:lnTo>
                      <a:lnTo>
                        <a:pt x="589312" y="393097"/>
                      </a:lnTo>
                      <a:lnTo>
                        <a:pt x="316421" y="0"/>
                      </a:lnTo>
                      <a:close/>
                    </a:path>
                  </a:pathLst>
                </a:custGeom>
                <a:solidFill>
                  <a:srgbClr val="35BEA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4" name="Freeform 14"/>
                <p:cNvSpPr/>
                <p:nvPr/>
              </p:nvSpPr>
              <p:spPr>
                <a:xfrm flipH="1">
                  <a:off x="9931834" y="-22628"/>
                  <a:ext cx="2307504" cy="11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504" h="1115472">
                      <a:moveTo>
                        <a:pt x="0" y="1108026"/>
                      </a:moveTo>
                      <a:cubicBezTo>
                        <a:pt x="181624" y="1143782"/>
                        <a:pt x="917139" y="1091946"/>
                        <a:pt x="2307504" y="0"/>
                      </a:cubicBez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0" y="515189"/>
                <a:ext cx="6381750" cy="6342812"/>
                <a:chOff x="0" y="716625"/>
                <a:chExt cx="6179077" cy="6141376"/>
              </a:xfrm>
            </p:grpSpPr>
            <p:grpSp>
              <p:nvGrpSpPr>
                <p:cNvPr id="16" name="Group 16"/>
                <p:cNvGrpSpPr/>
                <p:nvPr/>
              </p:nvGrpSpPr>
              <p:grpSpPr>
                <a:xfrm flipH="1">
                  <a:off x="4450354" y="1181664"/>
                  <a:ext cx="1419825" cy="1420993"/>
                  <a:chOff x="1523149" y="1212899"/>
                  <a:chExt cx="859826" cy="860533"/>
                </a:xfrm>
              </p:grpSpPr>
              <p:sp>
                <p:nvSpPr>
                  <p:cNvPr id="17" name="Freeform 17"/>
                  <p:cNvSpPr/>
                  <p:nvPr/>
                </p:nvSpPr>
                <p:spPr>
                  <a:xfrm rot="-2700000">
                    <a:off x="1881266" y="1115557"/>
                    <a:ext cx="144535" cy="1054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535" h="1054776">
                        <a:moveTo>
                          <a:pt x="0" y="0"/>
                        </a:moveTo>
                        <a:lnTo>
                          <a:pt x="144536" y="0"/>
                        </a:lnTo>
                        <a:lnTo>
                          <a:pt x="144536" y="1054776"/>
                        </a:lnTo>
                        <a:lnTo>
                          <a:pt x="0" y="1054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8" name="Freeform 18"/>
                  <p:cNvSpPr/>
                  <p:nvPr/>
                </p:nvSpPr>
                <p:spPr>
                  <a:xfrm>
                    <a:off x="1759874" y="1449228"/>
                    <a:ext cx="351648" cy="352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648" h="352756">
                        <a:moveTo>
                          <a:pt x="345379" y="245047"/>
                        </a:moveTo>
                        <a:lnTo>
                          <a:pt x="346323" y="244102"/>
                        </a:lnTo>
                        <a:lnTo>
                          <a:pt x="102221" y="0"/>
                        </a:lnTo>
                        <a:lnTo>
                          <a:pt x="101277" y="944"/>
                        </a:lnTo>
                        <a:cubicBezTo>
                          <a:pt x="115205" y="15758"/>
                          <a:pt x="105349" y="49694"/>
                          <a:pt x="77433" y="77610"/>
                        </a:cubicBezTo>
                        <a:cubicBezTo>
                          <a:pt x="49281" y="105821"/>
                          <a:pt x="14578" y="116798"/>
                          <a:pt x="0" y="102221"/>
                        </a:cubicBezTo>
                        <a:lnTo>
                          <a:pt x="244102" y="346323"/>
                        </a:lnTo>
                        <a:cubicBezTo>
                          <a:pt x="258680" y="360901"/>
                          <a:pt x="293324" y="349864"/>
                          <a:pt x="321535" y="321712"/>
                        </a:cubicBezTo>
                        <a:cubicBezTo>
                          <a:pt x="349451" y="293796"/>
                          <a:pt x="359307" y="259860"/>
                          <a:pt x="345379" y="245047"/>
                        </a:cubicBezTo>
                        <a:close/>
                      </a:path>
                    </a:pathLst>
                  </a:custGeom>
                  <a:solidFill>
                    <a:srgbClr val="BDB1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9" name="Freeform 19"/>
                  <p:cNvSpPr/>
                  <p:nvPr/>
                </p:nvSpPr>
                <p:spPr>
                  <a:xfrm>
                    <a:off x="1523149" y="1212899"/>
                    <a:ext cx="113945" cy="114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45" h="114652">
                        <a:moveTo>
                          <a:pt x="83807" y="83588"/>
                        </a:moveTo>
                        <a:cubicBezTo>
                          <a:pt x="112018" y="55377"/>
                          <a:pt x="121816" y="21087"/>
                          <a:pt x="107238" y="6509"/>
                        </a:cubicBezTo>
                        <a:cubicBezTo>
                          <a:pt x="92660" y="-8069"/>
                          <a:pt x="59196" y="2614"/>
                          <a:pt x="31044" y="30825"/>
                        </a:cubicBezTo>
                        <a:cubicBezTo>
                          <a:pt x="2892" y="59036"/>
                          <a:pt x="-8144" y="93680"/>
                          <a:pt x="6434" y="108258"/>
                        </a:cubicBezTo>
                        <a:cubicBezTo>
                          <a:pt x="20952" y="122776"/>
                          <a:pt x="55655" y="111740"/>
                          <a:pt x="83807" y="83588"/>
                        </a:cubicBezTo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0" name="Freeform 20"/>
                  <p:cNvSpPr/>
                  <p:nvPr/>
                </p:nvSpPr>
                <p:spPr>
                  <a:xfrm>
                    <a:off x="1568254" y="1215749"/>
                    <a:ext cx="62835" cy="6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35" h="65814">
                        <a:moveTo>
                          <a:pt x="60362" y="0"/>
                        </a:moveTo>
                        <a:cubicBezTo>
                          <a:pt x="67739" y="11863"/>
                          <a:pt x="58001" y="35588"/>
                          <a:pt x="39351" y="52704"/>
                        </a:cubicBezTo>
                        <a:cubicBezTo>
                          <a:pt x="25009" y="65865"/>
                          <a:pt x="8189" y="69760"/>
                          <a:pt x="1815" y="61439"/>
                        </a:cubicBezTo>
                        <a:cubicBezTo>
                          <a:pt x="-3084" y="55065"/>
                          <a:pt x="2287" y="41313"/>
                          <a:pt x="13678" y="30808"/>
                        </a:cubicBezTo>
                        <a:lnTo>
                          <a:pt x="37580" y="55596"/>
                        </a:lnTo>
                      </a:path>
                    </a:pathLst>
                  </a:custGeom>
                  <a:noFill/>
                  <a:ln w="4422" cap="flat">
                    <a:solidFill>
                      <a:srgbClr val="010101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1" name="Freeform 21"/>
                  <p:cNvSpPr/>
                  <p:nvPr/>
                </p:nvSpPr>
                <p:spPr>
                  <a:xfrm>
                    <a:off x="1570010" y="1277188"/>
                    <a:ext cx="28388" cy="27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88" h="27856">
                        <a:moveTo>
                          <a:pt x="0" y="0"/>
                        </a:moveTo>
                        <a:lnTo>
                          <a:pt x="28388" y="27857"/>
                        </a:lnTo>
                      </a:path>
                    </a:pathLst>
                  </a:custGeom>
                  <a:ln w="4422" cap="flat">
                    <a:solidFill>
                      <a:srgbClr val="010101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" name="Freeform 22"/>
                  <p:cNvSpPr/>
                  <p:nvPr/>
                </p:nvSpPr>
                <p:spPr>
                  <a:xfrm>
                    <a:off x="2269019" y="1958781"/>
                    <a:ext cx="113956" cy="114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56" h="114652">
                        <a:moveTo>
                          <a:pt x="83819" y="83588"/>
                        </a:moveTo>
                        <a:cubicBezTo>
                          <a:pt x="112030" y="55377"/>
                          <a:pt x="121827" y="21087"/>
                          <a:pt x="107249" y="6509"/>
                        </a:cubicBezTo>
                        <a:cubicBezTo>
                          <a:pt x="92671" y="-8069"/>
                          <a:pt x="59208" y="2614"/>
                          <a:pt x="31056" y="30825"/>
                        </a:cubicBezTo>
                        <a:cubicBezTo>
                          <a:pt x="2845" y="58977"/>
                          <a:pt x="-8133" y="93680"/>
                          <a:pt x="6445" y="108258"/>
                        </a:cubicBezTo>
                        <a:cubicBezTo>
                          <a:pt x="20963" y="122776"/>
                          <a:pt x="55607" y="111740"/>
                          <a:pt x="83819" y="83588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grpSp>
                <p:nvGrpSpPr>
                  <p:cNvPr id="23" name="Group 23"/>
                  <p:cNvGrpSpPr/>
                  <p:nvPr/>
                </p:nvGrpSpPr>
                <p:grpSpPr>
                  <a:xfrm>
                    <a:off x="1711301" y="1533646"/>
                    <a:ext cx="363744" cy="463985"/>
                    <a:chOff x="1711301" y="1533646"/>
                    <a:chExt cx="363744" cy="463985"/>
                  </a:xfrm>
                </p:grpSpPr>
                <p:sp>
                  <p:nvSpPr>
                    <p:cNvPr id="24" name="Freeform 24"/>
                    <p:cNvSpPr/>
                    <p:nvPr/>
                  </p:nvSpPr>
                  <p:spPr>
                    <a:xfrm>
                      <a:off x="1711301" y="1647768"/>
                      <a:ext cx="276739" cy="318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739" h="318761">
                          <a:moveTo>
                            <a:pt x="193759" y="0"/>
                          </a:moveTo>
                          <a:lnTo>
                            <a:pt x="0" y="256850"/>
                          </a:lnTo>
                          <a:lnTo>
                            <a:pt x="78731" y="242096"/>
                          </a:lnTo>
                          <a:lnTo>
                            <a:pt x="94194" y="318761"/>
                          </a:lnTo>
                          <a:lnTo>
                            <a:pt x="276740" y="60671"/>
                          </a:lnTo>
                          <a:close/>
                        </a:path>
                      </a:pathLst>
                    </a:custGeom>
                    <a:solidFill>
                      <a:srgbClr val="010101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" name="Freeform 25"/>
                    <p:cNvSpPr/>
                    <p:nvPr/>
                  </p:nvSpPr>
                  <p:spPr>
                    <a:xfrm>
                      <a:off x="1893080" y="1676097"/>
                      <a:ext cx="115854" cy="3215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854" h="321535">
                          <a:moveTo>
                            <a:pt x="102752" y="0"/>
                          </a:moveTo>
                          <a:lnTo>
                            <a:pt x="115854" y="321535"/>
                          </a:lnTo>
                          <a:lnTo>
                            <a:pt x="59491" y="264523"/>
                          </a:lnTo>
                          <a:lnTo>
                            <a:pt x="3187" y="318761"/>
                          </a:lnTo>
                          <a:lnTo>
                            <a:pt x="0" y="2656"/>
                          </a:lnTo>
                          <a:close/>
                        </a:path>
                      </a:pathLst>
                    </a:custGeom>
                    <a:solidFill>
                      <a:srgbClr val="010101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6" name="Freeform 26"/>
                    <p:cNvSpPr/>
                    <p:nvPr/>
                  </p:nvSpPr>
                  <p:spPr>
                    <a:xfrm>
                      <a:off x="1821174" y="1533646"/>
                      <a:ext cx="253871" cy="253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871" h="253653">
                          <a:moveTo>
                            <a:pt x="190416" y="38990"/>
                          </a:moveTo>
                          <a:cubicBezTo>
                            <a:pt x="191006" y="38164"/>
                            <a:pt x="191537" y="37338"/>
                            <a:pt x="191950" y="36452"/>
                          </a:cubicBezTo>
                          <a:cubicBezTo>
                            <a:pt x="196377" y="27541"/>
                            <a:pt x="192717" y="16740"/>
                            <a:pt x="183806" y="12314"/>
                          </a:cubicBezTo>
                          <a:cubicBezTo>
                            <a:pt x="174894" y="7887"/>
                            <a:pt x="164093" y="11546"/>
                            <a:pt x="159667" y="20458"/>
                          </a:cubicBezTo>
                          <a:cubicBezTo>
                            <a:pt x="159254" y="21344"/>
                            <a:pt x="158841" y="22288"/>
                            <a:pt x="158546" y="23232"/>
                          </a:cubicBezTo>
                          <a:lnTo>
                            <a:pt x="157778" y="25829"/>
                          </a:lnTo>
                          <a:lnTo>
                            <a:pt x="158546" y="23232"/>
                          </a:lnTo>
                          <a:cubicBezTo>
                            <a:pt x="158841" y="22288"/>
                            <a:pt x="159018" y="21285"/>
                            <a:pt x="159195" y="20340"/>
                          </a:cubicBezTo>
                          <a:cubicBezTo>
                            <a:pt x="160493" y="10484"/>
                            <a:pt x="153529" y="1454"/>
                            <a:pt x="143673" y="156"/>
                          </a:cubicBezTo>
                          <a:cubicBezTo>
                            <a:pt x="133817" y="-1143"/>
                            <a:pt x="124787" y="5822"/>
                            <a:pt x="123488" y="15678"/>
                          </a:cubicBezTo>
                          <a:cubicBezTo>
                            <a:pt x="123370" y="16681"/>
                            <a:pt x="123311" y="17684"/>
                            <a:pt x="123370" y="18629"/>
                          </a:cubicBezTo>
                          <a:lnTo>
                            <a:pt x="123488" y="21344"/>
                          </a:lnTo>
                          <a:lnTo>
                            <a:pt x="123370" y="18629"/>
                          </a:lnTo>
                          <a:cubicBezTo>
                            <a:pt x="123311" y="17625"/>
                            <a:pt x="123193" y="16622"/>
                            <a:pt x="123016" y="15678"/>
                          </a:cubicBezTo>
                          <a:cubicBezTo>
                            <a:pt x="121009" y="5940"/>
                            <a:pt x="111507" y="-316"/>
                            <a:pt x="101769" y="1631"/>
                          </a:cubicBezTo>
                          <a:cubicBezTo>
                            <a:pt x="92031" y="3638"/>
                            <a:pt x="85775" y="13140"/>
                            <a:pt x="87723" y="22878"/>
                          </a:cubicBezTo>
                          <a:cubicBezTo>
                            <a:pt x="87900" y="23822"/>
                            <a:pt x="88195" y="24826"/>
                            <a:pt x="88549" y="25711"/>
                          </a:cubicBezTo>
                          <a:lnTo>
                            <a:pt x="89552" y="28249"/>
                          </a:lnTo>
                          <a:lnTo>
                            <a:pt x="88549" y="25711"/>
                          </a:lnTo>
                          <a:cubicBezTo>
                            <a:pt x="88195" y="24767"/>
                            <a:pt x="87782" y="23881"/>
                            <a:pt x="87251" y="23055"/>
                          </a:cubicBezTo>
                          <a:cubicBezTo>
                            <a:pt x="82234" y="14497"/>
                            <a:pt x="71139" y="11665"/>
                            <a:pt x="62640" y="16681"/>
                          </a:cubicBezTo>
                          <a:cubicBezTo>
                            <a:pt x="54082" y="21698"/>
                            <a:pt x="51249" y="32793"/>
                            <a:pt x="56266" y="41292"/>
                          </a:cubicBezTo>
                          <a:cubicBezTo>
                            <a:pt x="56797" y="42177"/>
                            <a:pt x="57328" y="42944"/>
                            <a:pt x="57977" y="43712"/>
                          </a:cubicBezTo>
                          <a:lnTo>
                            <a:pt x="59748" y="45777"/>
                          </a:lnTo>
                          <a:lnTo>
                            <a:pt x="57977" y="43712"/>
                          </a:lnTo>
                          <a:cubicBezTo>
                            <a:pt x="57328" y="42944"/>
                            <a:pt x="56620" y="42236"/>
                            <a:pt x="55912" y="41587"/>
                          </a:cubicBezTo>
                          <a:cubicBezTo>
                            <a:pt x="48357" y="35154"/>
                            <a:pt x="36966" y="35980"/>
                            <a:pt x="30533" y="43535"/>
                          </a:cubicBezTo>
                          <a:cubicBezTo>
                            <a:pt x="24100" y="51089"/>
                            <a:pt x="24986" y="62480"/>
                            <a:pt x="32481" y="68913"/>
                          </a:cubicBezTo>
                          <a:cubicBezTo>
                            <a:pt x="33248" y="69562"/>
                            <a:pt x="34016" y="70152"/>
                            <a:pt x="34901" y="70624"/>
                          </a:cubicBezTo>
                          <a:lnTo>
                            <a:pt x="37262" y="72041"/>
                          </a:lnTo>
                          <a:lnTo>
                            <a:pt x="34901" y="70624"/>
                          </a:lnTo>
                          <a:cubicBezTo>
                            <a:pt x="34075" y="70093"/>
                            <a:pt x="33189" y="69680"/>
                            <a:pt x="32245" y="69326"/>
                          </a:cubicBezTo>
                          <a:cubicBezTo>
                            <a:pt x="22979" y="65667"/>
                            <a:pt x="12533" y="70211"/>
                            <a:pt x="8874" y="79418"/>
                          </a:cubicBezTo>
                          <a:cubicBezTo>
                            <a:pt x="5214" y="88625"/>
                            <a:pt x="9759" y="99131"/>
                            <a:pt x="18966" y="102790"/>
                          </a:cubicBezTo>
                          <a:cubicBezTo>
                            <a:pt x="19910" y="103144"/>
                            <a:pt x="20854" y="103439"/>
                            <a:pt x="21799" y="103675"/>
                          </a:cubicBezTo>
                          <a:lnTo>
                            <a:pt x="24455" y="104265"/>
                          </a:lnTo>
                          <a:lnTo>
                            <a:pt x="21799" y="103675"/>
                          </a:lnTo>
                          <a:cubicBezTo>
                            <a:pt x="20854" y="103439"/>
                            <a:pt x="19851" y="103321"/>
                            <a:pt x="18848" y="103262"/>
                          </a:cubicBezTo>
                          <a:cubicBezTo>
                            <a:pt x="8933" y="102790"/>
                            <a:pt x="493" y="110462"/>
                            <a:pt x="21" y="120436"/>
                          </a:cubicBezTo>
                          <a:cubicBezTo>
                            <a:pt x="-451" y="130352"/>
                            <a:pt x="7221" y="138791"/>
                            <a:pt x="17136" y="139263"/>
                          </a:cubicBezTo>
                          <a:cubicBezTo>
                            <a:pt x="18139" y="139322"/>
                            <a:pt x="19143" y="139263"/>
                            <a:pt x="20087" y="139145"/>
                          </a:cubicBezTo>
                          <a:lnTo>
                            <a:pt x="22802" y="138850"/>
                          </a:lnTo>
                          <a:lnTo>
                            <a:pt x="20087" y="139145"/>
                          </a:lnTo>
                          <a:cubicBezTo>
                            <a:pt x="19084" y="139263"/>
                            <a:pt x="18139" y="139440"/>
                            <a:pt x="17195" y="139736"/>
                          </a:cubicBezTo>
                          <a:cubicBezTo>
                            <a:pt x="7634" y="142509"/>
                            <a:pt x="2204" y="152543"/>
                            <a:pt x="4978" y="162045"/>
                          </a:cubicBezTo>
                          <a:cubicBezTo>
                            <a:pt x="7752" y="171606"/>
                            <a:pt x="17785" y="177035"/>
                            <a:pt x="27287" y="174262"/>
                          </a:cubicBezTo>
                          <a:cubicBezTo>
                            <a:pt x="28232" y="173967"/>
                            <a:pt x="29176" y="173612"/>
                            <a:pt x="30061" y="173199"/>
                          </a:cubicBezTo>
                          <a:lnTo>
                            <a:pt x="32540" y="172019"/>
                          </a:lnTo>
                          <a:lnTo>
                            <a:pt x="30061" y="173199"/>
                          </a:lnTo>
                          <a:cubicBezTo>
                            <a:pt x="29176" y="173612"/>
                            <a:pt x="28291" y="174144"/>
                            <a:pt x="27524" y="174734"/>
                          </a:cubicBezTo>
                          <a:cubicBezTo>
                            <a:pt x="19438" y="180459"/>
                            <a:pt x="17490" y="191672"/>
                            <a:pt x="23215" y="199817"/>
                          </a:cubicBezTo>
                          <a:cubicBezTo>
                            <a:pt x="28940" y="207902"/>
                            <a:pt x="40213" y="209850"/>
                            <a:pt x="48298" y="204125"/>
                          </a:cubicBezTo>
                          <a:cubicBezTo>
                            <a:pt x="49124" y="203535"/>
                            <a:pt x="49892" y="202886"/>
                            <a:pt x="50600" y="202237"/>
                          </a:cubicBezTo>
                          <a:lnTo>
                            <a:pt x="52547" y="200348"/>
                          </a:lnTo>
                          <a:lnTo>
                            <a:pt x="50600" y="202237"/>
                          </a:lnTo>
                          <a:cubicBezTo>
                            <a:pt x="49892" y="202945"/>
                            <a:pt x="49242" y="203712"/>
                            <a:pt x="48652" y="204479"/>
                          </a:cubicBezTo>
                          <a:cubicBezTo>
                            <a:pt x="42868" y="212565"/>
                            <a:pt x="44639" y="223778"/>
                            <a:pt x="52725" y="229621"/>
                          </a:cubicBezTo>
                          <a:cubicBezTo>
                            <a:pt x="60751" y="235464"/>
                            <a:pt x="72024" y="233635"/>
                            <a:pt x="77867" y="225549"/>
                          </a:cubicBezTo>
                          <a:cubicBezTo>
                            <a:pt x="78457" y="224723"/>
                            <a:pt x="78988" y="223897"/>
                            <a:pt x="79401" y="223011"/>
                          </a:cubicBezTo>
                          <a:lnTo>
                            <a:pt x="80581" y="220591"/>
                          </a:lnTo>
                          <a:lnTo>
                            <a:pt x="79401" y="223011"/>
                          </a:lnTo>
                          <a:cubicBezTo>
                            <a:pt x="78988" y="223897"/>
                            <a:pt x="78575" y="224841"/>
                            <a:pt x="78280" y="225785"/>
                          </a:cubicBezTo>
                          <a:cubicBezTo>
                            <a:pt x="75388" y="235287"/>
                            <a:pt x="80759" y="245320"/>
                            <a:pt x="90261" y="248212"/>
                          </a:cubicBezTo>
                          <a:cubicBezTo>
                            <a:pt x="99763" y="251104"/>
                            <a:pt x="109796" y="245734"/>
                            <a:pt x="112688" y="236231"/>
                          </a:cubicBezTo>
                          <a:cubicBezTo>
                            <a:pt x="112983" y="235287"/>
                            <a:pt x="113160" y="234284"/>
                            <a:pt x="113337" y="233340"/>
                          </a:cubicBezTo>
                          <a:lnTo>
                            <a:pt x="113691" y="230625"/>
                          </a:lnTo>
                          <a:lnTo>
                            <a:pt x="113337" y="233340"/>
                          </a:lnTo>
                          <a:cubicBezTo>
                            <a:pt x="113219" y="234343"/>
                            <a:pt x="113160" y="235287"/>
                            <a:pt x="113219" y="236291"/>
                          </a:cubicBezTo>
                          <a:cubicBezTo>
                            <a:pt x="113573" y="246206"/>
                            <a:pt x="121954" y="253996"/>
                            <a:pt x="131869" y="253642"/>
                          </a:cubicBezTo>
                          <a:cubicBezTo>
                            <a:pt x="141784" y="253288"/>
                            <a:pt x="149575" y="244907"/>
                            <a:pt x="149221" y="234992"/>
                          </a:cubicBezTo>
                          <a:cubicBezTo>
                            <a:pt x="149162" y="233989"/>
                            <a:pt x="149043" y="232986"/>
                            <a:pt x="148866" y="232041"/>
                          </a:cubicBezTo>
                          <a:lnTo>
                            <a:pt x="148335" y="229385"/>
                          </a:lnTo>
                          <a:lnTo>
                            <a:pt x="148866" y="232041"/>
                          </a:lnTo>
                          <a:cubicBezTo>
                            <a:pt x="149043" y="233044"/>
                            <a:pt x="149339" y="233989"/>
                            <a:pt x="149693" y="234874"/>
                          </a:cubicBezTo>
                          <a:cubicBezTo>
                            <a:pt x="153234" y="244140"/>
                            <a:pt x="163680" y="248803"/>
                            <a:pt x="172946" y="245202"/>
                          </a:cubicBezTo>
                          <a:cubicBezTo>
                            <a:pt x="182212" y="241661"/>
                            <a:pt x="186875" y="231215"/>
                            <a:pt x="183274" y="221949"/>
                          </a:cubicBezTo>
                          <a:cubicBezTo>
                            <a:pt x="182920" y="221005"/>
                            <a:pt x="182507" y="220119"/>
                            <a:pt x="181976" y="219293"/>
                          </a:cubicBezTo>
                          <a:lnTo>
                            <a:pt x="180619" y="216932"/>
                          </a:lnTo>
                          <a:lnTo>
                            <a:pt x="181976" y="219293"/>
                          </a:lnTo>
                          <a:cubicBezTo>
                            <a:pt x="182507" y="220119"/>
                            <a:pt x="183038" y="220946"/>
                            <a:pt x="183688" y="221713"/>
                          </a:cubicBezTo>
                          <a:cubicBezTo>
                            <a:pt x="190062" y="229326"/>
                            <a:pt x="201452" y="230330"/>
                            <a:pt x="209066" y="223956"/>
                          </a:cubicBezTo>
                          <a:cubicBezTo>
                            <a:pt x="216679" y="217582"/>
                            <a:pt x="217683" y="206191"/>
                            <a:pt x="211308" y="198577"/>
                          </a:cubicBezTo>
                          <a:cubicBezTo>
                            <a:pt x="210659" y="197810"/>
                            <a:pt x="209951" y="197102"/>
                            <a:pt x="209243" y="196453"/>
                          </a:cubicBezTo>
                          <a:lnTo>
                            <a:pt x="207177" y="194682"/>
                          </a:lnTo>
                          <a:lnTo>
                            <a:pt x="209243" y="196453"/>
                          </a:lnTo>
                          <a:cubicBezTo>
                            <a:pt x="210010" y="197102"/>
                            <a:pt x="210777" y="197692"/>
                            <a:pt x="211663" y="198164"/>
                          </a:cubicBezTo>
                          <a:cubicBezTo>
                            <a:pt x="220161" y="203299"/>
                            <a:pt x="231257" y="200525"/>
                            <a:pt x="236392" y="192026"/>
                          </a:cubicBezTo>
                          <a:cubicBezTo>
                            <a:pt x="241526" y="183528"/>
                            <a:pt x="238752" y="172432"/>
                            <a:pt x="230254" y="167297"/>
                          </a:cubicBezTo>
                          <a:cubicBezTo>
                            <a:pt x="229427" y="166766"/>
                            <a:pt x="228483" y="166353"/>
                            <a:pt x="227598" y="165999"/>
                          </a:cubicBezTo>
                          <a:lnTo>
                            <a:pt x="225060" y="164996"/>
                          </a:lnTo>
                          <a:lnTo>
                            <a:pt x="227598" y="165999"/>
                          </a:lnTo>
                          <a:cubicBezTo>
                            <a:pt x="228542" y="166353"/>
                            <a:pt x="229486" y="166648"/>
                            <a:pt x="230431" y="166884"/>
                          </a:cubicBezTo>
                          <a:cubicBezTo>
                            <a:pt x="240169" y="168950"/>
                            <a:pt x="249730" y="162812"/>
                            <a:pt x="251795" y="153074"/>
                          </a:cubicBezTo>
                          <a:cubicBezTo>
                            <a:pt x="253861" y="143336"/>
                            <a:pt x="247723" y="133775"/>
                            <a:pt x="237985" y="131709"/>
                          </a:cubicBezTo>
                          <a:cubicBezTo>
                            <a:pt x="237041" y="131473"/>
                            <a:pt x="236037" y="131355"/>
                            <a:pt x="235034" y="131296"/>
                          </a:cubicBezTo>
                          <a:lnTo>
                            <a:pt x="232319" y="131178"/>
                          </a:lnTo>
                          <a:lnTo>
                            <a:pt x="235034" y="131296"/>
                          </a:lnTo>
                          <a:cubicBezTo>
                            <a:pt x="236037" y="131355"/>
                            <a:pt x="237041" y="131296"/>
                            <a:pt x="237985" y="131178"/>
                          </a:cubicBezTo>
                          <a:cubicBezTo>
                            <a:pt x="247841" y="129997"/>
                            <a:pt x="254923" y="121027"/>
                            <a:pt x="253743" y="111170"/>
                          </a:cubicBezTo>
                          <a:cubicBezTo>
                            <a:pt x="252563" y="101314"/>
                            <a:pt x="243592" y="94232"/>
                            <a:pt x="233736" y="95412"/>
                          </a:cubicBezTo>
                          <a:cubicBezTo>
                            <a:pt x="232732" y="95530"/>
                            <a:pt x="231788" y="95707"/>
                            <a:pt x="230844" y="96003"/>
                          </a:cubicBezTo>
                          <a:lnTo>
                            <a:pt x="228247" y="96770"/>
                          </a:lnTo>
                          <a:lnTo>
                            <a:pt x="230844" y="96003"/>
                          </a:lnTo>
                          <a:cubicBezTo>
                            <a:pt x="231788" y="95707"/>
                            <a:pt x="232732" y="95353"/>
                            <a:pt x="233618" y="94940"/>
                          </a:cubicBezTo>
                          <a:cubicBezTo>
                            <a:pt x="242529" y="90632"/>
                            <a:pt x="246307" y="79831"/>
                            <a:pt x="241998" y="70919"/>
                          </a:cubicBezTo>
                          <a:cubicBezTo>
                            <a:pt x="237690" y="61949"/>
                            <a:pt x="226889" y="58230"/>
                            <a:pt x="217978" y="62539"/>
                          </a:cubicBezTo>
                          <a:cubicBezTo>
                            <a:pt x="217092" y="62952"/>
                            <a:pt x="216207" y="63483"/>
                            <a:pt x="215440" y="64073"/>
                          </a:cubicBezTo>
                          <a:lnTo>
                            <a:pt x="213197" y="65667"/>
                          </a:lnTo>
                          <a:lnTo>
                            <a:pt x="215440" y="64073"/>
                          </a:lnTo>
                          <a:cubicBezTo>
                            <a:pt x="216266" y="63483"/>
                            <a:pt x="217033" y="62834"/>
                            <a:pt x="217742" y="62185"/>
                          </a:cubicBezTo>
                          <a:cubicBezTo>
                            <a:pt x="224824" y="55220"/>
                            <a:pt x="224883" y="43771"/>
                            <a:pt x="217860" y="36748"/>
                          </a:cubicBezTo>
                          <a:cubicBezTo>
                            <a:pt x="210895" y="29665"/>
                            <a:pt x="199446" y="29606"/>
                            <a:pt x="192422" y="36629"/>
                          </a:cubicBezTo>
                          <a:cubicBezTo>
                            <a:pt x="191655" y="37456"/>
                            <a:pt x="191006" y="38223"/>
                            <a:pt x="190416" y="38990"/>
                          </a:cubicBezTo>
                          <a:lnTo>
                            <a:pt x="188822" y="41174"/>
                          </a:lnTo>
                          <a:lnTo>
                            <a:pt x="190416" y="3899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7" name="Freeform 27"/>
                    <p:cNvSpPr/>
                    <p:nvPr/>
                  </p:nvSpPr>
                  <p:spPr>
                    <a:xfrm>
                      <a:off x="1855604" y="1567208"/>
                      <a:ext cx="185788" cy="1857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788" h="185788">
                          <a:moveTo>
                            <a:pt x="181541" y="120574"/>
                          </a:moveTo>
                          <a:cubicBezTo>
                            <a:pt x="166255" y="169560"/>
                            <a:pt x="114141" y="196827"/>
                            <a:pt x="65214" y="181541"/>
                          </a:cubicBezTo>
                          <a:cubicBezTo>
                            <a:pt x="16229" y="166255"/>
                            <a:pt x="-11038" y="114141"/>
                            <a:pt x="4248" y="65214"/>
                          </a:cubicBezTo>
                          <a:cubicBezTo>
                            <a:pt x="19534" y="16229"/>
                            <a:pt x="71647" y="-11038"/>
                            <a:pt x="120574" y="4248"/>
                          </a:cubicBezTo>
                          <a:cubicBezTo>
                            <a:pt x="169560" y="19534"/>
                            <a:pt x="196826" y="71647"/>
                            <a:pt x="181541" y="120574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9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8" name="Freeform 28"/>
                    <p:cNvSpPr/>
                    <p:nvPr/>
                  </p:nvSpPr>
                  <p:spPr>
                    <a:xfrm>
                      <a:off x="1884758" y="1596303"/>
                      <a:ext cx="127834" cy="127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834" h="127775">
                          <a:moveTo>
                            <a:pt x="104050" y="13692"/>
                          </a:moveTo>
                          <a:lnTo>
                            <a:pt x="119041" y="30867"/>
                          </a:lnTo>
                          <a:lnTo>
                            <a:pt x="92129" y="54356"/>
                          </a:lnTo>
                          <a:lnTo>
                            <a:pt x="127835" y="56776"/>
                          </a:lnTo>
                          <a:lnTo>
                            <a:pt x="126300" y="79499"/>
                          </a:lnTo>
                          <a:lnTo>
                            <a:pt x="90594" y="77138"/>
                          </a:lnTo>
                          <a:lnTo>
                            <a:pt x="114143" y="104050"/>
                          </a:lnTo>
                          <a:lnTo>
                            <a:pt x="96968" y="119041"/>
                          </a:lnTo>
                          <a:lnTo>
                            <a:pt x="73419" y="92129"/>
                          </a:lnTo>
                          <a:lnTo>
                            <a:pt x="71059" y="127776"/>
                          </a:lnTo>
                          <a:lnTo>
                            <a:pt x="48336" y="126300"/>
                          </a:lnTo>
                          <a:lnTo>
                            <a:pt x="50697" y="90594"/>
                          </a:lnTo>
                          <a:lnTo>
                            <a:pt x="23785" y="114143"/>
                          </a:lnTo>
                          <a:lnTo>
                            <a:pt x="8794" y="96968"/>
                          </a:lnTo>
                          <a:lnTo>
                            <a:pt x="35706" y="73419"/>
                          </a:lnTo>
                          <a:lnTo>
                            <a:pt x="0" y="71059"/>
                          </a:lnTo>
                          <a:lnTo>
                            <a:pt x="1534" y="48277"/>
                          </a:lnTo>
                          <a:lnTo>
                            <a:pt x="37241" y="50697"/>
                          </a:lnTo>
                          <a:lnTo>
                            <a:pt x="13692" y="23785"/>
                          </a:lnTo>
                          <a:lnTo>
                            <a:pt x="30867" y="8735"/>
                          </a:lnTo>
                          <a:lnTo>
                            <a:pt x="54415" y="35706"/>
                          </a:lnTo>
                          <a:lnTo>
                            <a:pt x="56776" y="0"/>
                          </a:lnTo>
                          <a:lnTo>
                            <a:pt x="79557" y="1534"/>
                          </a:lnTo>
                          <a:lnTo>
                            <a:pt x="77138" y="37241"/>
                          </a:lnTo>
                          <a:close/>
                        </a:path>
                      </a:pathLst>
                    </a:custGeom>
                    <a:solidFill>
                      <a:srgbClr val="593CF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5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grpSp>
              <p:nvGrpSpPr>
                <p:cNvPr id="29" name="Group 29"/>
                <p:cNvGrpSpPr/>
                <p:nvPr/>
              </p:nvGrpSpPr>
              <p:grpSpPr>
                <a:xfrm flipH="1">
                  <a:off x="840784" y="716625"/>
                  <a:ext cx="1944375" cy="805196"/>
                  <a:chOff x="3391393" y="931278"/>
                  <a:chExt cx="1177486" cy="487615"/>
                </a:xfrm>
              </p:grpSpPr>
              <p:sp>
                <p:nvSpPr>
                  <p:cNvPr id="30" name="Freeform 30"/>
                  <p:cNvSpPr/>
                  <p:nvPr/>
                </p:nvSpPr>
                <p:spPr>
                  <a:xfrm>
                    <a:off x="3605986" y="976620"/>
                    <a:ext cx="537308" cy="348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308" h="348019">
                        <a:moveTo>
                          <a:pt x="537308" y="38406"/>
                        </a:moveTo>
                        <a:lnTo>
                          <a:pt x="536010" y="47554"/>
                        </a:lnTo>
                        <a:lnTo>
                          <a:pt x="283645" y="12497"/>
                        </a:lnTo>
                        <a:cubicBezTo>
                          <a:pt x="263697" y="9723"/>
                          <a:pt x="243748" y="12025"/>
                          <a:pt x="225393" y="18812"/>
                        </a:cubicBezTo>
                        <a:cubicBezTo>
                          <a:pt x="207097" y="25540"/>
                          <a:pt x="190454" y="36694"/>
                          <a:pt x="177116" y="51744"/>
                        </a:cubicBezTo>
                        <a:cubicBezTo>
                          <a:pt x="163778" y="66735"/>
                          <a:pt x="154629" y="84500"/>
                          <a:pt x="150085" y="103445"/>
                        </a:cubicBezTo>
                        <a:cubicBezTo>
                          <a:pt x="145541" y="122331"/>
                          <a:pt x="145600" y="142279"/>
                          <a:pt x="150616" y="161638"/>
                        </a:cubicBezTo>
                        <a:lnTo>
                          <a:pt x="154748" y="177514"/>
                        </a:lnTo>
                        <a:cubicBezTo>
                          <a:pt x="159646" y="196223"/>
                          <a:pt x="160295" y="215581"/>
                          <a:pt x="156990" y="234231"/>
                        </a:cubicBezTo>
                        <a:cubicBezTo>
                          <a:pt x="153685" y="252881"/>
                          <a:pt x="146426" y="270882"/>
                          <a:pt x="135389" y="286817"/>
                        </a:cubicBezTo>
                        <a:cubicBezTo>
                          <a:pt x="124353" y="302811"/>
                          <a:pt x="110129" y="316031"/>
                          <a:pt x="93840" y="325710"/>
                        </a:cubicBezTo>
                        <a:cubicBezTo>
                          <a:pt x="77492" y="335448"/>
                          <a:pt x="59078" y="341704"/>
                          <a:pt x="39779" y="343829"/>
                        </a:cubicBezTo>
                        <a:lnTo>
                          <a:pt x="1653" y="348019"/>
                        </a:lnTo>
                        <a:lnTo>
                          <a:pt x="0" y="332379"/>
                        </a:lnTo>
                        <a:lnTo>
                          <a:pt x="38126" y="328543"/>
                        </a:lnTo>
                        <a:cubicBezTo>
                          <a:pt x="55301" y="326832"/>
                          <a:pt x="71649" y="321402"/>
                          <a:pt x="86227" y="312903"/>
                        </a:cubicBezTo>
                        <a:cubicBezTo>
                          <a:pt x="100804" y="304345"/>
                          <a:pt x="113552" y="292719"/>
                          <a:pt x="123527" y="278613"/>
                        </a:cubicBezTo>
                        <a:cubicBezTo>
                          <a:pt x="133501" y="264449"/>
                          <a:pt x="140111" y="248454"/>
                          <a:pt x="143180" y="231811"/>
                        </a:cubicBezTo>
                        <a:cubicBezTo>
                          <a:pt x="146249" y="215109"/>
                          <a:pt x="145836" y="197816"/>
                          <a:pt x="141586" y="180996"/>
                        </a:cubicBezTo>
                        <a:lnTo>
                          <a:pt x="137573" y="165120"/>
                        </a:lnTo>
                        <a:cubicBezTo>
                          <a:pt x="132143" y="143578"/>
                          <a:pt x="132320" y="121387"/>
                          <a:pt x="137514" y="100494"/>
                        </a:cubicBezTo>
                        <a:cubicBezTo>
                          <a:pt x="142708" y="79660"/>
                          <a:pt x="152977" y="60007"/>
                          <a:pt x="167850" y="43600"/>
                        </a:cubicBezTo>
                        <a:cubicBezTo>
                          <a:pt x="182663" y="27192"/>
                          <a:pt x="201136" y="15035"/>
                          <a:pt x="221321" y="7775"/>
                        </a:cubicBezTo>
                        <a:cubicBezTo>
                          <a:pt x="241505" y="516"/>
                          <a:pt x="263402" y="-1786"/>
                          <a:pt x="285238" y="1401"/>
                        </a:cubicBezTo>
                        <a:lnTo>
                          <a:pt x="537308" y="384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1" name="Freeform 31"/>
                  <p:cNvSpPr/>
                  <p:nvPr/>
                </p:nvSpPr>
                <p:spPr>
                  <a:xfrm>
                    <a:off x="3570339" y="1285451"/>
                    <a:ext cx="59096" cy="5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96" h="59076">
                        <a:moveTo>
                          <a:pt x="37181" y="1003"/>
                        </a:moveTo>
                        <a:cubicBezTo>
                          <a:pt x="21423" y="-3188"/>
                          <a:pt x="5193" y="6137"/>
                          <a:pt x="1003" y="21895"/>
                        </a:cubicBezTo>
                        <a:cubicBezTo>
                          <a:pt x="-3188" y="37653"/>
                          <a:pt x="6137" y="53824"/>
                          <a:pt x="21895" y="58074"/>
                        </a:cubicBezTo>
                        <a:cubicBezTo>
                          <a:pt x="37653" y="62264"/>
                          <a:pt x="53824" y="52939"/>
                          <a:pt x="58074" y="37181"/>
                        </a:cubicBezTo>
                        <a:cubicBezTo>
                          <a:pt x="62323" y="21423"/>
                          <a:pt x="52939" y="5193"/>
                          <a:pt x="37181" y="10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2" name="Freeform 32"/>
                  <p:cNvSpPr/>
                  <p:nvPr/>
                </p:nvSpPr>
                <p:spPr>
                  <a:xfrm>
                    <a:off x="3391393" y="1192614"/>
                    <a:ext cx="209399" cy="137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99" h="137660">
                        <a:moveTo>
                          <a:pt x="207570" y="108595"/>
                        </a:moveTo>
                        <a:lnTo>
                          <a:pt x="209399" y="136098"/>
                        </a:lnTo>
                        <a:cubicBezTo>
                          <a:pt x="164958" y="140937"/>
                          <a:pt x="124530" y="134858"/>
                          <a:pt x="86994" y="113375"/>
                        </a:cubicBezTo>
                        <a:cubicBezTo>
                          <a:pt x="55891" y="95611"/>
                          <a:pt x="27149" y="66691"/>
                          <a:pt x="0" y="23135"/>
                        </a:cubicBezTo>
                        <a:lnTo>
                          <a:pt x="40782" y="0"/>
                        </a:lnTo>
                        <a:cubicBezTo>
                          <a:pt x="60494" y="38303"/>
                          <a:pt x="82036" y="64803"/>
                          <a:pt x="106824" y="81859"/>
                        </a:cubicBezTo>
                        <a:cubicBezTo>
                          <a:pt x="136629" y="102398"/>
                          <a:pt x="170152" y="109539"/>
                          <a:pt x="207570" y="1085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6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3" name="Freeform 33"/>
                  <p:cNvSpPr/>
                  <p:nvPr/>
                </p:nvSpPr>
                <p:spPr>
                  <a:xfrm>
                    <a:off x="3811726" y="931278"/>
                    <a:ext cx="757154" cy="48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154" h="481417">
                        <a:moveTo>
                          <a:pt x="482362" y="6138"/>
                        </a:moveTo>
                        <a:lnTo>
                          <a:pt x="757154" y="481417"/>
                        </a:lnTo>
                        <a:lnTo>
                          <a:pt x="291967" y="4153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CAC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3880326" y="994014"/>
                    <a:ext cx="528829" cy="424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8829" h="424878">
                        <a:moveTo>
                          <a:pt x="442209" y="412130"/>
                        </a:moveTo>
                        <a:cubicBezTo>
                          <a:pt x="423678" y="444295"/>
                          <a:pt x="310066" y="413487"/>
                          <a:pt x="188782" y="343432"/>
                        </a:cubicBezTo>
                        <a:cubicBezTo>
                          <a:pt x="67439" y="273376"/>
                          <a:pt x="-15955" y="190396"/>
                          <a:pt x="2577" y="158290"/>
                        </a:cubicBezTo>
                        <a:lnTo>
                          <a:pt x="86620" y="12749"/>
                        </a:lnTo>
                        <a:cubicBezTo>
                          <a:pt x="105152" y="-19416"/>
                          <a:pt x="218764" y="11391"/>
                          <a:pt x="340048" y="81447"/>
                        </a:cubicBezTo>
                        <a:cubicBezTo>
                          <a:pt x="461390" y="151502"/>
                          <a:pt x="544784" y="234483"/>
                          <a:pt x="526253" y="266589"/>
                        </a:cubicBezTo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3915602" y="1150943"/>
                    <a:ext cx="384621" cy="238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621" h="238552">
                        <a:moveTo>
                          <a:pt x="218958" y="73128"/>
                        </a:moveTo>
                        <a:cubicBezTo>
                          <a:pt x="324071" y="133799"/>
                          <a:pt x="397490" y="203737"/>
                          <a:pt x="382735" y="229233"/>
                        </a:cubicBezTo>
                        <a:cubicBezTo>
                          <a:pt x="368040" y="254729"/>
                          <a:pt x="270776" y="226105"/>
                          <a:pt x="165664" y="165433"/>
                        </a:cubicBezTo>
                        <a:cubicBezTo>
                          <a:pt x="60551" y="104762"/>
                          <a:pt x="-12868" y="34824"/>
                          <a:pt x="1886" y="9328"/>
                        </a:cubicBezTo>
                        <a:cubicBezTo>
                          <a:pt x="16582" y="-16168"/>
                          <a:pt x="113845" y="12397"/>
                          <a:pt x="218958" y="73128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 flipH="1">
                  <a:off x="0" y="2426400"/>
                  <a:ext cx="1284800" cy="250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800" h="2505141">
                      <a:moveTo>
                        <a:pt x="487093" y="1969"/>
                      </a:moveTo>
                      <a:cubicBezTo>
                        <a:pt x="240136" y="18635"/>
                        <a:pt x="0" y="34812"/>
                        <a:pt x="0" y="34812"/>
                      </a:cubicBezTo>
                      <a:lnTo>
                        <a:pt x="401525" y="1073809"/>
                      </a:lnTo>
                      <a:lnTo>
                        <a:pt x="1284800" y="2505141"/>
                      </a:lnTo>
                      <a:lnTo>
                        <a:pt x="1284800" y="416309"/>
                      </a:lnTo>
                      <a:lnTo>
                        <a:pt x="1220113" y="323234"/>
                      </a:lnTo>
                      <a:cubicBezTo>
                        <a:pt x="1044507" y="104843"/>
                        <a:pt x="771658" y="-17218"/>
                        <a:pt x="487093" y="19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37" name="Group 37"/>
                <p:cNvGrpSpPr/>
                <p:nvPr/>
              </p:nvGrpSpPr>
              <p:grpSpPr>
                <a:xfrm flipH="1">
                  <a:off x="4370600" y="2519290"/>
                  <a:ext cx="1808477" cy="1350671"/>
                  <a:chOff x="1336085" y="2022946"/>
                  <a:chExt cx="1095188" cy="817947"/>
                </a:xfrm>
              </p:grpSpPr>
              <p:sp>
                <p:nvSpPr>
                  <p:cNvPr id="38" name="Freeform 38"/>
                  <p:cNvSpPr/>
                  <p:nvPr/>
                </p:nvSpPr>
                <p:spPr>
                  <a:xfrm>
                    <a:off x="1672467" y="2201751"/>
                    <a:ext cx="758806" cy="639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806" h="639142">
                        <a:moveTo>
                          <a:pt x="758806" y="202816"/>
                        </a:moveTo>
                        <a:cubicBezTo>
                          <a:pt x="758806" y="202816"/>
                          <a:pt x="512402" y="69492"/>
                          <a:pt x="460879" y="41576"/>
                        </a:cubicBezTo>
                        <a:cubicBezTo>
                          <a:pt x="453206" y="37386"/>
                          <a:pt x="445239" y="33727"/>
                          <a:pt x="437035" y="30599"/>
                        </a:cubicBezTo>
                        <a:cubicBezTo>
                          <a:pt x="353996" y="-1094"/>
                          <a:pt x="271310" y="-9947"/>
                          <a:pt x="189038" y="12480"/>
                        </a:cubicBezTo>
                        <a:lnTo>
                          <a:pt x="0" y="370253"/>
                        </a:lnTo>
                        <a:lnTo>
                          <a:pt x="515825" y="639143"/>
                        </a:lnTo>
                        <a:lnTo>
                          <a:pt x="758806" y="20281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9" name="Freeform 39"/>
                  <p:cNvSpPr/>
                  <p:nvPr/>
                </p:nvSpPr>
                <p:spPr>
                  <a:xfrm>
                    <a:off x="1984888" y="2022946"/>
                    <a:ext cx="368657" cy="374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657" h="374479">
                        <a:moveTo>
                          <a:pt x="109741" y="266180"/>
                        </a:moveTo>
                        <a:cubicBezTo>
                          <a:pt x="109741" y="266180"/>
                          <a:pt x="52434" y="182137"/>
                          <a:pt x="14426" y="126364"/>
                        </a:cubicBezTo>
                        <a:cubicBezTo>
                          <a:pt x="-5345" y="97327"/>
                          <a:pt x="-4755" y="58965"/>
                          <a:pt x="15960" y="30635"/>
                        </a:cubicBezTo>
                        <a:cubicBezTo>
                          <a:pt x="18203" y="27566"/>
                          <a:pt x="20446" y="24497"/>
                          <a:pt x="22629" y="21546"/>
                        </a:cubicBezTo>
                        <a:cubicBezTo>
                          <a:pt x="38447" y="-113"/>
                          <a:pt x="68015" y="-6369"/>
                          <a:pt x="91268" y="7028"/>
                        </a:cubicBezTo>
                        <a:cubicBezTo>
                          <a:pt x="129631" y="29160"/>
                          <a:pt x="187823" y="62801"/>
                          <a:pt x="233386" y="89064"/>
                        </a:cubicBezTo>
                        <a:cubicBezTo>
                          <a:pt x="277591" y="114619"/>
                          <a:pt x="309934" y="156641"/>
                          <a:pt x="323213" y="205922"/>
                        </a:cubicBezTo>
                        <a:cubicBezTo>
                          <a:pt x="342630" y="277925"/>
                          <a:pt x="368657" y="374480"/>
                          <a:pt x="368657" y="374480"/>
                        </a:cubicBezTo>
                        <a:lnTo>
                          <a:pt x="109741" y="2661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0" name="Freeform 40"/>
                  <p:cNvSpPr/>
                  <p:nvPr/>
                </p:nvSpPr>
                <p:spPr>
                  <a:xfrm>
                    <a:off x="1459763" y="2039792"/>
                    <a:ext cx="481653" cy="335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653" h="335560">
                        <a:moveTo>
                          <a:pt x="481653" y="171311"/>
                        </a:moveTo>
                        <a:cubicBezTo>
                          <a:pt x="481653" y="171311"/>
                          <a:pt x="214828" y="57523"/>
                          <a:pt x="92010" y="5173"/>
                        </a:cubicBezTo>
                        <a:cubicBezTo>
                          <a:pt x="76075" y="-1614"/>
                          <a:pt x="58015" y="-1733"/>
                          <a:pt x="41962" y="4878"/>
                        </a:cubicBezTo>
                        <a:cubicBezTo>
                          <a:pt x="25909" y="11488"/>
                          <a:pt x="13161" y="24236"/>
                          <a:pt x="6669" y="40348"/>
                        </a:cubicBezTo>
                        <a:cubicBezTo>
                          <a:pt x="5783" y="42473"/>
                          <a:pt x="4957" y="44597"/>
                          <a:pt x="4072" y="46722"/>
                        </a:cubicBezTo>
                        <a:cubicBezTo>
                          <a:pt x="-5607" y="70389"/>
                          <a:pt x="2419" y="97596"/>
                          <a:pt x="23371" y="112292"/>
                        </a:cubicBezTo>
                        <a:cubicBezTo>
                          <a:pt x="113434" y="175383"/>
                          <a:pt x="342191" y="335561"/>
                          <a:pt x="342191" y="335561"/>
                        </a:cubicBezTo>
                        <a:lnTo>
                          <a:pt x="481653" y="17131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1" name="Freeform 41"/>
                  <p:cNvSpPr/>
                  <p:nvPr/>
                </p:nvSpPr>
                <p:spPr>
                  <a:xfrm>
                    <a:off x="1336085" y="2165639"/>
                    <a:ext cx="459023" cy="311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023" h="311521">
                        <a:moveTo>
                          <a:pt x="459024" y="133756"/>
                        </a:moveTo>
                        <a:cubicBezTo>
                          <a:pt x="459024" y="133756"/>
                          <a:pt x="207485" y="45759"/>
                          <a:pt x="86968" y="3620"/>
                        </a:cubicBezTo>
                        <a:cubicBezTo>
                          <a:pt x="70502" y="-2164"/>
                          <a:pt x="52383" y="-984"/>
                          <a:pt x="36802" y="6925"/>
                        </a:cubicBezTo>
                        <a:cubicBezTo>
                          <a:pt x="21221" y="14774"/>
                          <a:pt x="9536" y="28644"/>
                          <a:pt x="4342" y="45287"/>
                        </a:cubicBezTo>
                        <a:cubicBezTo>
                          <a:pt x="3693" y="47294"/>
                          <a:pt x="3102" y="49300"/>
                          <a:pt x="2512" y="51307"/>
                        </a:cubicBezTo>
                        <a:cubicBezTo>
                          <a:pt x="-5750" y="77984"/>
                          <a:pt x="6939" y="106667"/>
                          <a:pt x="32199" y="118530"/>
                        </a:cubicBezTo>
                        <a:cubicBezTo>
                          <a:pt x="146400" y="172178"/>
                          <a:pt x="443148" y="311521"/>
                          <a:pt x="443148" y="311521"/>
                        </a:cubicBezTo>
                        <a:lnTo>
                          <a:pt x="459024" y="13375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2" name="Freeform 42"/>
                  <p:cNvSpPr/>
                  <p:nvPr/>
                </p:nvSpPr>
                <p:spPr>
                  <a:xfrm>
                    <a:off x="1355032" y="2345927"/>
                    <a:ext cx="526007" cy="198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07" h="198397">
                        <a:moveTo>
                          <a:pt x="526008" y="40463"/>
                        </a:moveTo>
                        <a:cubicBezTo>
                          <a:pt x="526008" y="40463"/>
                          <a:pt x="192905" y="11602"/>
                          <a:pt x="61765" y="212"/>
                        </a:cubicBezTo>
                        <a:cubicBezTo>
                          <a:pt x="32314" y="-2326"/>
                          <a:pt x="5933" y="18213"/>
                          <a:pt x="1093" y="47368"/>
                        </a:cubicBezTo>
                        <a:cubicBezTo>
                          <a:pt x="975" y="48076"/>
                          <a:pt x="857" y="48784"/>
                          <a:pt x="739" y="49493"/>
                        </a:cubicBezTo>
                        <a:cubicBezTo>
                          <a:pt x="-4041" y="78412"/>
                          <a:pt x="14845" y="105974"/>
                          <a:pt x="43528" y="111994"/>
                        </a:cubicBezTo>
                        <a:cubicBezTo>
                          <a:pt x="164045" y="137313"/>
                          <a:pt x="455008" y="198397"/>
                          <a:pt x="455008" y="198397"/>
                        </a:cubicBezTo>
                        <a:lnTo>
                          <a:pt x="526008" y="404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3" name="Freeform 43"/>
                  <p:cNvSpPr/>
                  <p:nvPr/>
                </p:nvSpPr>
                <p:spPr>
                  <a:xfrm>
                    <a:off x="1424837" y="2450661"/>
                    <a:ext cx="309186" cy="130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86" h="130608">
                        <a:moveTo>
                          <a:pt x="309187" y="0"/>
                        </a:moveTo>
                        <a:cubicBezTo>
                          <a:pt x="309187" y="0"/>
                          <a:pt x="135553" y="14755"/>
                          <a:pt x="47202" y="22250"/>
                        </a:cubicBezTo>
                        <a:cubicBezTo>
                          <a:pt x="19227" y="24611"/>
                          <a:pt x="-1666" y="48927"/>
                          <a:pt x="105" y="76961"/>
                        </a:cubicBezTo>
                        <a:cubicBezTo>
                          <a:pt x="164" y="78023"/>
                          <a:pt x="223" y="79085"/>
                          <a:pt x="282" y="80089"/>
                        </a:cubicBezTo>
                        <a:cubicBezTo>
                          <a:pt x="1816" y="103932"/>
                          <a:pt x="21292" y="122759"/>
                          <a:pt x="45195" y="123468"/>
                        </a:cubicBezTo>
                        <a:cubicBezTo>
                          <a:pt x="124753" y="125828"/>
                          <a:pt x="288943" y="130609"/>
                          <a:pt x="288943" y="130609"/>
                        </a:cubicBezTo>
                        <a:lnTo>
                          <a:pt x="3091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5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4" name="Freeform 44"/>
                  <p:cNvSpPr/>
                  <p:nvPr/>
                </p:nvSpPr>
                <p:spPr>
                  <a:xfrm>
                    <a:off x="1878368" y="2407337"/>
                    <a:ext cx="308078" cy="4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78" h="48120">
                        <a:moveTo>
                          <a:pt x="305439" y="34589"/>
                        </a:moveTo>
                        <a:cubicBezTo>
                          <a:pt x="307505" y="35356"/>
                          <a:pt x="308567" y="37658"/>
                          <a:pt x="307859" y="39724"/>
                        </a:cubicBezTo>
                        <a:cubicBezTo>
                          <a:pt x="307092" y="41790"/>
                          <a:pt x="304790" y="42852"/>
                          <a:pt x="302724" y="42144"/>
                        </a:cubicBezTo>
                        <a:cubicBezTo>
                          <a:pt x="253267" y="24143"/>
                          <a:pt x="203218" y="9565"/>
                          <a:pt x="152403" y="8149"/>
                        </a:cubicBezTo>
                        <a:cubicBezTo>
                          <a:pt x="104421" y="6791"/>
                          <a:pt x="55730" y="17238"/>
                          <a:pt x="6095" y="47514"/>
                        </a:cubicBezTo>
                        <a:cubicBezTo>
                          <a:pt x="4207" y="48695"/>
                          <a:pt x="1728" y="48105"/>
                          <a:pt x="606" y="46157"/>
                        </a:cubicBezTo>
                        <a:cubicBezTo>
                          <a:pt x="-574" y="44268"/>
                          <a:pt x="16" y="41790"/>
                          <a:pt x="1964" y="40668"/>
                        </a:cubicBezTo>
                        <a:cubicBezTo>
                          <a:pt x="53074" y="9447"/>
                          <a:pt x="103240" y="-1294"/>
                          <a:pt x="152698" y="122"/>
                        </a:cubicBezTo>
                        <a:cubicBezTo>
                          <a:pt x="204281" y="1598"/>
                          <a:pt x="255155" y="16293"/>
                          <a:pt x="305439" y="34589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5" name="Freeform 45"/>
                  <p:cNvSpPr/>
                  <p:nvPr/>
                </p:nvSpPr>
                <p:spPr>
                  <a:xfrm>
                    <a:off x="1490144" y="2446694"/>
                    <a:ext cx="247905" cy="28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905" h="28355">
                        <a:moveTo>
                          <a:pt x="4380" y="28342"/>
                        </a:moveTo>
                        <a:cubicBezTo>
                          <a:pt x="2197" y="28519"/>
                          <a:pt x="249" y="26867"/>
                          <a:pt x="13" y="24683"/>
                        </a:cubicBezTo>
                        <a:cubicBezTo>
                          <a:pt x="-164" y="22499"/>
                          <a:pt x="1488" y="20552"/>
                          <a:pt x="3672" y="20375"/>
                        </a:cubicBezTo>
                        <a:lnTo>
                          <a:pt x="243525" y="13"/>
                        </a:lnTo>
                        <a:cubicBezTo>
                          <a:pt x="245709" y="-164"/>
                          <a:pt x="247656" y="1488"/>
                          <a:pt x="247893" y="3672"/>
                        </a:cubicBezTo>
                        <a:cubicBezTo>
                          <a:pt x="248070" y="5856"/>
                          <a:pt x="246417" y="7804"/>
                          <a:pt x="244233" y="7981"/>
                        </a:cubicBezTo>
                        <a:lnTo>
                          <a:pt x="4380" y="28342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6" name="Freeform 46"/>
                  <p:cNvSpPr/>
                  <p:nvPr/>
                </p:nvSpPr>
                <p:spPr>
                  <a:xfrm>
                    <a:off x="1496804" y="2345467"/>
                    <a:ext cx="297854" cy="36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854" h="36990">
                        <a:moveTo>
                          <a:pt x="3623" y="8049"/>
                        </a:moveTo>
                        <a:cubicBezTo>
                          <a:pt x="1439" y="7813"/>
                          <a:pt x="-214" y="5865"/>
                          <a:pt x="22" y="3623"/>
                        </a:cubicBezTo>
                        <a:cubicBezTo>
                          <a:pt x="259" y="1439"/>
                          <a:pt x="2206" y="-213"/>
                          <a:pt x="4390" y="22"/>
                        </a:cubicBezTo>
                        <a:lnTo>
                          <a:pt x="294232" y="29001"/>
                        </a:lnTo>
                        <a:cubicBezTo>
                          <a:pt x="296416" y="29237"/>
                          <a:pt x="298068" y="31184"/>
                          <a:pt x="297832" y="33368"/>
                        </a:cubicBezTo>
                        <a:cubicBezTo>
                          <a:pt x="297596" y="35552"/>
                          <a:pt x="295648" y="37204"/>
                          <a:pt x="293406" y="36968"/>
                        </a:cubicBezTo>
                        <a:lnTo>
                          <a:pt x="3623" y="8049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7" name="Freeform 47"/>
                  <p:cNvSpPr/>
                  <p:nvPr/>
                </p:nvSpPr>
                <p:spPr>
                  <a:xfrm>
                    <a:off x="1568093" y="2217353"/>
                    <a:ext cx="230386" cy="79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386" h="79157">
                        <a:moveTo>
                          <a:pt x="2803" y="7856"/>
                        </a:moveTo>
                        <a:cubicBezTo>
                          <a:pt x="678" y="7207"/>
                          <a:pt x="-502" y="4905"/>
                          <a:pt x="206" y="2780"/>
                        </a:cubicBezTo>
                        <a:cubicBezTo>
                          <a:pt x="855" y="656"/>
                          <a:pt x="3157" y="-466"/>
                          <a:pt x="5223" y="184"/>
                        </a:cubicBezTo>
                        <a:lnTo>
                          <a:pt x="227606" y="71301"/>
                        </a:lnTo>
                        <a:cubicBezTo>
                          <a:pt x="229730" y="71951"/>
                          <a:pt x="230852" y="74252"/>
                          <a:pt x="230203" y="76377"/>
                        </a:cubicBezTo>
                        <a:cubicBezTo>
                          <a:pt x="229553" y="78502"/>
                          <a:pt x="227252" y="79623"/>
                          <a:pt x="225127" y="78974"/>
                        </a:cubicBezTo>
                        <a:lnTo>
                          <a:pt x="2803" y="7856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8" name="Freeform 48"/>
                  <p:cNvSpPr/>
                  <p:nvPr/>
                </p:nvSpPr>
                <p:spPr>
                  <a:xfrm>
                    <a:off x="1951389" y="2197492"/>
                    <a:ext cx="222586" cy="572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86" h="57251">
                        <a:moveTo>
                          <a:pt x="4133" y="8300"/>
                        </a:moveTo>
                        <a:cubicBezTo>
                          <a:pt x="1890" y="8359"/>
                          <a:pt x="60" y="6648"/>
                          <a:pt x="1" y="4405"/>
                        </a:cubicBezTo>
                        <a:cubicBezTo>
                          <a:pt x="-58" y="2162"/>
                          <a:pt x="1654" y="333"/>
                          <a:pt x="3897" y="273"/>
                        </a:cubicBezTo>
                        <a:cubicBezTo>
                          <a:pt x="48456" y="-1143"/>
                          <a:pt x="84399" y="3047"/>
                          <a:pt x="115442" y="10425"/>
                        </a:cubicBezTo>
                        <a:cubicBezTo>
                          <a:pt x="155811" y="19927"/>
                          <a:pt x="187977" y="34740"/>
                          <a:pt x="220260" y="49613"/>
                        </a:cubicBezTo>
                        <a:cubicBezTo>
                          <a:pt x="222267" y="50558"/>
                          <a:pt x="223152" y="52918"/>
                          <a:pt x="222208" y="54925"/>
                        </a:cubicBezTo>
                        <a:cubicBezTo>
                          <a:pt x="221263" y="56932"/>
                          <a:pt x="218903" y="57817"/>
                          <a:pt x="216896" y="56873"/>
                        </a:cubicBezTo>
                        <a:cubicBezTo>
                          <a:pt x="185085" y="42236"/>
                          <a:pt x="153392" y="27599"/>
                          <a:pt x="113613" y="18215"/>
                        </a:cubicBezTo>
                        <a:cubicBezTo>
                          <a:pt x="83100" y="11015"/>
                          <a:pt x="47807" y="6943"/>
                          <a:pt x="4133" y="8300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49" name="Group 49"/>
                <p:cNvGrpSpPr/>
                <p:nvPr/>
              </p:nvGrpSpPr>
              <p:grpSpPr>
                <a:xfrm flipH="1">
                  <a:off x="1896932" y="2472667"/>
                  <a:ext cx="2982689" cy="2204656"/>
                  <a:chOff x="2123017" y="1994712"/>
                  <a:chExt cx="1806274" cy="1335108"/>
                </a:xfrm>
              </p:grpSpPr>
              <p:sp>
                <p:nvSpPr>
                  <p:cNvPr id="50" name="Freeform 50"/>
                  <p:cNvSpPr/>
                  <p:nvPr/>
                </p:nvSpPr>
                <p:spPr>
                  <a:xfrm>
                    <a:off x="2123017" y="1994712"/>
                    <a:ext cx="1806274" cy="133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74" h="1335108">
                        <a:moveTo>
                          <a:pt x="271074" y="309700"/>
                        </a:moveTo>
                        <a:lnTo>
                          <a:pt x="768663" y="564957"/>
                        </a:lnTo>
                        <a:cubicBezTo>
                          <a:pt x="768663" y="564957"/>
                          <a:pt x="992875" y="267561"/>
                          <a:pt x="1117465" y="102367"/>
                        </a:cubicBezTo>
                        <a:cubicBezTo>
                          <a:pt x="1168221" y="35026"/>
                          <a:pt x="1248782" y="-3159"/>
                          <a:pt x="1333061" y="205"/>
                        </a:cubicBezTo>
                        <a:cubicBezTo>
                          <a:pt x="1512065" y="7287"/>
                          <a:pt x="1806274" y="18914"/>
                          <a:pt x="1806274" y="18914"/>
                        </a:cubicBezTo>
                        <a:cubicBezTo>
                          <a:pt x="1806274" y="18914"/>
                          <a:pt x="1324326" y="824759"/>
                          <a:pt x="1091142" y="1214638"/>
                        </a:cubicBezTo>
                        <a:cubicBezTo>
                          <a:pt x="1022385" y="1329607"/>
                          <a:pt x="874661" y="1368972"/>
                          <a:pt x="757803" y="1303461"/>
                        </a:cubicBezTo>
                        <a:cubicBezTo>
                          <a:pt x="473214" y="1143992"/>
                          <a:pt x="0" y="878820"/>
                          <a:pt x="0" y="878820"/>
                        </a:cubicBezTo>
                        <a:lnTo>
                          <a:pt x="271074" y="3097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1" name="Freeform 51"/>
                  <p:cNvSpPr/>
                  <p:nvPr/>
                </p:nvSpPr>
                <p:spPr>
                  <a:xfrm>
                    <a:off x="2879168" y="2544206"/>
                    <a:ext cx="23371" cy="56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71" h="56717">
                        <a:moveTo>
                          <a:pt x="0" y="0"/>
                        </a:moveTo>
                        <a:cubicBezTo>
                          <a:pt x="7790" y="18886"/>
                          <a:pt x="15581" y="37831"/>
                          <a:pt x="23371" y="56717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2" name="Freeform 52"/>
                  <p:cNvSpPr/>
                  <p:nvPr/>
                </p:nvSpPr>
                <p:spPr>
                  <a:xfrm>
                    <a:off x="2305268" y="2398371"/>
                    <a:ext cx="220553" cy="587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553" h="587828">
                        <a:moveTo>
                          <a:pt x="220554" y="0"/>
                        </a:moveTo>
                        <a:cubicBezTo>
                          <a:pt x="147016" y="195943"/>
                          <a:pt x="73479" y="391886"/>
                          <a:pt x="0" y="587828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3" name="Freeform 53"/>
                <p:cNvSpPr/>
                <p:nvPr/>
              </p:nvSpPr>
              <p:spPr>
                <a:xfrm flipH="1">
                  <a:off x="595481" y="4675842"/>
                  <a:ext cx="3683032" cy="2182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32" h="2182159">
                      <a:moveTo>
                        <a:pt x="1432835" y="0"/>
                      </a:moveTo>
                      <a:cubicBezTo>
                        <a:pt x="1432835" y="0"/>
                        <a:pt x="777431" y="717777"/>
                        <a:pt x="342674" y="1259641"/>
                      </a:cubicBezTo>
                      <a:cubicBezTo>
                        <a:pt x="125343" y="1530573"/>
                        <a:pt x="10270" y="1776214"/>
                        <a:pt x="0" y="2024719"/>
                      </a:cubicBezTo>
                      <a:lnTo>
                        <a:pt x="10074" y="2182159"/>
                      </a:lnTo>
                      <a:lnTo>
                        <a:pt x="1448019" y="2182159"/>
                      </a:lnTo>
                      <a:lnTo>
                        <a:pt x="1437410" y="2168740"/>
                      </a:lnTo>
                      <a:cubicBezTo>
                        <a:pt x="1410188" y="2135949"/>
                        <a:pt x="1383107" y="2105061"/>
                        <a:pt x="1356330" y="2076530"/>
                      </a:cubicBezTo>
                      <a:lnTo>
                        <a:pt x="1944291" y="1692059"/>
                      </a:lnTo>
                      <a:cubicBezTo>
                        <a:pt x="1944291" y="1692059"/>
                        <a:pt x="1891984" y="1849210"/>
                        <a:pt x="1821370" y="2066838"/>
                      </a:cubicBezTo>
                      <a:lnTo>
                        <a:pt x="1784102" y="2182159"/>
                      </a:lnTo>
                      <a:lnTo>
                        <a:pt x="3311478" y="2182159"/>
                      </a:lnTo>
                      <a:lnTo>
                        <a:pt x="3348588" y="2082310"/>
                      </a:lnTo>
                      <a:cubicBezTo>
                        <a:pt x="3563532" y="1450897"/>
                        <a:pt x="3644073" y="868711"/>
                        <a:pt x="3683032" y="196378"/>
                      </a:cubicBezTo>
                      <a:close/>
                    </a:path>
                  </a:pathLst>
                </a:custGeom>
                <a:solidFill>
                  <a:srgbClr val="FCACE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4" name="Freeform 54"/>
                <p:cNvSpPr/>
                <p:nvPr/>
              </p:nvSpPr>
              <p:spPr>
                <a:xfrm flipH="1">
                  <a:off x="698934" y="4790733"/>
                  <a:ext cx="493249" cy="1138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338" h="689456">
                      <a:moveTo>
                        <a:pt x="1811" y="3842"/>
                      </a:moveTo>
                      <a:cubicBezTo>
                        <a:pt x="1929" y="1599"/>
                        <a:pt x="3759" y="-112"/>
                        <a:pt x="6001" y="6"/>
                      </a:cubicBezTo>
                      <a:cubicBezTo>
                        <a:pt x="8185" y="124"/>
                        <a:pt x="9956" y="1953"/>
                        <a:pt x="9838" y="4196"/>
                      </a:cubicBezTo>
                      <a:cubicBezTo>
                        <a:pt x="985" y="202027"/>
                        <a:pt x="24828" y="320774"/>
                        <a:pt x="79067" y="409833"/>
                      </a:cubicBezTo>
                      <a:cubicBezTo>
                        <a:pt x="143044" y="514946"/>
                        <a:pt x="249160" y="578687"/>
                        <a:pt x="392694" y="682206"/>
                      </a:cubicBezTo>
                      <a:cubicBezTo>
                        <a:pt x="394464" y="683504"/>
                        <a:pt x="394877" y="685983"/>
                        <a:pt x="393579" y="687812"/>
                      </a:cubicBezTo>
                      <a:cubicBezTo>
                        <a:pt x="392280" y="689583"/>
                        <a:pt x="389802" y="689996"/>
                        <a:pt x="387972" y="688698"/>
                      </a:cubicBezTo>
                      <a:cubicBezTo>
                        <a:pt x="243317" y="584411"/>
                        <a:pt x="136669" y="519904"/>
                        <a:pt x="72162" y="414024"/>
                      </a:cubicBezTo>
                      <a:cubicBezTo>
                        <a:pt x="17333" y="323961"/>
                        <a:pt x="-7160" y="203857"/>
                        <a:pt x="1811" y="38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5" name="Freeform 55"/>
                <p:cNvSpPr/>
                <p:nvPr/>
              </p:nvSpPr>
              <p:spPr>
                <a:xfrm flipH="1">
                  <a:off x="2096187" y="5708916"/>
                  <a:ext cx="379979" cy="114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79" h="1149085">
                      <a:moveTo>
                        <a:pt x="244832" y="409526"/>
                      </a:moveTo>
                      <a:lnTo>
                        <a:pt x="215017" y="499669"/>
                      </a:lnTo>
                      <a:cubicBezTo>
                        <a:pt x="159376" y="667875"/>
                        <a:pt x="93745" y="866194"/>
                        <a:pt x="30896" y="1055872"/>
                      </a:cubicBezTo>
                      <a:lnTo>
                        <a:pt x="0" y="1149085"/>
                      </a:lnTo>
                      <a:lnTo>
                        <a:pt x="4141" y="1149085"/>
                      </a:lnTo>
                      <a:lnTo>
                        <a:pt x="26654" y="1082227"/>
                      </a:lnTo>
                      <a:cubicBezTo>
                        <a:pt x="88795" y="896941"/>
                        <a:pt x="153448" y="700929"/>
                        <a:pt x="207431" y="529811"/>
                      </a:cubicBezTo>
                      <a:close/>
                      <a:moveTo>
                        <a:pt x="379851" y="492"/>
                      </a:moveTo>
                      <a:cubicBezTo>
                        <a:pt x="382634" y="-8923"/>
                        <a:pt x="339381" y="119816"/>
                        <a:pt x="338711" y="118677"/>
                      </a:cubicBezTo>
                      <a:cubicBezTo>
                        <a:pt x="337835" y="117019"/>
                        <a:pt x="336177" y="115850"/>
                        <a:pt x="334326" y="115460"/>
                      </a:cubicBezTo>
                      <a:lnTo>
                        <a:pt x="159097" y="77842"/>
                      </a:lnTo>
                      <a:cubicBezTo>
                        <a:pt x="155490" y="77061"/>
                        <a:pt x="151983" y="79304"/>
                        <a:pt x="151202" y="82910"/>
                      </a:cubicBezTo>
                      <a:cubicBezTo>
                        <a:pt x="150422" y="86515"/>
                        <a:pt x="152665" y="90024"/>
                        <a:pt x="156270" y="90803"/>
                      </a:cubicBezTo>
                      <a:lnTo>
                        <a:pt x="324190" y="126765"/>
                      </a:lnTo>
                      <a:cubicBezTo>
                        <a:pt x="309593" y="191045"/>
                        <a:pt x="281580" y="289365"/>
                        <a:pt x="245711" y="406697"/>
                      </a:cubicBezTo>
                      <a:lnTo>
                        <a:pt x="244832" y="409526"/>
                      </a:lnTo>
                      <a:lnTo>
                        <a:pt x="254675" y="379765"/>
                      </a:lnTo>
                      <a:cubicBezTo>
                        <a:pt x="292062" y="266718"/>
                        <a:pt x="322032" y="176058"/>
                        <a:pt x="339198" y="124135"/>
                      </a:cubicBezTo>
                      <a:cubicBezTo>
                        <a:pt x="367809" y="37595"/>
                        <a:pt x="378586" y="4771"/>
                        <a:pt x="379851" y="4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flipH="1">
                  <a:off x="2249922" y="6089170"/>
                  <a:ext cx="877991" cy="76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991" h="768830">
                      <a:moveTo>
                        <a:pt x="877991" y="0"/>
                      </a:moveTo>
                      <a:cubicBezTo>
                        <a:pt x="877991" y="0"/>
                        <a:pt x="312834" y="365953"/>
                        <a:pt x="62270" y="528221"/>
                      </a:cubicBezTo>
                      <a:cubicBezTo>
                        <a:pt x="31376" y="548200"/>
                        <a:pt x="9838" y="579874"/>
                        <a:pt x="2627" y="616029"/>
                      </a:cubicBezTo>
                      <a:cubicBezTo>
                        <a:pt x="-4586" y="652187"/>
                        <a:pt x="3212" y="689610"/>
                        <a:pt x="24068" y="720017"/>
                      </a:cubicBezTo>
                      <a:lnTo>
                        <a:pt x="57644" y="768830"/>
                      </a:lnTo>
                      <a:lnTo>
                        <a:pt x="635489" y="768830"/>
                      </a:lnTo>
                      <a:close/>
                    </a:path>
                  </a:pathLst>
                </a:custGeom>
                <a:noFill/>
                <a:ln w="6015" cap="rnd">
                  <a:solidFill>
                    <a:srgbClr val="FFFFFF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57" name="Group 57"/>
                <p:cNvGrpSpPr/>
                <p:nvPr/>
              </p:nvGrpSpPr>
              <p:grpSpPr>
                <a:xfrm flipH="1">
                  <a:off x="452902" y="2457825"/>
                  <a:ext cx="2763411" cy="2470331"/>
                  <a:chOff x="3130293" y="1985724"/>
                  <a:chExt cx="1673482" cy="1495997"/>
                </a:xfrm>
              </p:grpSpPr>
              <p:sp>
                <p:nvSpPr>
                  <p:cNvPr id="58" name="Freeform 58"/>
                  <p:cNvSpPr/>
                  <p:nvPr/>
                </p:nvSpPr>
                <p:spPr>
                  <a:xfrm>
                    <a:off x="3134307" y="1985724"/>
                    <a:ext cx="1669468" cy="1495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468" h="1495997">
                        <a:moveTo>
                          <a:pt x="1308627" y="85386"/>
                        </a:moveTo>
                        <a:cubicBezTo>
                          <a:pt x="1295053" y="32269"/>
                          <a:pt x="1245477" y="-3555"/>
                          <a:pt x="1190766" y="281"/>
                        </a:cubicBezTo>
                        <a:cubicBezTo>
                          <a:pt x="1032182" y="11317"/>
                          <a:pt x="712772" y="33627"/>
                          <a:pt x="540791" y="45607"/>
                        </a:cubicBezTo>
                        <a:cubicBezTo>
                          <a:pt x="470853" y="50506"/>
                          <a:pt x="411126" y="97839"/>
                          <a:pt x="390469" y="164767"/>
                        </a:cubicBezTo>
                        <a:cubicBezTo>
                          <a:pt x="289370" y="491673"/>
                          <a:pt x="0" y="1427477"/>
                          <a:pt x="0" y="1427477"/>
                        </a:cubicBezTo>
                        <a:lnTo>
                          <a:pt x="1669469" y="1495998"/>
                        </a:lnTo>
                        <a:cubicBezTo>
                          <a:pt x="1669469" y="1496057"/>
                          <a:pt x="1392080" y="411584"/>
                          <a:pt x="1308627" y="85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9" name="Freeform 59"/>
                  <p:cNvSpPr/>
                  <p:nvPr/>
                </p:nvSpPr>
                <p:spPr>
                  <a:xfrm>
                    <a:off x="3130293" y="2651266"/>
                    <a:ext cx="242392" cy="765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392" h="765949">
                        <a:moveTo>
                          <a:pt x="7850" y="763116"/>
                        </a:moveTo>
                        <a:cubicBezTo>
                          <a:pt x="7201" y="765241"/>
                          <a:pt x="4959" y="766421"/>
                          <a:pt x="2834" y="765772"/>
                        </a:cubicBezTo>
                        <a:cubicBezTo>
                          <a:pt x="709" y="765123"/>
                          <a:pt x="-471" y="762880"/>
                          <a:pt x="178" y="760755"/>
                        </a:cubicBezTo>
                        <a:lnTo>
                          <a:pt x="234542" y="2834"/>
                        </a:lnTo>
                        <a:cubicBezTo>
                          <a:pt x="235191" y="709"/>
                          <a:pt x="237434" y="-471"/>
                          <a:pt x="239559" y="178"/>
                        </a:cubicBezTo>
                        <a:cubicBezTo>
                          <a:pt x="241684" y="827"/>
                          <a:pt x="242864" y="3070"/>
                          <a:pt x="242215" y="5195"/>
                        </a:cubicBezTo>
                        <a:lnTo>
                          <a:pt x="7850" y="763116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0" name="Freeform 60"/>
                  <p:cNvSpPr/>
                  <p:nvPr/>
                </p:nvSpPr>
                <p:spPr>
                  <a:xfrm>
                    <a:off x="4585168" y="2638813"/>
                    <a:ext cx="135509" cy="506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509" h="506502">
                        <a:moveTo>
                          <a:pt x="135390" y="501485"/>
                        </a:moveTo>
                        <a:cubicBezTo>
                          <a:pt x="135922" y="503609"/>
                          <a:pt x="134623" y="505793"/>
                          <a:pt x="132498" y="506383"/>
                        </a:cubicBezTo>
                        <a:cubicBezTo>
                          <a:pt x="130374" y="506914"/>
                          <a:pt x="128190" y="505616"/>
                          <a:pt x="127600" y="503491"/>
                        </a:cubicBezTo>
                        <a:lnTo>
                          <a:pt x="119" y="5018"/>
                        </a:lnTo>
                        <a:cubicBezTo>
                          <a:pt x="-412" y="2893"/>
                          <a:pt x="886" y="709"/>
                          <a:pt x="3011" y="119"/>
                        </a:cubicBezTo>
                        <a:cubicBezTo>
                          <a:pt x="5135" y="-412"/>
                          <a:pt x="7319" y="886"/>
                          <a:pt x="7910" y="3011"/>
                        </a:cubicBezTo>
                        <a:lnTo>
                          <a:pt x="135390" y="501485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1" name="Freeform 61"/>
                  <p:cNvSpPr/>
                  <p:nvPr/>
                </p:nvSpPr>
                <p:spPr>
                  <a:xfrm>
                    <a:off x="3887861" y="1991317"/>
                    <a:ext cx="361845" cy="125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845" h="125923">
                        <a:moveTo>
                          <a:pt x="361845" y="0"/>
                        </a:moveTo>
                        <a:cubicBezTo>
                          <a:pt x="333103" y="68521"/>
                          <a:pt x="264582" y="118569"/>
                          <a:pt x="190631" y="125179"/>
                        </a:cubicBezTo>
                        <a:cubicBezTo>
                          <a:pt x="116621" y="131730"/>
                          <a:pt x="40369" y="94548"/>
                          <a:pt x="0" y="32165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2" name="Group 62"/>
                <p:cNvGrpSpPr/>
                <p:nvPr/>
              </p:nvGrpSpPr>
              <p:grpSpPr>
                <a:xfrm flipH="1">
                  <a:off x="1280773" y="1495421"/>
                  <a:ext cx="824924" cy="1102962"/>
                  <a:chOff x="3802866" y="1402906"/>
                  <a:chExt cx="499562" cy="667938"/>
                </a:xfrm>
              </p:grpSpPr>
              <p:sp>
                <p:nvSpPr>
                  <p:cNvPr id="63" name="Freeform 63"/>
                  <p:cNvSpPr/>
                  <p:nvPr/>
                </p:nvSpPr>
                <p:spPr>
                  <a:xfrm>
                    <a:off x="3940210" y="1848314"/>
                    <a:ext cx="260568" cy="2225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568" h="222530">
                        <a:moveTo>
                          <a:pt x="4662" y="157403"/>
                        </a:moveTo>
                        <a:cubicBezTo>
                          <a:pt x="3246" y="110601"/>
                          <a:pt x="1357" y="62206"/>
                          <a:pt x="0" y="15404"/>
                        </a:cubicBezTo>
                        <a:cubicBezTo>
                          <a:pt x="85754" y="10092"/>
                          <a:pt x="167437" y="5312"/>
                          <a:pt x="253191" y="0"/>
                        </a:cubicBezTo>
                        <a:cubicBezTo>
                          <a:pt x="255670" y="46448"/>
                          <a:pt x="258090" y="92837"/>
                          <a:pt x="260568" y="139285"/>
                        </a:cubicBezTo>
                        <a:cubicBezTo>
                          <a:pt x="237020" y="183903"/>
                          <a:pt x="190100" y="217249"/>
                          <a:pt x="139816" y="222029"/>
                        </a:cubicBezTo>
                        <a:cubicBezTo>
                          <a:pt x="89532" y="226810"/>
                          <a:pt x="36179" y="196828"/>
                          <a:pt x="4662" y="157403"/>
                        </a:cubicBezTo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4" name="Freeform 64"/>
                  <p:cNvSpPr/>
                  <p:nvPr/>
                </p:nvSpPr>
                <p:spPr>
                  <a:xfrm>
                    <a:off x="3802866" y="1517468"/>
                    <a:ext cx="460125" cy="379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125" h="379936">
                        <a:moveTo>
                          <a:pt x="243873" y="754"/>
                        </a:moveTo>
                        <a:cubicBezTo>
                          <a:pt x="370587" y="10020"/>
                          <a:pt x="467319" y="102325"/>
                          <a:pt x="459706" y="206730"/>
                        </a:cubicBezTo>
                        <a:cubicBezTo>
                          <a:pt x="452092" y="311134"/>
                          <a:pt x="342966" y="388449"/>
                          <a:pt x="216253" y="379183"/>
                        </a:cubicBezTo>
                        <a:cubicBezTo>
                          <a:pt x="89539" y="369917"/>
                          <a:pt x="-7193" y="277611"/>
                          <a:pt x="420" y="173207"/>
                        </a:cubicBezTo>
                        <a:cubicBezTo>
                          <a:pt x="8034" y="68743"/>
                          <a:pt x="117160" y="-8512"/>
                          <a:pt x="243873" y="754"/>
                        </a:cubicBez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5" name="Freeform 65"/>
                  <p:cNvSpPr/>
                  <p:nvPr/>
                </p:nvSpPr>
                <p:spPr>
                  <a:xfrm>
                    <a:off x="3907020" y="1861690"/>
                    <a:ext cx="214019" cy="39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019" h="39732">
                        <a:moveTo>
                          <a:pt x="208830" y="20619"/>
                        </a:moveTo>
                        <a:cubicBezTo>
                          <a:pt x="210955" y="19970"/>
                          <a:pt x="213198" y="21209"/>
                          <a:pt x="213847" y="23334"/>
                        </a:cubicBezTo>
                        <a:cubicBezTo>
                          <a:pt x="214496" y="25459"/>
                          <a:pt x="213257" y="27701"/>
                          <a:pt x="211132" y="28350"/>
                        </a:cubicBezTo>
                        <a:cubicBezTo>
                          <a:pt x="195433" y="33072"/>
                          <a:pt x="178967" y="36436"/>
                          <a:pt x="161910" y="38207"/>
                        </a:cubicBezTo>
                        <a:cubicBezTo>
                          <a:pt x="145621" y="39918"/>
                          <a:pt x="128859" y="40213"/>
                          <a:pt x="111744" y="38974"/>
                        </a:cubicBezTo>
                        <a:cubicBezTo>
                          <a:pt x="92091" y="37557"/>
                          <a:pt x="73205" y="34134"/>
                          <a:pt x="55263" y="29059"/>
                        </a:cubicBezTo>
                        <a:cubicBezTo>
                          <a:pt x="36318" y="23688"/>
                          <a:pt x="18494" y="16370"/>
                          <a:pt x="2087" y="7517"/>
                        </a:cubicBezTo>
                        <a:cubicBezTo>
                          <a:pt x="139" y="6454"/>
                          <a:pt x="-569" y="4035"/>
                          <a:pt x="493" y="2087"/>
                        </a:cubicBezTo>
                        <a:cubicBezTo>
                          <a:pt x="1556" y="139"/>
                          <a:pt x="3976" y="-569"/>
                          <a:pt x="5923" y="493"/>
                        </a:cubicBezTo>
                        <a:cubicBezTo>
                          <a:pt x="21858" y="9110"/>
                          <a:pt x="39151" y="16192"/>
                          <a:pt x="57506" y="21386"/>
                        </a:cubicBezTo>
                        <a:cubicBezTo>
                          <a:pt x="74916" y="26344"/>
                          <a:pt x="93330" y="29649"/>
                          <a:pt x="112393" y="31065"/>
                        </a:cubicBezTo>
                        <a:cubicBezTo>
                          <a:pt x="128978" y="32305"/>
                          <a:pt x="145326" y="31951"/>
                          <a:pt x="161084" y="30298"/>
                        </a:cubicBezTo>
                        <a:cubicBezTo>
                          <a:pt x="177609" y="28409"/>
                          <a:pt x="193603" y="25163"/>
                          <a:pt x="208830" y="20619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6" name="Freeform 66"/>
                  <p:cNvSpPr/>
                  <p:nvPr/>
                </p:nvSpPr>
                <p:spPr>
                  <a:xfrm>
                    <a:off x="3858541" y="1402906"/>
                    <a:ext cx="411688" cy="424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688" h="424279">
                        <a:moveTo>
                          <a:pt x="336041" y="293552"/>
                        </a:moveTo>
                        <a:lnTo>
                          <a:pt x="293134" y="195581"/>
                        </a:lnTo>
                        <a:cubicBezTo>
                          <a:pt x="293134" y="195581"/>
                          <a:pt x="246863" y="176459"/>
                          <a:pt x="225853" y="167783"/>
                        </a:cubicBezTo>
                        <a:cubicBezTo>
                          <a:pt x="219242" y="165068"/>
                          <a:pt x="211924" y="164478"/>
                          <a:pt x="204960" y="166071"/>
                        </a:cubicBezTo>
                        <a:cubicBezTo>
                          <a:pt x="191090" y="169317"/>
                          <a:pt x="166775" y="174983"/>
                          <a:pt x="150485" y="178760"/>
                        </a:cubicBezTo>
                        <a:cubicBezTo>
                          <a:pt x="140098" y="181180"/>
                          <a:pt x="129239" y="178170"/>
                          <a:pt x="121566" y="170734"/>
                        </a:cubicBezTo>
                        <a:cubicBezTo>
                          <a:pt x="117848" y="167134"/>
                          <a:pt x="113717" y="163120"/>
                          <a:pt x="109821" y="159343"/>
                        </a:cubicBezTo>
                        <a:cubicBezTo>
                          <a:pt x="99788" y="149605"/>
                          <a:pt x="84797" y="146949"/>
                          <a:pt x="71990" y="152615"/>
                        </a:cubicBezTo>
                        <a:cubicBezTo>
                          <a:pt x="52219" y="161468"/>
                          <a:pt x="26664" y="174098"/>
                          <a:pt x="21942" y="170321"/>
                        </a:cubicBezTo>
                        <a:cubicBezTo>
                          <a:pt x="14388" y="164242"/>
                          <a:pt x="8250" y="156392"/>
                          <a:pt x="4472" y="147421"/>
                        </a:cubicBezTo>
                        <a:cubicBezTo>
                          <a:pt x="-2964" y="129775"/>
                          <a:pt x="-1016" y="108528"/>
                          <a:pt x="9489" y="92475"/>
                        </a:cubicBezTo>
                        <a:cubicBezTo>
                          <a:pt x="19994" y="76480"/>
                          <a:pt x="38822" y="67451"/>
                          <a:pt x="57944" y="67273"/>
                        </a:cubicBezTo>
                        <a:cubicBezTo>
                          <a:pt x="52337" y="40833"/>
                          <a:pt x="73229" y="14334"/>
                          <a:pt x="98608" y="5186"/>
                        </a:cubicBezTo>
                        <a:cubicBezTo>
                          <a:pt x="124045" y="-3962"/>
                          <a:pt x="152256" y="405"/>
                          <a:pt x="178342" y="7428"/>
                        </a:cubicBezTo>
                        <a:cubicBezTo>
                          <a:pt x="218947" y="18347"/>
                          <a:pt x="253001" y="38295"/>
                          <a:pt x="291305" y="55647"/>
                        </a:cubicBezTo>
                        <a:cubicBezTo>
                          <a:pt x="338992" y="77248"/>
                          <a:pt x="377767" y="117794"/>
                          <a:pt x="397184" y="166366"/>
                        </a:cubicBezTo>
                        <a:cubicBezTo>
                          <a:pt x="416602" y="214939"/>
                          <a:pt x="416543" y="271066"/>
                          <a:pt x="396889" y="319579"/>
                        </a:cubicBezTo>
                        <a:cubicBezTo>
                          <a:pt x="393348" y="328373"/>
                          <a:pt x="372987" y="292136"/>
                          <a:pt x="367793" y="299808"/>
                        </a:cubicBezTo>
                        <a:lnTo>
                          <a:pt x="325417" y="424279"/>
                        </a:lnTo>
                        <a:lnTo>
                          <a:pt x="285107" y="390579"/>
                        </a:lnTo>
                        <a:lnTo>
                          <a:pt x="336041" y="2935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4215204" y="1487851"/>
                    <a:ext cx="29932" cy="22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32" h="22421">
                        <a:moveTo>
                          <a:pt x="24822" y="566"/>
                        </a:moveTo>
                        <a:cubicBezTo>
                          <a:pt x="26298" y="-438"/>
                          <a:pt x="28363" y="-84"/>
                          <a:pt x="29367" y="1451"/>
                        </a:cubicBezTo>
                        <a:cubicBezTo>
                          <a:pt x="30370" y="2926"/>
                          <a:pt x="30016" y="4992"/>
                          <a:pt x="28481" y="6054"/>
                        </a:cubicBezTo>
                        <a:cubicBezTo>
                          <a:pt x="20691" y="11307"/>
                          <a:pt x="12900" y="16619"/>
                          <a:pt x="5110" y="21871"/>
                        </a:cubicBezTo>
                        <a:cubicBezTo>
                          <a:pt x="3634" y="22875"/>
                          <a:pt x="1569" y="22461"/>
                          <a:pt x="565" y="20986"/>
                        </a:cubicBezTo>
                        <a:cubicBezTo>
                          <a:pt x="-438" y="19511"/>
                          <a:pt x="-84" y="17445"/>
                          <a:pt x="1450" y="16442"/>
                        </a:cubicBezTo>
                        <a:cubicBezTo>
                          <a:pt x="9241" y="11130"/>
                          <a:pt x="17032" y="5818"/>
                          <a:pt x="24822" y="566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8" name="Freeform 68"/>
                  <p:cNvSpPr/>
                  <p:nvPr/>
                </p:nvSpPr>
                <p:spPr>
                  <a:xfrm>
                    <a:off x="3866569" y="1637402"/>
                    <a:ext cx="31656" cy="31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6" h="31648">
                        <a:moveTo>
                          <a:pt x="44" y="14674"/>
                        </a:moveTo>
                        <a:cubicBezTo>
                          <a:pt x="694" y="5998"/>
                          <a:pt x="8248" y="-553"/>
                          <a:pt x="16983" y="37"/>
                        </a:cubicBezTo>
                        <a:cubicBezTo>
                          <a:pt x="25659" y="686"/>
                          <a:pt x="32210" y="8241"/>
                          <a:pt x="31620" y="16975"/>
                        </a:cubicBezTo>
                        <a:cubicBezTo>
                          <a:pt x="30970" y="25651"/>
                          <a:pt x="23416" y="32202"/>
                          <a:pt x="14681" y="31612"/>
                        </a:cubicBezTo>
                        <a:cubicBezTo>
                          <a:pt x="5946" y="30963"/>
                          <a:pt x="-605" y="23349"/>
                          <a:pt x="44" y="14674"/>
                        </a:cubicBezTo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9" name="Freeform 69"/>
                  <p:cNvSpPr/>
                  <p:nvPr/>
                </p:nvSpPr>
                <p:spPr>
                  <a:xfrm>
                    <a:off x="4023324" y="1676591"/>
                    <a:ext cx="31656" cy="31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6" h="31648">
                        <a:moveTo>
                          <a:pt x="44" y="14674"/>
                        </a:moveTo>
                        <a:cubicBezTo>
                          <a:pt x="694" y="5998"/>
                          <a:pt x="8248" y="-553"/>
                          <a:pt x="16983" y="37"/>
                        </a:cubicBezTo>
                        <a:cubicBezTo>
                          <a:pt x="25659" y="686"/>
                          <a:pt x="32210" y="8241"/>
                          <a:pt x="31620" y="16975"/>
                        </a:cubicBezTo>
                        <a:cubicBezTo>
                          <a:pt x="30971" y="25651"/>
                          <a:pt x="23416" y="32202"/>
                          <a:pt x="14681" y="31612"/>
                        </a:cubicBezTo>
                        <a:cubicBezTo>
                          <a:pt x="5946" y="30963"/>
                          <a:pt x="-605" y="23408"/>
                          <a:pt x="44" y="14674"/>
                        </a:cubicBezTo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3961929" y="1753471"/>
                    <a:ext cx="63268" cy="29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68" h="29607">
                        <a:moveTo>
                          <a:pt x="63268" y="0"/>
                        </a:moveTo>
                        <a:cubicBezTo>
                          <a:pt x="63150" y="13161"/>
                          <a:pt x="52409" y="25496"/>
                          <a:pt x="38185" y="28742"/>
                        </a:cubicBezTo>
                        <a:cubicBezTo>
                          <a:pt x="24021" y="31988"/>
                          <a:pt x="7554" y="25850"/>
                          <a:pt x="0" y="14460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1" name="Freeform 71"/>
                  <p:cNvSpPr/>
                  <p:nvPr/>
                </p:nvSpPr>
                <p:spPr>
                  <a:xfrm>
                    <a:off x="3925279" y="1632600"/>
                    <a:ext cx="52526" cy="104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26" h="104109">
                        <a:moveTo>
                          <a:pt x="52527" y="0"/>
                        </a:moveTo>
                        <a:cubicBezTo>
                          <a:pt x="12748" y="28211"/>
                          <a:pt x="3246" y="62383"/>
                          <a:pt x="0" y="97735"/>
                        </a:cubicBezTo>
                        <a:cubicBezTo>
                          <a:pt x="11804" y="100096"/>
                          <a:pt x="26263" y="101749"/>
                          <a:pt x="38067" y="104109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3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2" name="Freeform 72"/>
                  <p:cNvSpPr/>
                  <p:nvPr/>
                </p:nvSpPr>
                <p:spPr>
                  <a:xfrm>
                    <a:off x="3866614" y="1580966"/>
                    <a:ext cx="59904" cy="30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04" h="30328">
                        <a:moveTo>
                          <a:pt x="59904" y="30328"/>
                        </a:moveTo>
                        <a:cubicBezTo>
                          <a:pt x="58547" y="17108"/>
                          <a:pt x="48632" y="5127"/>
                          <a:pt x="35943" y="1350"/>
                        </a:cubicBezTo>
                        <a:cubicBezTo>
                          <a:pt x="23194" y="-2486"/>
                          <a:pt x="8381" y="2058"/>
                          <a:pt x="0" y="12387"/>
                        </a:cubicBezTo>
                      </a:path>
                    </a:pathLst>
                  </a:custGeom>
                  <a:noFill/>
                  <a:ln w="25181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3" name="Freeform 73"/>
                  <p:cNvSpPr/>
                  <p:nvPr/>
                </p:nvSpPr>
                <p:spPr>
                  <a:xfrm>
                    <a:off x="4039126" y="1641453"/>
                    <a:ext cx="45975" cy="11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75" h="11744">
                        <a:moveTo>
                          <a:pt x="45976" y="11745"/>
                        </a:moveTo>
                        <a:cubicBezTo>
                          <a:pt x="34408" y="8912"/>
                          <a:pt x="11567" y="2774"/>
                          <a:pt x="0" y="0"/>
                        </a:cubicBezTo>
                      </a:path>
                    </a:pathLst>
                  </a:custGeom>
                  <a:noFill/>
                  <a:ln w="25181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4" name="Freeform 74"/>
                  <p:cNvSpPr/>
                  <p:nvPr/>
                </p:nvSpPr>
                <p:spPr>
                  <a:xfrm>
                    <a:off x="3836337" y="1514319"/>
                    <a:ext cx="42107" cy="5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07" h="54095">
                        <a:moveTo>
                          <a:pt x="118" y="3076"/>
                        </a:moveTo>
                        <a:cubicBezTo>
                          <a:pt x="236" y="1246"/>
                          <a:pt x="1830" y="-111"/>
                          <a:pt x="3659" y="7"/>
                        </a:cubicBezTo>
                        <a:cubicBezTo>
                          <a:pt x="5489" y="125"/>
                          <a:pt x="6846" y="1719"/>
                          <a:pt x="6728" y="3548"/>
                        </a:cubicBezTo>
                        <a:cubicBezTo>
                          <a:pt x="5253" y="23438"/>
                          <a:pt x="20066" y="43268"/>
                          <a:pt x="39543" y="47576"/>
                        </a:cubicBezTo>
                        <a:cubicBezTo>
                          <a:pt x="41313" y="47989"/>
                          <a:pt x="42435" y="49701"/>
                          <a:pt x="42021" y="51531"/>
                        </a:cubicBezTo>
                        <a:cubicBezTo>
                          <a:pt x="41608" y="53301"/>
                          <a:pt x="39897" y="54423"/>
                          <a:pt x="38067" y="54009"/>
                        </a:cubicBezTo>
                        <a:cubicBezTo>
                          <a:pt x="15522" y="48993"/>
                          <a:pt x="-1593" y="26094"/>
                          <a:pt x="118" y="3076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5" name="Freeform 75"/>
                  <p:cNvSpPr/>
                  <p:nvPr/>
                </p:nvSpPr>
                <p:spPr>
                  <a:xfrm>
                    <a:off x="4164097" y="1639468"/>
                    <a:ext cx="19950" cy="65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50" h="65571">
                        <a:moveTo>
                          <a:pt x="14373" y="922"/>
                        </a:moveTo>
                        <a:cubicBezTo>
                          <a:pt x="15671" y="-317"/>
                          <a:pt x="17796" y="-317"/>
                          <a:pt x="19035" y="981"/>
                        </a:cubicBezTo>
                        <a:cubicBezTo>
                          <a:pt x="20275" y="2280"/>
                          <a:pt x="20275" y="4345"/>
                          <a:pt x="18917" y="5644"/>
                        </a:cubicBezTo>
                        <a:cubicBezTo>
                          <a:pt x="4575" y="19513"/>
                          <a:pt x="2333" y="44124"/>
                          <a:pt x="13959" y="60354"/>
                        </a:cubicBezTo>
                        <a:cubicBezTo>
                          <a:pt x="15022" y="61830"/>
                          <a:pt x="14668" y="63896"/>
                          <a:pt x="13192" y="64958"/>
                        </a:cubicBezTo>
                        <a:cubicBezTo>
                          <a:pt x="11717" y="66020"/>
                          <a:pt x="9651" y="65666"/>
                          <a:pt x="8589" y="64191"/>
                        </a:cubicBezTo>
                        <a:cubicBezTo>
                          <a:pt x="-4808" y="45423"/>
                          <a:pt x="-2271" y="16975"/>
                          <a:pt x="14373" y="922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6" name="Freeform 76"/>
                  <p:cNvSpPr/>
                  <p:nvPr/>
                </p:nvSpPr>
                <p:spPr>
                  <a:xfrm>
                    <a:off x="4205632" y="1452149"/>
                    <a:ext cx="19971" cy="65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71" h="65623">
                        <a:moveTo>
                          <a:pt x="14387" y="915"/>
                        </a:moveTo>
                        <a:cubicBezTo>
                          <a:pt x="15685" y="-324"/>
                          <a:pt x="17751" y="-324"/>
                          <a:pt x="19049" y="1033"/>
                        </a:cubicBezTo>
                        <a:cubicBezTo>
                          <a:pt x="20288" y="2332"/>
                          <a:pt x="20288" y="4456"/>
                          <a:pt x="18990" y="5696"/>
                        </a:cubicBezTo>
                        <a:cubicBezTo>
                          <a:pt x="4649" y="19565"/>
                          <a:pt x="2406" y="44176"/>
                          <a:pt x="14032" y="60406"/>
                        </a:cubicBezTo>
                        <a:cubicBezTo>
                          <a:pt x="15095" y="61882"/>
                          <a:pt x="14741" y="63948"/>
                          <a:pt x="13265" y="65010"/>
                        </a:cubicBezTo>
                        <a:cubicBezTo>
                          <a:pt x="11790" y="66072"/>
                          <a:pt x="9724" y="65718"/>
                          <a:pt x="8662" y="64243"/>
                        </a:cubicBezTo>
                        <a:cubicBezTo>
                          <a:pt x="-4854" y="45416"/>
                          <a:pt x="-2257" y="16968"/>
                          <a:pt x="14387" y="915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7" name="Freeform 77"/>
                  <p:cNvSpPr/>
                  <p:nvPr/>
                </p:nvSpPr>
                <p:spPr>
                  <a:xfrm>
                    <a:off x="4204556" y="1683631"/>
                    <a:ext cx="97872" cy="12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72" h="126250">
                        <a:moveTo>
                          <a:pt x="26559" y="493"/>
                        </a:moveTo>
                        <a:cubicBezTo>
                          <a:pt x="53471" y="-3049"/>
                          <a:pt x="81800" y="12828"/>
                          <a:pt x="92778" y="37675"/>
                        </a:cubicBezTo>
                        <a:cubicBezTo>
                          <a:pt x="103755" y="62522"/>
                          <a:pt x="96496" y="94156"/>
                          <a:pt x="75780" y="111684"/>
                        </a:cubicBezTo>
                        <a:cubicBezTo>
                          <a:pt x="55065" y="129213"/>
                          <a:pt x="22663" y="131160"/>
                          <a:pt x="0" y="116229"/>
                        </a:cubicBezTo>
                        <a:lnTo>
                          <a:pt x="26559" y="493"/>
                        </a:ln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8" name="Freeform 78"/>
                  <p:cNvSpPr/>
                  <p:nvPr/>
                </p:nvSpPr>
                <p:spPr>
                  <a:xfrm>
                    <a:off x="4247699" y="1740545"/>
                    <a:ext cx="29686" cy="9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6" h="9029">
                        <a:moveTo>
                          <a:pt x="29687" y="9030"/>
                        </a:moveTo>
                        <a:lnTo>
                          <a:pt x="0" y="0"/>
                        </a:lnTo>
                      </a:path>
                    </a:pathLst>
                  </a:custGeom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9" name="Freeform 79"/>
                  <p:cNvSpPr/>
                  <p:nvPr/>
                </p:nvSpPr>
                <p:spPr>
                  <a:xfrm>
                    <a:off x="4243981" y="1712452"/>
                    <a:ext cx="37614" cy="63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14" h="63268">
                        <a:moveTo>
                          <a:pt x="13987" y="0"/>
                        </a:moveTo>
                        <a:cubicBezTo>
                          <a:pt x="51819" y="16820"/>
                          <a:pt x="42081" y="60022"/>
                          <a:pt x="0" y="63268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80" name="Group 80"/>
                <p:cNvGrpSpPr/>
                <p:nvPr/>
              </p:nvGrpSpPr>
              <p:grpSpPr>
                <a:xfrm flipH="1">
                  <a:off x="1032999" y="3075294"/>
                  <a:ext cx="855061" cy="1202431"/>
                  <a:chOff x="3934663" y="2359654"/>
                  <a:chExt cx="517813" cy="728175"/>
                </a:xfrm>
              </p:grpSpPr>
              <p:sp>
                <p:nvSpPr>
                  <p:cNvPr id="81" name="Freeform 81"/>
                  <p:cNvSpPr/>
                  <p:nvPr/>
                </p:nvSpPr>
                <p:spPr>
                  <a:xfrm>
                    <a:off x="4164718" y="2571709"/>
                    <a:ext cx="251892" cy="516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892" h="516120">
                        <a:moveTo>
                          <a:pt x="158525" y="0"/>
                        </a:moveTo>
                        <a:lnTo>
                          <a:pt x="251893" y="494815"/>
                        </a:lnTo>
                        <a:lnTo>
                          <a:pt x="151679" y="419389"/>
                        </a:lnTo>
                        <a:lnTo>
                          <a:pt x="76784" y="516120"/>
                        </a:lnTo>
                        <a:lnTo>
                          <a:pt x="0" y="27503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2" name="Freeform 82"/>
                  <p:cNvSpPr/>
                  <p:nvPr/>
                </p:nvSpPr>
                <p:spPr>
                  <a:xfrm>
                    <a:off x="3934663" y="2548456"/>
                    <a:ext cx="383858" cy="516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858" h="516120">
                        <a:moveTo>
                          <a:pt x="241624" y="0"/>
                        </a:moveTo>
                        <a:lnTo>
                          <a:pt x="0" y="441757"/>
                        </a:lnTo>
                        <a:lnTo>
                          <a:pt x="118569" y="400975"/>
                        </a:lnTo>
                        <a:lnTo>
                          <a:pt x="159882" y="516120"/>
                        </a:lnTo>
                        <a:lnTo>
                          <a:pt x="383859" y="75072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3" name="Freeform 83"/>
                  <p:cNvSpPr/>
                  <p:nvPr/>
                </p:nvSpPr>
                <p:spPr>
                  <a:xfrm>
                    <a:off x="4055021" y="2359654"/>
                    <a:ext cx="397455" cy="396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455" h="396179">
                        <a:moveTo>
                          <a:pt x="170959" y="32815"/>
                        </a:moveTo>
                        <a:cubicBezTo>
                          <a:pt x="170723" y="31280"/>
                          <a:pt x="170605" y="29746"/>
                          <a:pt x="170605" y="28152"/>
                        </a:cubicBezTo>
                        <a:cubicBezTo>
                          <a:pt x="170605" y="12630"/>
                          <a:pt x="183235" y="0"/>
                          <a:pt x="198757" y="0"/>
                        </a:cubicBezTo>
                        <a:cubicBezTo>
                          <a:pt x="214279" y="0"/>
                          <a:pt x="226909" y="12630"/>
                          <a:pt x="226909" y="28152"/>
                        </a:cubicBezTo>
                        <a:cubicBezTo>
                          <a:pt x="226909" y="29687"/>
                          <a:pt x="226791" y="31280"/>
                          <a:pt x="226496" y="32815"/>
                        </a:cubicBezTo>
                        <a:lnTo>
                          <a:pt x="225788" y="37005"/>
                        </a:lnTo>
                        <a:lnTo>
                          <a:pt x="226496" y="32815"/>
                        </a:lnTo>
                        <a:cubicBezTo>
                          <a:pt x="226732" y="31280"/>
                          <a:pt x="227145" y="29746"/>
                          <a:pt x="227618" y="28329"/>
                        </a:cubicBezTo>
                        <a:cubicBezTo>
                          <a:pt x="232693" y="13634"/>
                          <a:pt x="248687" y="5784"/>
                          <a:pt x="263383" y="10860"/>
                        </a:cubicBezTo>
                        <a:cubicBezTo>
                          <a:pt x="278079" y="15935"/>
                          <a:pt x="285928" y="31929"/>
                          <a:pt x="280853" y="46625"/>
                        </a:cubicBezTo>
                        <a:cubicBezTo>
                          <a:pt x="280322" y="48101"/>
                          <a:pt x="279731" y="49517"/>
                          <a:pt x="278964" y="50874"/>
                        </a:cubicBezTo>
                        <a:lnTo>
                          <a:pt x="276957" y="54593"/>
                        </a:lnTo>
                        <a:lnTo>
                          <a:pt x="278964" y="50874"/>
                        </a:lnTo>
                        <a:cubicBezTo>
                          <a:pt x="279731" y="49517"/>
                          <a:pt x="280558" y="48219"/>
                          <a:pt x="281502" y="46979"/>
                        </a:cubicBezTo>
                        <a:cubicBezTo>
                          <a:pt x="291063" y="34703"/>
                          <a:pt x="308769" y="32519"/>
                          <a:pt x="321044" y="42022"/>
                        </a:cubicBezTo>
                        <a:cubicBezTo>
                          <a:pt x="333320" y="51583"/>
                          <a:pt x="335504" y="69288"/>
                          <a:pt x="326002" y="81564"/>
                        </a:cubicBezTo>
                        <a:cubicBezTo>
                          <a:pt x="325058" y="82804"/>
                          <a:pt x="323995" y="83925"/>
                          <a:pt x="322874" y="84987"/>
                        </a:cubicBezTo>
                        <a:lnTo>
                          <a:pt x="319746" y="87879"/>
                        </a:lnTo>
                        <a:lnTo>
                          <a:pt x="322874" y="84987"/>
                        </a:lnTo>
                        <a:cubicBezTo>
                          <a:pt x="323995" y="83925"/>
                          <a:pt x="325235" y="82981"/>
                          <a:pt x="326533" y="82154"/>
                        </a:cubicBezTo>
                        <a:cubicBezTo>
                          <a:pt x="339517" y="73656"/>
                          <a:pt x="356987" y="77315"/>
                          <a:pt x="365486" y="90299"/>
                        </a:cubicBezTo>
                        <a:cubicBezTo>
                          <a:pt x="373985" y="103283"/>
                          <a:pt x="370325" y="120753"/>
                          <a:pt x="357341" y="129311"/>
                        </a:cubicBezTo>
                        <a:cubicBezTo>
                          <a:pt x="356043" y="130137"/>
                          <a:pt x="354685" y="130904"/>
                          <a:pt x="353269" y="131553"/>
                        </a:cubicBezTo>
                        <a:lnTo>
                          <a:pt x="349373" y="133265"/>
                        </a:lnTo>
                        <a:lnTo>
                          <a:pt x="353269" y="131553"/>
                        </a:lnTo>
                        <a:cubicBezTo>
                          <a:pt x="354685" y="130904"/>
                          <a:pt x="356161" y="130432"/>
                          <a:pt x="357695" y="130019"/>
                        </a:cubicBezTo>
                        <a:cubicBezTo>
                          <a:pt x="372745" y="126183"/>
                          <a:pt x="388090" y="135331"/>
                          <a:pt x="391926" y="150380"/>
                        </a:cubicBezTo>
                        <a:cubicBezTo>
                          <a:pt x="395763" y="165430"/>
                          <a:pt x="386614" y="180775"/>
                          <a:pt x="371565" y="184611"/>
                        </a:cubicBezTo>
                        <a:cubicBezTo>
                          <a:pt x="370030" y="184966"/>
                          <a:pt x="368496" y="185261"/>
                          <a:pt x="366961" y="185378"/>
                        </a:cubicBezTo>
                        <a:lnTo>
                          <a:pt x="362712" y="185733"/>
                        </a:lnTo>
                        <a:lnTo>
                          <a:pt x="366961" y="185378"/>
                        </a:lnTo>
                        <a:cubicBezTo>
                          <a:pt x="368496" y="185261"/>
                          <a:pt x="370089" y="185261"/>
                          <a:pt x="371624" y="185378"/>
                        </a:cubicBezTo>
                        <a:cubicBezTo>
                          <a:pt x="387087" y="186677"/>
                          <a:pt x="398654" y="200251"/>
                          <a:pt x="397356" y="215773"/>
                        </a:cubicBezTo>
                        <a:cubicBezTo>
                          <a:pt x="396058" y="231295"/>
                          <a:pt x="382483" y="242804"/>
                          <a:pt x="366961" y="241506"/>
                        </a:cubicBezTo>
                        <a:cubicBezTo>
                          <a:pt x="365427" y="241388"/>
                          <a:pt x="363892" y="241092"/>
                          <a:pt x="362358" y="240738"/>
                        </a:cubicBezTo>
                        <a:lnTo>
                          <a:pt x="358226" y="239676"/>
                        </a:lnTo>
                        <a:lnTo>
                          <a:pt x="362358" y="240738"/>
                        </a:lnTo>
                        <a:cubicBezTo>
                          <a:pt x="363833" y="241092"/>
                          <a:pt x="365309" y="241624"/>
                          <a:pt x="366784" y="242273"/>
                        </a:cubicBezTo>
                        <a:cubicBezTo>
                          <a:pt x="381008" y="248529"/>
                          <a:pt x="387500" y="265172"/>
                          <a:pt x="381244" y="279396"/>
                        </a:cubicBezTo>
                        <a:cubicBezTo>
                          <a:pt x="374988" y="293619"/>
                          <a:pt x="358404" y="300111"/>
                          <a:pt x="344121" y="293855"/>
                        </a:cubicBezTo>
                        <a:cubicBezTo>
                          <a:pt x="342705" y="293265"/>
                          <a:pt x="341347" y="292498"/>
                          <a:pt x="340049" y="291613"/>
                        </a:cubicBezTo>
                        <a:lnTo>
                          <a:pt x="336507" y="289311"/>
                        </a:lnTo>
                        <a:lnTo>
                          <a:pt x="340049" y="291613"/>
                        </a:lnTo>
                        <a:cubicBezTo>
                          <a:pt x="341347" y="292439"/>
                          <a:pt x="342586" y="293442"/>
                          <a:pt x="343708" y="294446"/>
                        </a:cubicBezTo>
                        <a:cubicBezTo>
                          <a:pt x="355158" y="304951"/>
                          <a:pt x="355866" y="322834"/>
                          <a:pt x="345360" y="334224"/>
                        </a:cubicBezTo>
                        <a:cubicBezTo>
                          <a:pt x="334855" y="345674"/>
                          <a:pt x="317031" y="346382"/>
                          <a:pt x="305581" y="335877"/>
                        </a:cubicBezTo>
                        <a:cubicBezTo>
                          <a:pt x="304460" y="334814"/>
                          <a:pt x="303398" y="333693"/>
                          <a:pt x="302454" y="332454"/>
                        </a:cubicBezTo>
                        <a:lnTo>
                          <a:pt x="299857" y="329090"/>
                        </a:lnTo>
                        <a:lnTo>
                          <a:pt x="302454" y="332454"/>
                        </a:lnTo>
                        <a:cubicBezTo>
                          <a:pt x="303398" y="333693"/>
                          <a:pt x="304283" y="334992"/>
                          <a:pt x="304991" y="336349"/>
                        </a:cubicBezTo>
                        <a:cubicBezTo>
                          <a:pt x="312369" y="350041"/>
                          <a:pt x="307293" y="367098"/>
                          <a:pt x="293601" y="374534"/>
                        </a:cubicBezTo>
                        <a:cubicBezTo>
                          <a:pt x="279908" y="381912"/>
                          <a:pt x="262852" y="376836"/>
                          <a:pt x="255415" y="363144"/>
                        </a:cubicBezTo>
                        <a:cubicBezTo>
                          <a:pt x="254648" y="361786"/>
                          <a:pt x="254058" y="360370"/>
                          <a:pt x="253527" y="358894"/>
                        </a:cubicBezTo>
                        <a:lnTo>
                          <a:pt x="252110" y="354881"/>
                        </a:lnTo>
                        <a:lnTo>
                          <a:pt x="253527" y="358894"/>
                        </a:lnTo>
                        <a:cubicBezTo>
                          <a:pt x="253999" y="360370"/>
                          <a:pt x="254412" y="361845"/>
                          <a:pt x="254648" y="363380"/>
                        </a:cubicBezTo>
                        <a:cubicBezTo>
                          <a:pt x="257186" y="378725"/>
                          <a:pt x="246858" y="393243"/>
                          <a:pt x="231513" y="395781"/>
                        </a:cubicBezTo>
                        <a:cubicBezTo>
                          <a:pt x="216168" y="398319"/>
                          <a:pt x="201649" y="387991"/>
                          <a:pt x="199111" y="372646"/>
                        </a:cubicBezTo>
                        <a:cubicBezTo>
                          <a:pt x="198875" y="371111"/>
                          <a:pt x="198757" y="369577"/>
                          <a:pt x="198757" y="368042"/>
                        </a:cubicBezTo>
                        <a:lnTo>
                          <a:pt x="198757" y="363793"/>
                        </a:lnTo>
                        <a:lnTo>
                          <a:pt x="198757" y="368042"/>
                        </a:lnTo>
                        <a:cubicBezTo>
                          <a:pt x="198757" y="369577"/>
                          <a:pt x="198639" y="371111"/>
                          <a:pt x="198344" y="372646"/>
                        </a:cubicBezTo>
                        <a:cubicBezTo>
                          <a:pt x="195806" y="387991"/>
                          <a:pt x="181288" y="398378"/>
                          <a:pt x="165943" y="395781"/>
                        </a:cubicBezTo>
                        <a:cubicBezTo>
                          <a:pt x="150598" y="393243"/>
                          <a:pt x="140269" y="378725"/>
                          <a:pt x="142807" y="363380"/>
                        </a:cubicBezTo>
                        <a:cubicBezTo>
                          <a:pt x="143043" y="361845"/>
                          <a:pt x="143457" y="360370"/>
                          <a:pt x="143929" y="358894"/>
                        </a:cubicBezTo>
                        <a:lnTo>
                          <a:pt x="145286" y="354881"/>
                        </a:lnTo>
                        <a:lnTo>
                          <a:pt x="143929" y="358894"/>
                        </a:lnTo>
                        <a:cubicBezTo>
                          <a:pt x="143398" y="360370"/>
                          <a:pt x="142807" y="361786"/>
                          <a:pt x="142040" y="363144"/>
                        </a:cubicBezTo>
                        <a:cubicBezTo>
                          <a:pt x="134663" y="376836"/>
                          <a:pt x="117547" y="381912"/>
                          <a:pt x="103855" y="374534"/>
                        </a:cubicBezTo>
                        <a:cubicBezTo>
                          <a:pt x="90162" y="367157"/>
                          <a:pt x="85087" y="350041"/>
                          <a:pt x="92464" y="336349"/>
                        </a:cubicBezTo>
                        <a:cubicBezTo>
                          <a:pt x="93231" y="334992"/>
                          <a:pt x="94058" y="333693"/>
                          <a:pt x="95002" y="332454"/>
                        </a:cubicBezTo>
                        <a:lnTo>
                          <a:pt x="97599" y="329090"/>
                        </a:lnTo>
                        <a:lnTo>
                          <a:pt x="95002" y="332454"/>
                        </a:lnTo>
                        <a:cubicBezTo>
                          <a:pt x="94058" y="333693"/>
                          <a:pt x="92995" y="334814"/>
                          <a:pt x="91874" y="335877"/>
                        </a:cubicBezTo>
                        <a:cubicBezTo>
                          <a:pt x="80424" y="346382"/>
                          <a:pt x="62601" y="345674"/>
                          <a:pt x="52095" y="334224"/>
                        </a:cubicBezTo>
                        <a:cubicBezTo>
                          <a:pt x="41590" y="322775"/>
                          <a:pt x="42298" y="304951"/>
                          <a:pt x="53748" y="294446"/>
                        </a:cubicBezTo>
                        <a:cubicBezTo>
                          <a:pt x="54869" y="293383"/>
                          <a:pt x="56108" y="292439"/>
                          <a:pt x="57407" y="291613"/>
                        </a:cubicBezTo>
                        <a:lnTo>
                          <a:pt x="60948" y="289311"/>
                        </a:lnTo>
                        <a:lnTo>
                          <a:pt x="57407" y="291613"/>
                        </a:lnTo>
                        <a:cubicBezTo>
                          <a:pt x="56108" y="292439"/>
                          <a:pt x="54751" y="293206"/>
                          <a:pt x="53335" y="293855"/>
                        </a:cubicBezTo>
                        <a:cubicBezTo>
                          <a:pt x="39111" y="300111"/>
                          <a:pt x="22468" y="293619"/>
                          <a:pt x="16212" y="279396"/>
                        </a:cubicBezTo>
                        <a:cubicBezTo>
                          <a:pt x="9956" y="265172"/>
                          <a:pt x="16448" y="248529"/>
                          <a:pt x="30671" y="242273"/>
                        </a:cubicBezTo>
                        <a:cubicBezTo>
                          <a:pt x="32088" y="241624"/>
                          <a:pt x="33563" y="241151"/>
                          <a:pt x="35098" y="240738"/>
                        </a:cubicBezTo>
                        <a:lnTo>
                          <a:pt x="39229" y="239676"/>
                        </a:lnTo>
                        <a:lnTo>
                          <a:pt x="35098" y="240738"/>
                        </a:lnTo>
                        <a:cubicBezTo>
                          <a:pt x="33622" y="241092"/>
                          <a:pt x="32088" y="241388"/>
                          <a:pt x="30494" y="241506"/>
                        </a:cubicBezTo>
                        <a:cubicBezTo>
                          <a:pt x="14972" y="242804"/>
                          <a:pt x="1398" y="231236"/>
                          <a:pt x="99" y="215773"/>
                        </a:cubicBezTo>
                        <a:cubicBezTo>
                          <a:pt x="-1199" y="200251"/>
                          <a:pt x="10369" y="186677"/>
                          <a:pt x="25832" y="185378"/>
                        </a:cubicBezTo>
                        <a:cubicBezTo>
                          <a:pt x="27366" y="185261"/>
                          <a:pt x="28960" y="185261"/>
                          <a:pt x="30494" y="185378"/>
                        </a:cubicBezTo>
                        <a:lnTo>
                          <a:pt x="34744" y="185733"/>
                        </a:lnTo>
                        <a:lnTo>
                          <a:pt x="30494" y="185378"/>
                        </a:lnTo>
                        <a:cubicBezTo>
                          <a:pt x="28960" y="185261"/>
                          <a:pt x="27425" y="184966"/>
                          <a:pt x="25891" y="184611"/>
                        </a:cubicBezTo>
                        <a:cubicBezTo>
                          <a:pt x="10841" y="180775"/>
                          <a:pt x="1693" y="165489"/>
                          <a:pt x="5529" y="150380"/>
                        </a:cubicBezTo>
                        <a:cubicBezTo>
                          <a:pt x="9365" y="135331"/>
                          <a:pt x="24652" y="126183"/>
                          <a:pt x="39760" y="130019"/>
                        </a:cubicBezTo>
                        <a:cubicBezTo>
                          <a:pt x="41236" y="130373"/>
                          <a:pt x="42711" y="130904"/>
                          <a:pt x="44187" y="131553"/>
                        </a:cubicBezTo>
                        <a:lnTo>
                          <a:pt x="48082" y="133265"/>
                        </a:lnTo>
                        <a:lnTo>
                          <a:pt x="44187" y="131553"/>
                        </a:lnTo>
                        <a:cubicBezTo>
                          <a:pt x="42770" y="130904"/>
                          <a:pt x="41413" y="130196"/>
                          <a:pt x="40114" y="129311"/>
                        </a:cubicBezTo>
                        <a:cubicBezTo>
                          <a:pt x="27130" y="120812"/>
                          <a:pt x="23412" y="103342"/>
                          <a:pt x="31970" y="90299"/>
                        </a:cubicBezTo>
                        <a:cubicBezTo>
                          <a:pt x="40469" y="77315"/>
                          <a:pt x="57938" y="73597"/>
                          <a:pt x="70981" y="82154"/>
                        </a:cubicBezTo>
                        <a:cubicBezTo>
                          <a:pt x="72280" y="82981"/>
                          <a:pt x="73519" y="83984"/>
                          <a:pt x="74640" y="84987"/>
                        </a:cubicBezTo>
                        <a:lnTo>
                          <a:pt x="77769" y="87879"/>
                        </a:lnTo>
                        <a:lnTo>
                          <a:pt x="74640" y="84987"/>
                        </a:lnTo>
                        <a:cubicBezTo>
                          <a:pt x="73519" y="83925"/>
                          <a:pt x="72457" y="82804"/>
                          <a:pt x="71513" y="81564"/>
                        </a:cubicBezTo>
                        <a:cubicBezTo>
                          <a:pt x="61952" y="69288"/>
                          <a:pt x="64194" y="51583"/>
                          <a:pt x="76470" y="42022"/>
                        </a:cubicBezTo>
                        <a:cubicBezTo>
                          <a:pt x="88746" y="32460"/>
                          <a:pt x="106452" y="34703"/>
                          <a:pt x="116013" y="46979"/>
                        </a:cubicBezTo>
                        <a:cubicBezTo>
                          <a:pt x="116957" y="48219"/>
                          <a:pt x="117842" y="49517"/>
                          <a:pt x="118550" y="50874"/>
                        </a:cubicBezTo>
                        <a:lnTo>
                          <a:pt x="120557" y="54593"/>
                        </a:lnTo>
                        <a:lnTo>
                          <a:pt x="118550" y="50874"/>
                        </a:lnTo>
                        <a:cubicBezTo>
                          <a:pt x="117783" y="49517"/>
                          <a:pt x="117193" y="48101"/>
                          <a:pt x="116662" y="46625"/>
                        </a:cubicBezTo>
                        <a:cubicBezTo>
                          <a:pt x="111645" y="31929"/>
                          <a:pt x="119436" y="15876"/>
                          <a:pt x="134132" y="10860"/>
                        </a:cubicBezTo>
                        <a:cubicBezTo>
                          <a:pt x="148827" y="5784"/>
                          <a:pt x="164881" y="13634"/>
                          <a:pt x="169897" y="28329"/>
                        </a:cubicBezTo>
                        <a:cubicBezTo>
                          <a:pt x="170369" y="29746"/>
                          <a:pt x="170723" y="31280"/>
                          <a:pt x="170959" y="32815"/>
                        </a:cubicBezTo>
                        <a:lnTo>
                          <a:pt x="171668" y="37005"/>
                        </a:lnTo>
                        <a:lnTo>
                          <a:pt x="170959" y="32815"/>
                        </a:lnTo>
                        <a:close/>
                      </a:path>
                    </a:pathLst>
                  </a:custGeom>
                  <a:solidFill>
                    <a:srgbClr val="FCAC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4" name="Freeform 84"/>
                  <p:cNvSpPr/>
                  <p:nvPr/>
                </p:nvSpPr>
                <p:spPr>
                  <a:xfrm>
                    <a:off x="4108430" y="2413554"/>
                    <a:ext cx="290695" cy="290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695" h="290754">
                        <a:moveTo>
                          <a:pt x="1814" y="122625"/>
                        </a:moveTo>
                        <a:cubicBezTo>
                          <a:pt x="-10757" y="201888"/>
                          <a:pt x="43363" y="276370"/>
                          <a:pt x="122625" y="288941"/>
                        </a:cubicBezTo>
                        <a:cubicBezTo>
                          <a:pt x="201888" y="301512"/>
                          <a:pt x="276370" y="247391"/>
                          <a:pt x="288882" y="168129"/>
                        </a:cubicBezTo>
                        <a:cubicBezTo>
                          <a:pt x="301453" y="88866"/>
                          <a:pt x="247332" y="14385"/>
                          <a:pt x="168070" y="1814"/>
                        </a:cubicBezTo>
                        <a:cubicBezTo>
                          <a:pt x="88807" y="-10757"/>
                          <a:pt x="14326" y="43363"/>
                          <a:pt x="1814" y="122625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5" name="Freeform 85"/>
                  <p:cNvSpPr/>
                  <p:nvPr/>
                </p:nvSpPr>
                <p:spPr>
                  <a:xfrm>
                    <a:off x="4155157" y="2460635"/>
                    <a:ext cx="196592" cy="196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592" h="196592">
                        <a:moveTo>
                          <a:pt x="76843" y="0"/>
                        </a:moveTo>
                        <a:lnTo>
                          <a:pt x="43910" y="13633"/>
                        </a:lnTo>
                        <a:lnTo>
                          <a:pt x="65334" y="65334"/>
                        </a:lnTo>
                        <a:lnTo>
                          <a:pt x="13633" y="43910"/>
                        </a:lnTo>
                        <a:lnTo>
                          <a:pt x="0" y="76902"/>
                        </a:lnTo>
                        <a:lnTo>
                          <a:pt x="51701" y="98266"/>
                        </a:lnTo>
                        <a:lnTo>
                          <a:pt x="0" y="119690"/>
                        </a:lnTo>
                        <a:lnTo>
                          <a:pt x="13633" y="152682"/>
                        </a:lnTo>
                        <a:lnTo>
                          <a:pt x="65334" y="131258"/>
                        </a:lnTo>
                        <a:lnTo>
                          <a:pt x="43910" y="182959"/>
                        </a:lnTo>
                        <a:lnTo>
                          <a:pt x="76843" y="196592"/>
                        </a:lnTo>
                        <a:lnTo>
                          <a:pt x="98267" y="144891"/>
                        </a:lnTo>
                        <a:lnTo>
                          <a:pt x="119691" y="196592"/>
                        </a:lnTo>
                        <a:lnTo>
                          <a:pt x="152623" y="182959"/>
                        </a:lnTo>
                        <a:lnTo>
                          <a:pt x="131258" y="131258"/>
                        </a:lnTo>
                        <a:lnTo>
                          <a:pt x="182959" y="152682"/>
                        </a:lnTo>
                        <a:lnTo>
                          <a:pt x="196592" y="119690"/>
                        </a:lnTo>
                        <a:lnTo>
                          <a:pt x="144891" y="98266"/>
                        </a:lnTo>
                        <a:lnTo>
                          <a:pt x="196592" y="76902"/>
                        </a:lnTo>
                        <a:lnTo>
                          <a:pt x="182959" y="43910"/>
                        </a:lnTo>
                        <a:lnTo>
                          <a:pt x="131258" y="65334"/>
                        </a:lnTo>
                        <a:lnTo>
                          <a:pt x="152623" y="13633"/>
                        </a:lnTo>
                        <a:lnTo>
                          <a:pt x="119691" y="0"/>
                        </a:lnTo>
                        <a:lnTo>
                          <a:pt x="98267" y="51701"/>
                        </a:ln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86" name="AutoShape 86"/>
          <p:cNvSpPr>
            <a:spLocks noGrp="1"/>
          </p:cNvSpPr>
          <p:nvPr>
            <p:ph type="ctrTitle"/>
          </p:nvPr>
        </p:nvSpPr>
        <p:spPr>
          <a:xfrm>
            <a:off x="6607600" y="1486865"/>
            <a:ext cx="4876065" cy="2067947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44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7" name="AutoShape 87"/>
          <p:cNvSpPr>
            <a:spLocks noGrp="1"/>
          </p:cNvSpPr>
          <p:nvPr>
            <p:ph type="subTitle" sz="quarter" idx="1"/>
          </p:nvPr>
        </p:nvSpPr>
        <p:spPr>
          <a:xfrm>
            <a:off x="6608234" y="3659186"/>
            <a:ext cx="4904776" cy="877558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3" name="AutoShape 3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85750" indent="-28575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742950" lvl="1" indent="-28575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200150" lvl="2" indent="-28575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57350" lvl="3" indent="-28575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114550" lvl="4" indent="-28575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vert="horz" wrap="none" lIns="91440" tIns="45720" rIns="91440" bIns="45720" anchor="t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>
            <a:spLocks noGrp="1"/>
          </p:cNvSpPr>
          <p:nvPr>
            <p:ph sz="quarter" idx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457200" indent="-457200" algn="l">
              <a:lnSpc>
                <a:spcPct val="130000"/>
              </a:lnSpc>
              <a:spcBef>
                <a:spcPts val="1000"/>
              </a:spcBef>
            </a:pPr>
            <a:r>
              <a:rPr lang="en-US" sz="24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-23670" y="-11315"/>
            <a:ext cx="12239340" cy="6880630"/>
            <a:chOff x="0" y="-22629"/>
            <a:chExt cx="12239340" cy="6880630"/>
          </a:xfrm>
        </p:grpSpPr>
        <p:grpSp>
          <p:nvGrpSpPr>
            <p:cNvPr id="3" name="Group 3"/>
            <p:cNvGrpSpPr/>
            <p:nvPr/>
          </p:nvGrpSpPr>
          <p:grpSpPr>
            <a:xfrm flipH="1">
              <a:off x="23670" y="0"/>
              <a:ext cx="12168331" cy="6858000"/>
              <a:chOff x="0" y="0"/>
              <a:chExt cx="12168331" cy="6858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66206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7662064" h="6827672">
                    <a:moveTo>
                      <a:pt x="4412237" y="0"/>
                    </a:moveTo>
                    <a:lnTo>
                      <a:pt x="7662064" y="0"/>
                    </a:lnTo>
                    <a:cubicBezTo>
                      <a:pt x="7347037" y="208658"/>
                      <a:pt x="7244790" y="317542"/>
                      <a:pt x="7001659" y="582508"/>
                    </a:cubicBezTo>
                    <a:cubicBezTo>
                      <a:pt x="6674255" y="939234"/>
                      <a:pt x="6518086" y="1381356"/>
                      <a:pt x="6410996" y="1822161"/>
                    </a:cubicBezTo>
                    <a:cubicBezTo>
                      <a:pt x="6302938" y="2266697"/>
                      <a:pt x="6236209" y="2723966"/>
                      <a:pt x="6038711" y="3146879"/>
                    </a:cubicBezTo>
                    <a:cubicBezTo>
                      <a:pt x="5938079" y="3362452"/>
                      <a:pt x="5803006" y="3564963"/>
                      <a:pt x="5627465" y="3741241"/>
                    </a:cubicBezTo>
                    <a:cubicBezTo>
                      <a:pt x="5465915" y="3903470"/>
                      <a:pt x="5283270" y="4049234"/>
                      <a:pt x="5088140" y="4181387"/>
                    </a:cubicBezTo>
                    <a:cubicBezTo>
                      <a:pt x="4319676" y="4701769"/>
                      <a:pt x="3384496" y="5001969"/>
                      <a:pt x="2598704" y="5500618"/>
                    </a:cubicBezTo>
                    <a:cubicBezTo>
                      <a:pt x="2222867" y="5739131"/>
                      <a:pt x="1895140" y="6023415"/>
                      <a:pt x="1639631" y="6360165"/>
                    </a:cubicBezTo>
                    <a:cubicBezTo>
                      <a:pt x="1583261" y="6434447"/>
                      <a:pt x="1543035" y="6543070"/>
                      <a:pt x="1513833" y="6669886"/>
                    </a:cubicBezTo>
                    <a:lnTo>
                      <a:pt x="1485554" y="6827672"/>
                    </a:lnTo>
                    <a:lnTo>
                      <a:pt x="0" y="6827672"/>
                    </a:lnTo>
                    <a:lnTo>
                      <a:pt x="0" y="4050862"/>
                    </a:lnTo>
                    <a:lnTo>
                      <a:pt x="10260" y="4048078"/>
                    </a:lnTo>
                    <a:cubicBezTo>
                      <a:pt x="261394" y="3989496"/>
                      <a:pt x="519761" y="3952616"/>
                      <a:pt x="771288" y="3896225"/>
                    </a:cubicBezTo>
                    <a:cubicBezTo>
                      <a:pt x="1114406" y="3819282"/>
                      <a:pt x="1447945" y="3709740"/>
                      <a:pt x="1744245" y="3540486"/>
                    </a:cubicBezTo>
                    <a:cubicBezTo>
                      <a:pt x="2340182" y="3200004"/>
                      <a:pt x="2846572" y="2725393"/>
                      <a:pt x="3122099" y="2155289"/>
                    </a:cubicBezTo>
                    <a:cubicBezTo>
                      <a:pt x="3269335" y="1850699"/>
                      <a:pt x="3352639" y="1527669"/>
                      <a:pt x="3468124" y="1213969"/>
                    </a:cubicBezTo>
                    <a:cubicBezTo>
                      <a:pt x="3574568" y="924965"/>
                      <a:pt x="3713946" y="647816"/>
                      <a:pt x="3931893" y="406888"/>
                    </a:cubicBezTo>
                    <a:cubicBezTo>
                      <a:pt x="4070517" y="253660"/>
                      <a:pt x="4232928" y="117555"/>
                      <a:pt x="4412237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7987090" y="0"/>
                <a:ext cx="4181241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4181241" h="6858000">
                    <a:moveTo>
                      <a:pt x="2632815" y="0"/>
                    </a:moveTo>
                    <a:lnTo>
                      <a:pt x="4181241" y="0"/>
                    </a:lnTo>
                    <a:lnTo>
                      <a:pt x="4181241" y="6050804"/>
                    </a:lnTo>
                    <a:lnTo>
                      <a:pt x="4143527" y="6064641"/>
                    </a:lnTo>
                    <a:cubicBezTo>
                      <a:pt x="4049726" y="6101175"/>
                      <a:pt x="3956991" y="6139708"/>
                      <a:pt x="3865695" y="6180924"/>
                    </a:cubicBezTo>
                    <a:cubicBezTo>
                      <a:pt x="3480010" y="6355034"/>
                      <a:pt x="3133676" y="6586378"/>
                      <a:pt x="2835094" y="6857268"/>
                    </a:cubicBezTo>
                    <a:lnTo>
                      <a:pt x="2834364" y="6858000"/>
                    </a:lnTo>
                    <a:lnTo>
                      <a:pt x="0" y="6858000"/>
                    </a:lnTo>
                    <a:lnTo>
                      <a:pt x="19944" y="6838535"/>
                    </a:lnTo>
                    <a:cubicBezTo>
                      <a:pt x="177256" y="6676691"/>
                      <a:pt x="328823" y="6510813"/>
                      <a:pt x="471968" y="6339529"/>
                    </a:cubicBezTo>
                    <a:cubicBezTo>
                      <a:pt x="759442" y="5995645"/>
                      <a:pt x="1012476" y="5629259"/>
                      <a:pt x="1202762" y="5238397"/>
                    </a:cubicBezTo>
                    <a:cubicBezTo>
                      <a:pt x="1410161" y="4812300"/>
                      <a:pt x="1475814" y="4351189"/>
                      <a:pt x="1485070" y="3892713"/>
                    </a:cubicBezTo>
                    <a:cubicBezTo>
                      <a:pt x="1494434" y="3429517"/>
                      <a:pt x="1452028" y="2966650"/>
                      <a:pt x="1466343" y="2503454"/>
                    </a:cubicBezTo>
                    <a:cubicBezTo>
                      <a:pt x="1478182" y="2120714"/>
                      <a:pt x="1534041" y="1738741"/>
                      <a:pt x="1664056" y="1371478"/>
                    </a:cubicBezTo>
                    <a:cubicBezTo>
                      <a:pt x="1850037" y="846156"/>
                      <a:pt x="2187773" y="383399"/>
                      <a:pt x="2632815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4899683" y="30219"/>
                <a:ext cx="6022432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6022432" h="6878571">
                    <a:moveTo>
                      <a:pt x="0" y="6878572"/>
                    </a:moveTo>
                    <a:cubicBezTo>
                      <a:pt x="255509" y="6514381"/>
                      <a:pt x="583236" y="6206937"/>
                      <a:pt x="959073" y="5948996"/>
                    </a:cubicBezTo>
                    <a:cubicBezTo>
                      <a:pt x="1744865" y="5409735"/>
                      <a:pt x="2680045" y="5085059"/>
                      <a:pt x="3448509" y="4522309"/>
                    </a:cubicBezTo>
                    <a:cubicBezTo>
                      <a:pt x="3643639" y="4379398"/>
                      <a:pt x="3826283" y="4221670"/>
                      <a:pt x="3987833" y="4046270"/>
                    </a:cubicBezTo>
                    <a:cubicBezTo>
                      <a:pt x="4163374" y="3855614"/>
                      <a:pt x="4298448" y="3636528"/>
                      <a:pt x="4399080" y="3403394"/>
                    </a:cubicBezTo>
                    <a:cubicBezTo>
                      <a:pt x="4596577" y="2946015"/>
                      <a:pt x="4663307" y="2451537"/>
                      <a:pt x="4771365" y="1970779"/>
                    </a:cubicBezTo>
                    <a:cubicBezTo>
                      <a:pt x="4878455" y="1493972"/>
                      <a:pt x="5034623" y="1015848"/>
                      <a:pt x="5362027" y="630034"/>
                    </a:cubicBezTo>
                    <a:cubicBezTo>
                      <a:pt x="5605159" y="343555"/>
                      <a:pt x="5707405" y="225671"/>
                      <a:pt x="6022433" y="0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624937" cy="3885174"/>
              </a:xfrm>
              <a:custGeom>
                <a:avLst/>
                <a:gdLst/>
                <a:ahLst/>
                <a:cxnLst/>
                <a:rect l="l" t="t" r="r" b="b"/>
                <a:pathLst>
                  <a:path w="4384119" h="4403765">
                    <a:moveTo>
                      <a:pt x="4384120" y="0"/>
                    </a:moveTo>
                    <a:cubicBezTo>
                      <a:pt x="4225799" y="117555"/>
                      <a:pt x="4087820" y="253660"/>
                      <a:pt x="3976532" y="406888"/>
                    </a:cubicBezTo>
                    <a:cubicBezTo>
                      <a:pt x="3801637" y="647816"/>
                      <a:pt x="3711767" y="924965"/>
                      <a:pt x="3657093" y="1213969"/>
                    </a:cubicBezTo>
                    <a:cubicBezTo>
                      <a:pt x="3597682" y="1527669"/>
                      <a:pt x="3572174" y="1850699"/>
                      <a:pt x="3479399" y="2155289"/>
                    </a:cubicBezTo>
                    <a:cubicBezTo>
                      <a:pt x="3305795" y="2725393"/>
                      <a:pt x="2884216" y="3200004"/>
                      <a:pt x="2349197" y="3540486"/>
                    </a:cubicBezTo>
                    <a:cubicBezTo>
                      <a:pt x="2083248" y="3709740"/>
                      <a:pt x="1769189" y="3819282"/>
                      <a:pt x="1439848" y="3896225"/>
                    </a:cubicBezTo>
                    <a:cubicBezTo>
                      <a:pt x="1117932" y="3971412"/>
                      <a:pt x="777612" y="4011915"/>
                      <a:pt x="469796" y="4115420"/>
                    </a:cubicBezTo>
                    <a:cubicBezTo>
                      <a:pt x="319655" y="4165911"/>
                      <a:pt x="180385" y="4234842"/>
                      <a:pt x="71250" y="4332640"/>
                    </a:cubicBezTo>
                    <a:cubicBezTo>
                      <a:pt x="46065" y="4355251"/>
                      <a:pt x="22494" y="4379069"/>
                      <a:pt x="0" y="4403765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624936" y="30219"/>
                <a:ext cx="5084778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5084778" h="6878571">
                    <a:moveTo>
                      <a:pt x="0" y="6878572"/>
                    </a:moveTo>
                    <a:cubicBezTo>
                      <a:pt x="205892" y="6514381"/>
                      <a:pt x="491645" y="6206937"/>
                      <a:pt x="832395" y="5948996"/>
                    </a:cubicBezTo>
                    <a:cubicBezTo>
                      <a:pt x="1544677" y="5409735"/>
                      <a:pt x="2435515" y="5085059"/>
                      <a:pt x="3127348" y="4522309"/>
                    </a:cubicBezTo>
                    <a:cubicBezTo>
                      <a:pt x="3302996" y="4379398"/>
                      <a:pt x="3464116" y="4221670"/>
                      <a:pt x="3601772" y="4046270"/>
                    </a:cubicBezTo>
                    <a:cubicBezTo>
                      <a:pt x="3751375" y="3855614"/>
                      <a:pt x="3856528" y="3636528"/>
                      <a:pt x="3925409" y="3403394"/>
                    </a:cubicBezTo>
                    <a:cubicBezTo>
                      <a:pt x="4060482" y="2946015"/>
                      <a:pt x="4059836" y="2451537"/>
                      <a:pt x="4102350" y="1970779"/>
                    </a:cubicBezTo>
                    <a:cubicBezTo>
                      <a:pt x="4144433" y="1493972"/>
                      <a:pt x="4235486" y="1015848"/>
                      <a:pt x="4510260" y="630034"/>
                    </a:cubicBezTo>
                    <a:cubicBezTo>
                      <a:pt x="4714322" y="343555"/>
                      <a:pt x="4800533" y="225671"/>
                      <a:pt x="5084779" y="0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-22629"/>
              <a:ext cx="12239340" cy="6880630"/>
              <a:chOff x="0" y="-22629"/>
              <a:chExt cx="12239340" cy="6880630"/>
            </a:xfrm>
          </p:grpSpPr>
          <p:grpSp>
            <p:nvGrpSpPr>
              <p:cNvPr id="10" name="Group 10"/>
              <p:cNvGrpSpPr/>
              <p:nvPr/>
            </p:nvGrpSpPr>
            <p:grpSpPr>
              <a:xfrm>
                <a:off x="9618551" y="-22629"/>
                <a:ext cx="2620789" cy="1692151"/>
                <a:chOff x="9899873" y="-22628"/>
                <a:chExt cx="2339465" cy="1510510"/>
              </a:xfrm>
            </p:grpSpPr>
            <p:sp>
              <p:nvSpPr>
                <p:cNvPr id="11" name="Freeform 11"/>
                <p:cNvSpPr/>
                <p:nvPr/>
              </p:nvSpPr>
              <p:spPr>
                <a:xfrm flipH="1">
                  <a:off x="11223603" y="901809"/>
                  <a:ext cx="533114" cy="58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14" h="586073">
                      <a:moveTo>
                        <a:pt x="0" y="140398"/>
                      </a:moveTo>
                      <a:lnTo>
                        <a:pt x="174498" y="586073"/>
                      </a:lnTo>
                      <a:lnTo>
                        <a:pt x="322993" y="437293"/>
                      </a:lnTo>
                      <a:lnTo>
                        <a:pt x="533114" y="445579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" name="Freeform 12"/>
                <p:cNvSpPr/>
                <p:nvPr/>
              </p:nvSpPr>
              <p:spPr>
                <a:xfrm flipH="1">
                  <a:off x="10512372" y="569101"/>
                  <a:ext cx="573214" cy="60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214" h="607218">
                      <a:moveTo>
                        <a:pt x="0" y="193072"/>
                      </a:moveTo>
                      <a:lnTo>
                        <a:pt x="240030" y="607219"/>
                      </a:lnTo>
                      <a:lnTo>
                        <a:pt x="364331" y="437578"/>
                      </a:lnTo>
                      <a:lnTo>
                        <a:pt x="573215" y="414052"/>
                      </a:lnTo>
                      <a:lnTo>
                        <a:pt x="3333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" name="Freeform 13"/>
                <p:cNvSpPr/>
                <p:nvPr/>
              </p:nvSpPr>
              <p:spPr>
                <a:xfrm flipH="1">
                  <a:off x="9899873" y="157436"/>
                  <a:ext cx="589311" cy="6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311" h="612743">
                      <a:moveTo>
                        <a:pt x="0" y="219742"/>
                      </a:moveTo>
                      <a:lnTo>
                        <a:pt x="272987" y="612743"/>
                      </a:lnTo>
                      <a:lnTo>
                        <a:pt x="383000" y="433673"/>
                      </a:lnTo>
                      <a:lnTo>
                        <a:pt x="589312" y="393097"/>
                      </a:lnTo>
                      <a:lnTo>
                        <a:pt x="316421" y="0"/>
                      </a:lnTo>
                      <a:close/>
                    </a:path>
                  </a:pathLst>
                </a:custGeom>
                <a:solidFill>
                  <a:srgbClr val="35BEA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4" name="Freeform 14"/>
                <p:cNvSpPr/>
                <p:nvPr/>
              </p:nvSpPr>
              <p:spPr>
                <a:xfrm flipH="1">
                  <a:off x="9931834" y="-22628"/>
                  <a:ext cx="2307504" cy="11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504" h="1115472">
                      <a:moveTo>
                        <a:pt x="0" y="1108026"/>
                      </a:moveTo>
                      <a:cubicBezTo>
                        <a:pt x="181624" y="1143782"/>
                        <a:pt x="917139" y="1091946"/>
                        <a:pt x="2307504" y="0"/>
                      </a:cubicBez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0" y="515189"/>
                <a:ext cx="6381750" cy="6342812"/>
                <a:chOff x="0" y="716625"/>
                <a:chExt cx="6179077" cy="6141376"/>
              </a:xfrm>
            </p:grpSpPr>
            <p:grpSp>
              <p:nvGrpSpPr>
                <p:cNvPr id="16" name="Group 16"/>
                <p:cNvGrpSpPr/>
                <p:nvPr/>
              </p:nvGrpSpPr>
              <p:grpSpPr>
                <a:xfrm flipH="1">
                  <a:off x="4450354" y="1181664"/>
                  <a:ext cx="1419825" cy="1420993"/>
                  <a:chOff x="1523149" y="1212899"/>
                  <a:chExt cx="859826" cy="860533"/>
                </a:xfrm>
              </p:grpSpPr>
              <p:sp>
                <p:nvSpPr>
                  <p:cNvPr id="17" name="Freeform 17"/>
                  <p:cNvSpPr/>
                  <p:nvPr/>
                </p:nvSpPr>
                <p:spPr>
                  <a:xfrm rot="-2700000">
                    <a:off x="1881266" y="1115557"/>
                    <a:ext cx="144535" cy="1054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535" h="1054776">
                        <a:moveTo>
                          <a:pt x="0" y="0"/>
                        </a:moveTo>
                        <a:lnTo>
                          <a:pt x="144536" y="0"/>
                        </a:lnTo>
                        <a:lnTo>
                          <a:pt x="144536" y="1054776"/>
                        </a:lnTo>
                        <a:lnTo>
                          <a:pt x="0" y="1054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8" name="Freeform 18"/>
                  <p:cNvSpPr/>
                  <p:nvPr/>
                </p:nvSpPr>
                <p:spPr>
                  <a:xfrm>
                    <a:off x="1759874" y="1449228"/>
                    <a:ext cx="351648" cy="352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648" h="352756">
                        <a:moveTo>
                          <a:pt x="345379" y="245047"/>
                        </a:moveTo>
                        <a:lnTo>
                          <a:pt x="346323" y="244102"/>
                        </a:lnTo>
                        <a:lnTo>
                          <a:pt x="102221" y="0"/>
                        </a:lnTo>
                        <a:lnTo>
                          <a:pt x="101277" y="944"/>
                        </a:lnTo>
                        <a:cubicBezTo>
                          <a:pt x="115205" y="15758"/>
                          <a:pt x="105349" y="49694"/>
                          <a:pt x="77433" y="77610"/>
                        </a:cubicBezTo>
                        <a:cubicBezTo>
                          <a:pt x="49281" y="105821"/>
                          <a:pt x="14578" y="116798"/>
                          <a:pt x="0" y="102221"/>
                        </a:cubicBezTo>
                        <a:lnTo>
                          <a:pt x="244102" y="346323"/>
                        </a:lnTo>
                        <a:cubicBezTo>
                          <a:pt x="258680" y="360901"/>
                          <a:pt x="293324" y="349864"/>
                          <a:pt x="321535" y="321712"/>
                        </a:cubicBezTo>
                        <a:cubicBezTo>
                          <a:pt x="349451" y="293796"/>
                          <a:pt x="359307" y="259860"/>
                          <a:pt x="345379" y="245047"/>
                        </a:cubicBezTo>
                        <a:close/>
                      </a:path>
                    </a:pathLst>
                  </a:custGeom>
                  <a:solidFill>
                    <a:srgbClr val="BDB1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9" name="Freeform 19"/>
                  <p:cNvSpPr/>
                  <p:nvPr/>
                </p:nvSpPr>
                <p:spPr>
                  <a:xfrm>
                    <a:off x="1523149" y="1212899"/>
                    <a:ext cx="113945" cy="114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45" h="114652">
                        <a:moveTo>
                          <a:pt x="83807" y="83588"/>
                        </a:moveTo>
                        <a:cubicBezTo>
                          <a:pt x="112018" y="55377"/>
                          <a:pt x="121816" y="21087"/>
                          <a:pt x="107238" y="6509"/>
                        </a:cubicBezTo>
                        <a:cubicBezTo>
                          <a:pt x="92660" y="-8069"/>
                          <a:pt x="59196" y="2614"/>
                          <a:pt x="31044" y="30825"/>
                        </a:cubicBezTo>
                        <a:cubicBezTo>
                          <a:pt x="2892" y="59036"/>
                          <a:pt x="-8144" y="93680"/>
                          <a:pt x="6434" y="108258"/>
                        </a:cubicBezTo>
                        <a:cubicBezTo>
                          <a:pt x="20952" y="122776"/>
                          <a:pt x="55655" y="111740"/>
                          <a:pt x="83807" y="83588"/>
                        </a:cubicBezTo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0" name="Freeform 20"/>
                  <p:cNvSpPr/>
                  <p:nvPr/>
                </p:nvSpPr>
                <p:spPr>
                  <a:xfrm>
                    <a:off x="1568254" y="1215749"/>
                    <a:ext cx="62835" cy="6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35" h="65814">
                        <a:moveTo>
                          <a:pt x="60362" y="0"/>
                        </a:moveTo>
                        <a:cubicBezTo>
                          <a:pt x="67739" y="11863"/>
                          <a:pt x="58001" y="35588"/>
                          <a:pt x="39351" y="52704"/>
                        </a:cubicBezTo>
                        <a:cubicBezTo>
                          <a:pt x="25009" y="65865"/>
                          <a:pt x="8189" y="69760"/>
                          <a:pt x="1815" y="61439"/>
                        </a:cubicBezTo>
                        <a:cubicBezTo>
                          <a:pt x="-3084" y="55065"/>
                          <a:pt x="2287" y="41313"/>
                          <a:pt x="13678" y="30808"/>
                        </a:cubicBezTo>
                        <a:lnTo>
                          <a:pt x="37580" y="55596"/>
                        </a:lnTo>
                      </a:path>
                    </a:pathLst>
                  </a:custGeom>
                  <a:noFill/>
                  <a:ln w="4422" cap="flat">
                    <a:solidFill>
                      <a:srgbClr val="010101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1" name="Freeform 21"/>
                  <p:cNvSpPr/>
                  <p:nvPr/>
                </p:nvSpPr>
                <p:spPr>
                  <a:xfrm>
                    <a:off x="1570010" y="1277188"/>
                    <a:ext cx="28388" cy="27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88" h="27856">
                        <a:moveTo>
                          <a:pt x="0" y="0"/>
                        </a:moveTo>
                        <a:lnTo>
                          <a:pt x="28388" y="27857"/>
                        </a:lnTo>
                      </a:path>
                    </a:pathLst>
                  </a:custGeom>
                  <a:ln w="4422" cap="flat">
                    <a:solidFill>
                      <a:srgbClr val="010101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" name="Freeform 22"/>
                  <p:cNvSpPr/>
                  <p:nvPr/>
                </p:nvSpPr>
                <p:spPr>
                  <a:xfrm>
                    <a:off x="2269019" y="1958781"/>
                    <a:ext cx="113956" cy="114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56" h="114652">
                        <a:moveTo>
                          <a:pt x="83819" y="83588"/>
                        </a:moveTo>
                        <a:cubicBezTo>
                          <a:pt x="112030" y="55377"/>
                          <a:pt x="121827" y="21087"/>
                          <a:pt x="107249" y="6509"/>
                        </a:cubicBezTo>
                        <a:cubicBezTo>
                          <a:pt x="92671" y="-8069"/>
                          <a:pt x="59208" y="2614"/>
                          <a:pt x="31056" y="30825"/>
                        </a:cubicBezTo>
                        <a:cubicBezTo>
                          <a:pt x="2845" y="58977"/>
                          <a:pt x="-8133" y="93680"/>
                          <a:pt x="6445" y="108258"/>
                        </a:cubicBezTo>
                        <a:cubicBezTo>
                          <a:pt x="20963" y="122776"/>
                          <a:pt x="55607" y="111740"/>
                          <a:pt x="83819" y="83588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grpSp>
                <p:nvGrpSpPr>
                  <p:cNvPr id="23" name="Group 23"/>
                  <p:cNvGrpSpPr/>
                  <p:nvPr/>
                </p:nvGrpSpPr>
                <p:grpSpPr>
                  <a:xfrm>
                    <a:off x="1711301" y="1533646"/>
                    <a:ext cx="363744" cy="463985"/>
                    <a:chOff x="1711301" y="1533646"/>
                    <a:chExt cx="363744" cy="463985"/>
                  </a:xfrm>
                </p:grpSpPr>
                <p:sp>
                  <p:nvSpPr>
                    <p:cNvPr id="24" name="Freeform 24"/>
                    <p:cNvSpPr/>
                    <p:nvPr/>
                  </p:nvSpPr>
                  <p:spPr>
                    <a:xfrm>
                      <a:off x="1711301" y="1647768"/>
                      <a:ext cx="276739" cy="318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739" h="318761">
                          <a:moveTo>
                            <a:pt x="193759" y="0"/>
                          </a:moveTo>
                          <a:lnTo>
                            <a:pt x="0" y="256850"/>
                          </a:lnTo>
                          <a:lnTo>
                            <a:pt x="78731" y="242096"/>
                          </a:lnTo>
                          <a:lnTo>
                            <a:pt x="94194" y="318761"/>
                          </a:lnTo>
                          <a:lnTo>
                            <a:pt x="276740" y="60671"/>
                          </a:lnTo>
                          <a:close/>
                        </a:path>
                      </a:pathLst>
                    </a:custGeom>
                    <a:solidFill>
                      <a:srgbClr val="010101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" name="Freeform 25"/>
                    <p:cNvSpPr/>
                    <p:nvPr/>
                  </p:nvSpPr>
                  <p:spPr>
                    <a:xfrm>
                      <a:off x="1893080" y="1676097"/>
                      <a:ext cx="115854" cy="3215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854" h="321535">
                          <a:moveTo>
                            <a:pt x="102752" y="0"/>
                          </a:moveTo>
                          <a:lnTo>
                            <a:pt x="115854" y="321535"/>
                          </a:lnTo>
                          <a:lnTo>
                            <a:pt x="59491" y="264523"/>
                          </a:lnTo>
                          <a:lnTo>
                            <a:pt x="3187" y="318761"/>
                          </a:lnTo>
                          <a:lnTo>
                            <a:pt x="0" y="2656"/>
                          </a:lnTo>
                          <a:close/>
                        </a:path>
                      </a:pathLst>
                    </a:custGeom>
                    <a:solidFill>
                      <a:srgbClr val="010101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6" name="Freeform 26"/>
                    <p:cNvSpPr/>
                    <p:nvPr/>
                  </p:nvSpPr>
                  <p:spPr>
                    <a:xfrm>
                      <a:off x="1821174" y="1533646"/>
                      <a:ext cx="253871" cy="253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871" h="253653">
                          <a:moveTo>
                            <a:pt x="190416" y="38990"/>
                          </a:moveTo>
                          <a:cubicBezTo>
                            <a:pt x="191006" y="38164"/>
                            <a:pt x="191537" y="37338"/>
                            <a:pt x="191950" y="36452"/>
                          </a:cubicBezTo>
                          <a:cubicBezTo>
                            <a:pt x="196377" y="27541"/>
                            <a:pt x="192717" y="16740"/>
                            <a:pt x="183806" y="12314"/>
                          </a:cubicBezTo>
                          <a:cubicBezTo>
                            <a:pt x="174894" y="7887"/>
                            <a:pt x="164093" y="11546"/>
                            <a:pt x="159667" y="20458"/>
                          </a:cubicBezTo>
                          <a:cubicBezTo>
                            <a:pt x="159254" y="21344"/>
                            <a:pt x="158841" y="22288"/>
                            <a:pt x="158546" y="23232"/>
                          </a:cubicBezTo>
                          <a:lnTo>
                            <a:pt x="157778" y="25829"/>
                          </a:lnTo>
                          <a:lnTo>
                            <a:pt x="158546" y="23232"/>
                          </a:lnTo>
                          <a:cubicBezTo>
                            <a:pt x="158841" y="22288"/>
                            <a:pt x="159018" y="21285"/>
                            <a:pt x="159195" y="20340"/>
                          </a:cubicBezTo>
                          <a:cubicBezTo>
                            <a:pt x="160493" y="10484"/>
                            <a:pt x="153529" y="1454"/>
                            <a:pt x="143673" y="156"/>
                          </a:cubicBezTo>
                          <a:cubicBezTo>
                            <a:pt x="133817" y="-1143"/>
                            <a:pt x="124787" y="5822"/>
                            <a:pt x="123488" y="15678"/>
                          </a:cubicBezTo>
                          <a:cubicBezTo>
                            <a:pt x="123370" y="16681"/>
                            <a:pt x="123311" y="17684"/>
                            <a:pt x="123370" y="18629"/>
                          </a:cubicBezTo>
                          <a:lnTo>
                            <a:pt x="123488" y="21344"/>
                          </a:lnTo>
                          <a:lnTo>
                            <a:pt x="123370" y="18629"/>
                          </a:lnTo>
                          <a:cubicBezTo>
                            <a:pt x="123311" y="17625"/>
                            <a:pt x="123193" y="16622"/>
                            <a:pt x="123016" y="15678"/>
                          </a:cubicBezTo>
                          <a:cubicBezTo>
                            <a:pt x="121009" y="5940"/>
                            <a:pt x="111507" y="-316"/>
                            <a:pt x="101769" y="1631"/>
                          </a:cubicBezTo>
                          <a:cubicBezTo>
                            <a:pt x="92031" y="3638"/>
                            <a:pt x="85775" y="13140"/>
                            <a:pt x="87723" y="22878"/>
                          </a:cubicBezTo>
                          <a:cubicBezTo>
                            <a:pt x="87900" y="23822"/>
                            <a:pt x="88195" y="24826"/>
                            <a:pt x="88549" y="25711"/>
                          </a:cubicBezTo>
                          <a:lnTo>
                            <a:pt x="89552" y="28249"/>
                          </a:lnTo>
                          <a:lnTo>
                            <a:pt x="88549" y="25711"/>
                          </a:lnTo>
                          <a:cubicBezTo>
                            <a:pt x="88195" y="24767"/>
                            <a:pt x="87782" y="23881"/>
                            <a:pt x="87251" y="23055"/>
                          </a:cubicBezTo>
                          <a:cubicBezTo>
                            <a:pt x="82234" y="14497"/>
                            <a:pt x="71139" y="11665"/>
                            <a:pt x="62640" y="16681"/>
                          </a:cubicBezTo>
                          <a:cubicBezTo>
                            <a:pt x="54082" y="21698"/>
                            <a:pt x="51249" y="32793"/>
                            <a:pt x="56266" y="41292"/>
                          </a:cubicBezTo>
                          <a:cubicBezTo>
                            <a:pt x="56797" y="42177"/>
                            <a:pt x="57328" y="42944"/>
                            <a:pt x="57977" y="43712"/>
                          </a:cubicBezTo>
                          <a:lnTo>
                            <a:pt x="59748" y="45777"/>
                          </a:lnTo>
                          <a:lnTo>
                            <a:pt x="57977" y="43712"/>
                          </a:lnTo>
                          <a:cubicBezTo>
                            <a:pt x="57328" y="42944"/>
                            <a:pt x="56620" y="42236"/>
                            <a:pt x="55912" y="41587"/>
                          </a:cubicBezTo>
                          <a:cubicBezTo>
                            <a:pt x="48357" y="35154"/>
                            <a:pt x="36966" y="35980"/>
                            <a:pt x="30533" y="43535"/>
                          </a:cubicBezTo>
                          <a:cubicBezTo>
                            <a:pt x="24100" y="51089"/>
                            <a:pt x="24986" y="62480"/>
                            <a:pt x="32481" y="68913"/>
                          </a:cubicBezTo>
                          <a:cubicBezTo>
                            <a:pt x="33248" y="69562"/>
                            <a:pt x="34016" y="70152"/>
                            <a:pt x="34901" y="70624"/>
                          </a:cubicBezTo>
                          <a:lnTo>
                            <a:pt x="37262" y="72041"/>
                          </a:lnTo>
                          <a:lnTo>
                            <a:pt x="34901" y="70624"/>
                          </a:lnTo>
                          <a:cubicBezTo>
                            <a:pt x="34075" y="70093"/>
                            <a:pt x="33189" y="69680"/>
                            <a:pt x="32245" y="69326"/>
                          </a:cubicBezTo>
                          <a:cubicBezTo>
                            <a:pt x="22979" y="65667"/>
                            <a:pt x="12533" y="70211"/>
                            <a:pt x="8874" y="79418"/>
                          </a:cubicBezTo>
                          <a:cubicBezTo>
                            <a:pt x="5214" y="88625"/>
                            <a:pt x="9759" y="99131"/>
                            <a:pt x="18966" y="102790"/>
                          </a:cubicBezTo>
                          <a:cubicBezTo>
                            <a:pt x="19910" y="103144"/>
                            <a:pt x="20854" y="103439"/>
                            <a:pt x="21799" y="103675"/>
                          </a:cubicBezTo>
                          <a:lnTo>
                            <a:pt x="24455" y="104265"/>
                          </a:lnTo>
                          <a:lnTo>
                            <a:pt x="21799" y="103675"/>
                          </a:lnTo>
                          <a:cubicBezTo>
                            <a:pt x="20854" y="103439"/>
                            <a:pt x="19851" y="103321"/>
                            <a:pt x="18848" y="103262"/>
                          </a:cubicBezTo>
                          <a:cubicBezTo>
                            <a:pt x="8933" y="102790"/>
                            <a:pt x="493" y="110462"/>
                            <a:pt x="21" y="120436"/>
                          </a:cubicBezTo>
                          <a:cubicBezTo>
                            <a:pt x="-451" y="130352"/>
                            <a:pt x="7221" y="138791"/>
                            <a:pt x="17136" y="139263"/>
                          </a:cubicBezTo>
                          <a:cubicBezTo>
                            <a:pt x="18139" y="139322"/>
                            <a:pt x="19143" y="139263"/>
                            <a:pt x="20087" y="139145"/>
                          </a:cubicBezTo>
                          <a:lnTo>
                            <a:pt x="22802" y="138850"/>
                          </a:lnTo>
                          <a:lnTo>
                            <a:pt x="20087" y="139145"/>
                          </a:lnTo>
                          <a:cubicBezTo>
                            <a:pt x="19084" y="139263"/>
                            <a:pt x="18139" y="139440"/>
                            <a:pt x="17195" y="139736"/>
                          </a:cubicBezTo>
                          <a:cubicBezTo>
                            <a:pt x="7634" y="142509"/>
                            <a:pt x="2204" y="152543"/>
                            <a:pt x="4978" y="162045"/>
                          </a:cubicBezTo>
                          <a:cubicBezTo>
                            <a:pt x="7752" y="171606"/>
                            <a:pt x="17785" y="177035"/>
                            <a:pt x="27287" y="174262"/>
                          </a:cubicBezTo>
                          <a:cubicBezTo>
                            <a:pt x="28232" y="173967"/>
                            <a:pt x="29176" y="173612"/>
                            <a:pt x="30061" y="173199"/>
                          </a:cubicBezTo>
                          <a:lnTo>
                            <a:pt x="32540" y="172019"/>
                          </a:lnTo>
                          <a:lnTo>
                            <a:pt x="30061" y="173199"/>
                          </a:lnTo>
                          <a:cubicBezTo>
                            <a:pt x="29176" y="173612"/>
                            <a:pt x="28291" y="174144"/>
                            <a:pt x="27524" y="174734"/>
                          </a:cubicBezTo>
                          <a:cubicBezTo>
                            <a:pt x="19438" y="180459"/>
                            <a:pt x="17490" y="191672"/>
                            <a:pt x="23215" y="199817"/>
                          </a:cubicBezTo>
                          <a:cubicBezTo>
                            <a:pt x="28940" y="207902"/>
                            <a:pt x="40213" y="209850"/>
                            <a:pt x="48298" y="204125"/>
                          </a:cubicBezTo>
                          <a:cubicBezTo>
                            <a:pt x="49124" y="203535"/>
                            <a:pt x="49892" y="202886"/>
                            <a:pt x="50600" y="202237"/>
                          </a:cubicBezTo>
                          <a:lnTo>
                            <a:pt x="52547" y="200348"/>
                          </a:lnTo>
                          <a:lnTo>
                            <a:pt x="50600" y="202237"/>
                          </a:lnTo>
                          <a:cubicBezTo>
                            <a:pt x="49892" y="202945"/>
                            <a:pt x="49242" y="203712"/>
                            <a:pt x="48652" y="204479"/>
                          </a:cubicBezTo>
                          <a:cubicBezTo>
                            <a:pt x="42868" y="212565"/>
                            <a:pt x="44639" y="223778"/>
                            <a:pt x="52725" y="229621"/>
                          </a:cubicBezTo>
                          <a:cubicBezTo>
                            <a:pt x="60751" y="235464"/>
                            <a:pt x="72024" y="233635"/>
                            <a:pt x="77867" y="225549"/>
                          </a:cubicBezTo>
                          <a:cubicBezTo>
                            <a:pt x="78457" y="224723"/>
                            <a:pt x="78988" y="223897"/>
                            <a:pt x="79401" y="223011"/>
                          </a:cubicBezTo>
                          <a:lnTo>
                            <a:pt x="80581" y="220591"/>
                          </a:lnTo>
                          <a:lnTo>
                            <a:pt x="79401" y="223011"/>
                          </a:lnTo>
                          <a:cubicBezTo>
                            <a:pt x="78988" y="223897"/>
                            <a:pt x="78575" y="224841"/>
                            <a:pt x="78280" y="225785"/>
                          </a:cubicBezTo>
                          <a:cubicBezTo>
                            <a:pt x="75388" y="235287"/>
                            <a:pt x="80759" y="245320"/>
                            <a:pt x="90261" y="248212"/>
                          </a:cubicBezTo>
                          <a:cubicBezTo>
                            <a:pt x="99763" y="251104"/>
                            <a:pt x="109796" y="245734"/>
                            <a:pt x="112688" y="236231"/>
                          </a:cubicBezTo>
                          <a:cubicBezTo>
                            <a:pt x="112983" y="235287"/>
                            <a:pt x="113160" y="234284"/>
                            <a:pt x="113337" y="233340"/>
                          </a:cubicBezTo>
                          <a:lnTo>
                            <a:pt x="113691" y="230625"/>
                          </a:lnTo>
                          <a:lnTo>
                            <a:pt x="113337" y="233340"/>
                          </a:lnTo>
                          <a:cubicBezTo>
                            <a:pt x="113219" y="234343"/>
                            <a:pt x="113160" y="235287"/>
                            <a:pt x="113219" y="236291"/>
                          </a:cubicBezTo>
                          <a:cubicBezTo>
                            <a:pt x="113573" y="246206"/>
                            <a:pt x="121954" y="253996"/>
                            <a:pt x="131869" y="253642"/>
                          </a:cubicBezTo>
                          <a:cubicBezTo>
                            <a:pt x="141784" y="253288"/>
                            <a:pt x="149575" y="244907"/>
                            <a:pt x="149221" y="234992"/>
                          </a:cubicBezTo>
                          <a:cubicBezTo>
                            <a:pt x="149162" y="233989"/>
                            <a:pt x="149043" y="232986"/>
                            <a:pt x="148866" y="232041"/>
                          </a:cubicBezTo>
                          <a:lnTo>
                            <a:pt x="148335" y="229385"/>
                          </a:lnTo>
                          <a:lnTo>
                            <a:pt x="148866" y="232041"/>
                          </a:lnTo>
                          <a:cubicBezTo>
                            <a:pt x="149043" y="233044"/>
                            <a:pt x="149339" y="233989"/>
                            <a:pt x="149693" y="234874"/>
                          </a:cubicBezTo>
                          <a:cubicBezTo>
                            <a:pt x="153234" y="244140"/>
                            <a:pt x="163680" y="248803"/>
                            <a:pt x="172946" y="245202"/>
                          </a:cubicBezTo>
                          <a:cubicBezTo>
                            <a:pt x="182212" y="241661"/>
                            <a:pt x="186875" y="231215"/>
                            <a:pt x="183274" y="221949"/>
                          </a:cubicBezTo>
                          <a:cubicBezTo>
                            <a:pt x="182920" y="221005"/>
                            <a:pt x="182507" y="220119"/>
                            <a:pt x="181976" y="219293"/>
                          </a:cubicBezTo>
                          <a:lnTo>
                            <a:pt x="180619" y="216932"/>
                          </a:lnTo>
                          <a:lnTo>
                            <a:pt x="181976" y="219293"/>
                          </a:lnTo>
                          <a:cubicBezTo>
                            <a:pt x="182507" y="220119"/>
                            <a:pt x="183038" y="220946"/>
                            <a:pt x="183688" y="221713"/>
                          </a:cubicBezTo>
                          <a:cubicBezTo>
                            <a:pt x="190062" y="229326"/>
                            <a:pt x="201452" y="230330"/>
                            <a:pt x="209066" y="223956"/>
                          </a:cubicBezTo>
                          <a:cubicBezTo>
                            <a:pt x="216679" y="217582"/>
                            <a:pt x="217683" y="206191"/>
                            <a:pt x="211308" y="198577"/>
                          </a:cubicBezTo>
                          <a:cubicBezTo>
                            <a:pt x="210659" y="197810"/>
                            <a:pt x="209951" y="197102"/>
                            <a:pt x="209243" y="196453"/>
                          </a:cubicBezTo>
                          <a:lnTo>
                            <a:pt x="207177" y="194682"/>
                          </a:lnTo>
                          <a:lnTo>
                            <a:pt x="209243" y="196453"/>
                          </a:lnTo>
                          <a:cubicBezTo>
                            <a:pt x="210010" y="197102"/>
                            <a:pt x="210777" y="197692"/>
                            <a:pt x="211663" y="198164"/>
                          </a:cubicBezTo>
                          <a:cubicBezTo>
                            <a:pt x="220161" y="203299"/>
                            <a:pt x="231257" y="200525"/>
                            <a:pt x="236392" y="192026"/>
                          </a:cubicBezTo>
                          <a:cubicBezTo>
                            <a:pt x="241526" y="183528"/>
                            <a:pt x="238752" y="172432"/>
                            <a:pt x="230254" y="167297"/>
                          </a:cubicBezTo>
                          <a:cubicBezTo>
                            <a:pt x="229427" y="166766"/>
                            <a:pt x="228483" y="166353"/>
                            <a:pt x="227598" y="165999"/>
                          </a:cubicBezTo>
                          <a:lnTo>
                            <a:pt x="225060" y="164996"/>
                          </a:lnTo>
                          <a:lnTo>
                            <a:pt x="227598" y="165999"/>
                          </a:lnTo>
                          <a:cubicBezTo>
                            <a:pt x="228542" y="166353"/>
                            <a:pt x="229486" y="166648"/>
                            <a:pt x="230431" y="166884"/>
                          </a:cubicBezTo>
                          <a:cubicBezTo>
                            <a:pt x="240169" y="168950"/>
                            <a:pt x="249730" y="162812"/>
                            <a:pt x="251795" y="153074"/>
                          </a:cubicBezTo>
                          <a:cubicBezTo>
                            <a:pt x="253861" y="143336"/>
                            <a:pt x="247723" y="133775"/>
                            <a:pt x="237985" y="131709"/>
                          </a:cubicBezTo>
                          <a:cubicBezTo>
                            <a:pt x="237041" y="131473"/>
                            <a:pt x="236037" y="131355"/>
                            <a:pt x="235034" y="131296"/>
                          </a:cubicBezTo>
                          <a:lnTo>
                            <a:pt x="232319" y="131178"/>
                          </a:lnTo>
                          <a:lnTo>
                            <a:pt x="235034" y="131296"/>
                          </a:lnTo>
                          <a:cubicBezTo>
                            <a:pt x="236037" y="131355"/>
                            <a:pt x="237041" y="131296"/>
                            <a:pt x="237985" y="131178"/>
                          </a:cubicBezTo>
                          <a:cubicBezTo>
                            <a:pt x="247841" y="129997"/>
                            <a:pt x="254923" y="121027"/>
                            <a:pt x="253743" y="111170"/>
                          </a:cubicBezTo>
                          <a:cubicBezTo>
                            <a:pt x="252563" y="101314"/>
                            <a:pt x="243592" y="94232"/>
                            <a:pt x="233736" y="95412"/>
                          </a:cubicBezTo>
                          <a:cubicBezTo>
                            <a:pt x="232732" y="95530"/>
                            <a:pt x="231788" y="95707"/>
                            <a:pt x="230844" y="96003"/>
                          </a:cubicBezTo>
                          <a:lnTo>
                            <a:pt x="228247" y="96770"/>
                          </a:lnTo>
                          <a:lnTo>
                            <a:pt x="230844" y="96003"/>
                          </a:lnTo>
                          <a:cubicBezTo>
                            <a:pt x="231788" y="95707"/>
                            <a:pt x="232732" y="95353"/>
                            <a:pt x="233618" y="94940"/>
                          </a:cubicBezTo>
                          <a:cubicBezTo>
                            <a:pt x="242529" y="90632"/>
                            <a:pt x="246307" y="79831"/>
                            <a:pt x="241998" y="70919"/>
                          </a:cubicBezTo>
                          <a:cubicBezTo>
                            <a:pt x="237690" y="61949"/>
                            <a:pt x="226889" y="58230"/>
                            <a:pt x="217978" y="62539"/>
                          </a:cubicBezTo>
                          <a:cubicBezTo>
                            <a:pt x="217092" y="62952"/>
                            <a:pt x="216207" y="63483"/>
                            <a:pt x="215440" y="64073"/>
                          </a:cubicBezTo>
                          <a:lnTo>
                            <a:pt x="213197" y="65667"/>
                          </a:lnTo>
                          <a:lnTo>
                            <a:pt x="215440" y="64073"/>
                          </a:lnTo>
                          <a:cubicBezTo>
                            <a:pt x="216266" y="63483"/>
                            <a:pt x="217033" y="62834"/>
                            <a:pt x="217742" y="62185"/>
                          </a:cubicBezTo>
                          <a:cubicBezTo>
                            <a:pt x="224824" y="55220"/>
                            <a:pt x="224883" y="43771"/>
                            <a:pt x="217860" y="36748"/>
                          </a:cubicBezTo>
                          <a:cubicBezTo>
                            <a:pt x="210895" y="29665"/>
                            <a:pt x="199446" y="29606"/>
                            <a:pt x="192422" y="36629"/>
                          </a:cubicBezTo>
                          <a:cubicBezTo>
                            <a:pt x="191655" y="37456"/>
                            <a:pt x="191006" y="38223"/>
                            <a:pt x="190416" y="38990"/>
                          </a:cubicBezTo>
                          <a:lnTo>
                            <a:pt x="188822" y="41174"/>
                          </a:lnTo>
                          <a:lnTo>
                            <a:pt x="190416" y="3899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7" name="Freeform 27"/>
                    <p:cNvSpPr/>
                    <p:nvPr/>
                  </p:nvSpPr>
                  <p:spPr>
                    <a:xfrm>
                      <a:off x="1855604" y="1567208"/>
                      <a:ext cx="185788" cy="1857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788" h="185788">
                          <a:moveTo>
                            <a:pt x="181541" y="120574"/>
                          </a:moveTo>
                          <a:cubicBezTo>
                            <a:pt x="166255" y="169560"/>
                            <a:pt x="114141" y="196827"/>
                            <a:pt x="65214" y="181541"/>
                          </a:cubicBezTo>
                          <a:cubicBezTo>
                            <a:pt x="16229" y="166255"/>
                            <a:pt x="-11038" y="114141"/>
                            <a:pt x="4248" y="65214"/>
                          </a:cubicBezTo>
                          <a:cubicBezTo>
                            <a:pt x="19534" y="16229"/>
                            <a:pt x="71647" y="-11038"/>
                            <a:pt x="120574" y="4248"/>
                          </a:cubicBezTo>
                          <a:cubicBezTo>
                            <a:pt x="169560" y="19534"/>
                            <a:pt x="196826" y="71647"/>
                            <a:pt x="181541" y="120574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9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8" name="Freeform 28"/>
                    <p:cNvSpPr/>
                    <p:nvPr/>
                  </p:nvSpPr>
                  <p:spPr>
                    <a:xfrm>
                      <a:off x="1884758" y="1596303"/>
                      <a:ext cx="127834" cy="127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834" h="127775">
                          <a:moveTo>
                            <a:pt x="104050" y="13692"/>
                          </a:moveTo>
                          <a:lnTo>
                            <a:pt x="119041" y="30867"/>
                          </a:lnTo>
                          <a:lnTo>
                            <a:pt x="92129" y="54356"/>
                          </a:lnTo>
                          <a:lnTo>
                            <a:pt x="127835" y="56776"/>
                          </a:lnTo>
                          <a:lnTo>
                            <a:pt x="126300" y="79499"/>
                          </a:lnTo>
                          <a:lnTo>
                            <a:pt x="90594" y="77138"/>
                          </a:lnTo>
                          <a:lnTo>
                            <a:pt x="114143" y="104050"/>
                          </a:lnTo>
                          <a:lnTo>
                            <a:pt x="96968" y="119041"/>
                          </a:lnTo>
                          <a:lnTo>
                            <a:pt x="73419" y="92129"/>
                          </a:lnTo>
                          <a:lnTo>
                            <a:pt x="71059" y="127776"/>
                          </a:lnTo>
                          <a:lnTo>
                            <a:pt x="48336" y="126300"/>
                          </a:lnTo>
                          <a:lnTo>
                            <a:pt x="50697" y="90594"/>
                          </a:lnTo>
                          <a:lnTo>
                            <a:pt x="23785" y="114143"/>
                          </a:lnTo>
                          <a:lnTo>
                            <a:pt x="8794" y="96968"/>
                          </a:lnTo>
                          <a:lnTo>
                            <a:pt x="35706" y="73419"/>
                          </a:lnTo>
                          <a:lnTo>
                            <a:pt x="0" y="71059"/>
                          </a:lnTo>
                          <a:lnTo>
                            <a:pt x="1534" y="48277"/>
                          </a:lnTo>
                          <a:lnTo>
                            <a:pt x="37241" y="50697"/>
                          </a:lnTo>
                          <a:lnTo>
                            <a:pt x="13692" y="23785"/>
                          </a:lnTo>
                          <a:lnTo>
                            <a:pt x="30867" y="8735"/>
                          </a:lnTo>
                          <a:lnTo>
                            <a:pt x="54415" y="35706"/>
                          </a:lnTo>
                          <a:lnTo>
                            <a:pt x="56776" y="0"/>
                          </a:lnTo>
                          <a:lnTo>
                            <a:pt x="79557" y="1534"/>
                          </a:lnTo>
                          <a:lnTo>
                            <a:pt x="77138" y="37241"/>
                          </a:lnTo>
                          <a:close/>
                        </a:path>
                      </a:pathLst>
                    </a:custGeom>
                    <a:solidFill>
                      <a:srgbClr val="593CF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5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grpSp>
              <p:nvGrpSpPr>
                <p:cNvPr id="29" name="Group 29"/>
                <p:cNvGrpSpPr/>
                <p:nvPr/>
              </p:nvGrpSpPr>
              <p:grpSpPr>
                <a:xfrm flipH="1">
                  <a:off x="840784" y="716625"/>
                  <a:ext cx="1944375" cy="805196"/>
                  <a:chOff x="3391393" y="931278"/>
                  <a:chExt cx="1177486" cy="487615"/>
                </a:xfrm>
              </p:grpSpPr>
              <p:sp>
                <p:nvSpPr>
                  <p:cNvPr id="30" name="Freeform 30"/>
                  <p:cNvSpPr/>
                  <p:nvPr/>
                </p:nvSpPr>
                <p:spPr>
                  <a:xfrm>
                    <a:off x="3605986" y="976620"/>
                    <a:ext cx="537308" cy="348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308" h="348019">
                        <a:moveTo>
                          <a:pt x="537308" y="38406"/>
                        </a:moveTo>
                        <a:lnTo>
                          <a:pt x="536010" y="47554"/>
                        </a:lnTo>
                        <a:lnTo>
                          <a:pt x="283645" y="12497"/>
                        </a:lnTo>
                        <a:cubicBezTo>
                          <a:pt x="263697" y="9723"/>
                          <a:pt x="243748" y="12025"/>
                          <a:pt x="225393" y="18812"/>
                        </a:cubicBezTo>
                        <a:cubicBezTo>
                          <a:pt x="207097" y="25540"/>
                          <a:pt x="190454" y="36694"/>
                          <a:pt x="177116" y="51744"/>
                        </a:cubicBezTo>
                        <a:cubicBezTo>
                          <a:pt x="163778" y="66735"/>
                          <a:pt x="154629" y="84500"/>
                          <a:pt x="150085" y="103445"/>
                        </a:cubicBezTo>
                        <a:cubicBezTo>
                          <a:pt x="145541" y="122331"/>
                          <a:pt x="145600" y="142279"/>
                          <a:pt x="150616" y="161638"/>
                        </a:cubicBezTo>
                        <a:lnTo>
                          <a:pt x="154748" y="177514"/>
                        </a:lnTo>
                        <a:cubicBezTo>
                          <a:pt x="159646" y="196223"/>
                          <a:pt x="160295" y="215581"/>
                          <a:pt x="156990" y="234231"/>
                        </a:cubicBezTo>
                        <a:cubicBezTo>
                          <a:pt x="153685" y="252881"/>
                          <a:pt x="146426" y="270882"/>
                          <a:pt x="135389" y="286817"/>
                        </a:cubicBezTo>
                        <a:cubicBezTo>
                          <a:pt x="124353" y="302811"/>
                          <a:pt x="110129" y="316031"/>
                          <a:pt x="93840" y="325710"/>
                        </a:cubicBezTo>
                        <a:cubicBezTo>
                          <a:pt x="77492" y="335448"/>
                          <a:pt x="59078" y="341704"/>
                          <a:pt x="39779" y="343829"/>
                        </a:cubicBezTo>
                        <a:lnTo>
                          <a:pt x="1653" y="348019"/>
                        </a:lnTo>
                        <a:lnTo>
                          <a:pt x="0" y="332379"/>
                        </a:lnTo>
                        <a:lnTo>
                          <a:pt x="38126" y="328543"/>
                        </a:lnTo>
                        <a:cubicBezTo>
                          <a:pt x="55301" y="326832"/>
                          <a:pt x="71649" y="321402"/>
                          <a:pt x="86227" y="312903"/>
                        </a:cubicBezTo>
                        <a:cubicBezTo>
                          <a:pt x="100804" y="304345"/>
                          <a:pt x="113552" y="292719"/>
                          <a:pt x="123527" y="278613"/>
                        </a:cubicBezTo>
                        <a:cubicBezTo>
                          <a:pt x="133501" y="264449"/>
                          <a:pt x="140111" y="248454"/>
                          <a:pt x="143180" y="231811"/>
                        </a:cubicBezTo>
                        <a:cubicBezTo>
                          <a:pt x="146249" y="215109"/>
                          <a:pt x="145836" y="197816"/>
                          <a:pt x="141586" y="180996"/>
                        </a:cubicBezTo>
                        <a:lnTo>
                          <a:pt x="137573" y="165120"/>
                        </a:lnTo>
                        <a:cubicBezTo>
                          <a:pt x="132143" y="143578"/>
                          <a:pt x="132320" y="121387"/>
                          <a:pt x="137514" y="100494"/>
                        </a:cubicBezTo>
                        <a:cubicBezTo>
                          <a:pt x="142708" y="79660"/>
                          <a:pt x="152977" y="60007"/>
                          <a:pt x="167850" y="43600"/>
                        </a:cubicBezTo>
                        <a:cubicBezTo>
                          <a:pt x="182663" y="27192"/>
                          <a:pt x="201136" y="15035"/>
                          <a:pt x="221321" y="7775"/>
                        </a:cubicBezTo>
                        <a:cubicBezTo>
                          <a:pt x="241505" y="516"/>
                          <a:pt x="263402" y="-1786"/>
                          <a:pt x="285238" y="1401"/>
                        </a:cubicBezTo>
                        <a:lnTo>
                          <a:pt x="537308" y="384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1" name="Freeform 31"/>
                  <p:cNvSpPr/>
                  <p:nvPr/>
                </p:nvSpPr>
                <p:spPr>
                  <a:xfrm>
                    <a:off x="3570339" y="1285451"/>
                    <a:ext cx="59096" cy="5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96" h="59076">
                        <a:moveTo>
                          <a:pt x="37181" y="1003"/>
                        </a:moveTo>
                        <a:cubicBezTo>
                          <a:pt x="21423" y="-3188"/>
                          <a:pt x="5193" y="6137"/>
                          <a:pt x="1003" y="21895"/>
                        </a:cubicBezTo>
                        <a:cubicBezTo>
                          <a:pt x="-3188" y="37653"/>
                          <a:pt x="6137" y="53824"/>
                          <a:pt x="21895" y="58074"/>
                        </a:cubicBezTo>
                        <a:cubicBezTo>
                          <a:pt x="37653" y="62264"/>
                          <a:pt x="53824" y="52939"/>
                          <a:pt x="58074" y="37181"/>
                        </a:cubicBezTo>
                        <a:cubicBezTo>
                          <a:pt x="62323" y="21423"/>
                          <a:pt x="52939" y="5193"/>
                          <a:pt x="37181" y="10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2" name="Freeform 32"/>
                  <p:cNvSpPr/>
                  <p:nvPr/>
                </p:nvSpPr>
                <p:spPr>
                  <a:xfrm>
                    <a:off x="3391393" y="1192614"/>
                    <a:ext cx="209399" cy="137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99" h="137660">
                        <a:moveTo>
                          <a:pt x="207570" y="108595"/>
                        </a:moveTo>
                        <a:lnTo>
                          <a:pt x="209399" y="136098"/>
                        </a:lnTo>
                        <a:cubicBezTo>
                          <a:pt x="164958" y="140937"/>
                          <a:pt x="124530" y="134858"/>
                          <a:pt x="86994" y="113375"/>
                        </a:cubicBezTo>
                        <a:cubicBezTo>
                          <a:pt x="55891" y="95611"/>
                          <a:pt x="27149" y="66691"/>
                          <a:pt x="0" y="23135"/>
                        </a:cubicBezTo>
                        <a:lnTo>
                          <a:pt x="40782" y="0"/>
                        </a:lnTo>
                        <a:cubicBezTo>
                          <a:pt x="60494" y="38303"/>
                          <a:pt x="82036" y="64803"/>
                          <a:pt x="106824" y="81859"/>
                        </a:cubicBezTo>
                        <a:cubicBezTo>
                          <a:pt x="136629" y="102398"/>
                          <a:pt x="170152" y="109539"/>
                          <a:pt x="207570" y="1085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6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3" name="Freeform 33"/>
                  <p:cNvSpPr/>
                  <p:nvPr/>
                </p:nvSpPr>
                <p:spPr>
                  <a:xfrm>
                    <a:off x="3811726" y="931278"/>
                    <a:ext cx="757154" cy="48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154" h="481417">
                        <a:moveTo>
                          <a:pt x="482362" y="6138"/>
                        </a:moveTo>
                        <a:lnTo>
                          <a:pt x="757154" y="481417"/>
                        </a:lnTo>
                        <a:lnTo>
                          <a:pt x="291967" y="4153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CAC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3880326" y="994014"/>
                    <a:ext cx="528829" cy="424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8829" h="424878">
                        <a:moveTo>
                          <a:pt x="442209" y="412130"/>
                        </a:moveTo>
                        <a:cubicBezTo>
                          <a:pt x="423678" y="444295"/>
                          <a:pt x="310066" y="413487"/>
                          <a:pt x="188782" y="343432"/>
                        </a:cubicBezTo>
                        <a:cubicBezTo>
                          <a:pt x="67439" y="273376"/>
                          <a:pt x="-15955" y="190396"/>
                          <a:pt x="2577" y="158290"/>
                        </a:cubicBezTo>
                        <a:lnTo>
                          <a:pt x="86620" y="12749"/>
                        </a:lnTo>
                        <a:cubicBezTo>
                          <a:pt x="105152" y="-19416"/>
                          <a:pt x="218764" y="11391"/>
                          <a:pt x="340048" y="81447"/>
                        </a:cubicBezTo>
                        <a:cubicBezTo>
                          <a:pt x="461390" y="151502"/>
                          <a:pt x="544784" y="234483"/>
                          <a:pt x="526253" y="266589"/>
                        </a:cubicBezTo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3915602" y="1150943"/>
                    <a:ext cx="384621" cy="238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621" h="238552">
                        <a:moveTo>
                          <a:pt x="218958" y="73128"/>
                        </a:moveTo>
                        <a:cubicBezTo>
                          <a:pt x="324071" y="133799"/>
                          <a:pt x="397490" y="203737"/>
                          <a:pt x="382735" y="229233"/>
                        </a:cubicBezTo>
                        <a:cubicBezTo>
                          <a:pt x="368040" y="254729"/>
                          <a:pt x="270776" y="226105"/>
                          <a:pt x="165664" y="165433"/>
                        </a:cubicBezTo>
                        <a:cubicBezTo>
                          <a:pt x="60551" y="104762"/>
                          <a:pt x="-12868" y="34824"/>
                          <a:pt x="1886" y="9328"/>
                        </a:cubicBezTo>
                        <a:cubicBezTo>
                          <a:pt x="16582" y="-16168"/>
                          <a:pt x="113845" y="12397"/>
                          <a:pt x="218958" y="73128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 flipH="1">
                  <a:off x="0" y="2426400"/>
                  <a:ext cx="1284800" cy="250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800" h="2505141">
                      <a:moveTo>
                        <a:pt x="487093" y="1969"/>
                      </a:moveTo>
                      <a:cubicBezTo>
                        <a:pt x="240136" y="18635"/>
                        <a:pt x="0" y="34812"/>
                        <a:pt x="0" y="34812"/>
                      </a:cubicBezTo>
                      <a:lnTo>
                        <a:pt x="401525" y="1073809"/>
                      </a:lnTo>
                      <a:lnTo>
                        <a:pt x="1284800" y="2505141"/>
                      </a:lnTo>
                      <a:lnTo>
                        <a:pt x="1284800" y="416309"/>
                      </a:lnTo>
                      <a:lnTo>
                        <a:pt x="1220113" y="323234"/>
                      </a:lnTo>
                      <a:cubicBezTo>
                        <a:pt x="1044507" y="104843"/>
                        <a:pt x="771658" y="-17218"/>
                        <a:pt x="487093" y="19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37" name="Group 37"/>
                <p:cNvGrpSpPr/>
                <p:nvPr/>
              </p:nvGrpSpPr>
              <p:grpSpPr>
                <a:xfrm flipH="1">
                  <a:off x="4370600" y="2519290"/>
                  <a:ext cx="1808477" cy="1350671"/>
                  <a:chOff x="1336085" y="2022946"/>
                  <a:chExt cx="1095188" cy="817947"/>
                </a:xfrm>
              </p:grpSpPr>
              <p:sp>
                <p:nvSpPr>
                  <p:cNvPr id="38" name="Freeform 38"/>
                  <p:cNvSpPr/>
                  <p:nvPr/>
                </p:nvSpPr>
                <p:spPr>
                  <a:xfrm>
                    <a:off x="1672467" y="2201751"/>
                    <a:ext cx="758806" cy="639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806" h="639142">
                        <a:moveTo>
                          <a:pt x="758806" y="202816"/>
                        </a:moveTo>
                        <a:cubicBezTo>
                          <a:pt x="758806" y="202816"/>
                          <a:pt x="512402" y="69492"/>
                          <a:pt x="460879" y="41576"/>
                        </a:cubicBezTo>
                        <a:cubicBezTo>
                          <a:pt x="453206" y="37386"/>
                          <a:pt x="445239" y="33727"/>
                          <a:pt x="437035" y="30599"/>
                        </a:cubicBezTo>
                        <a:cubicBezTo>
                          <a:pt x="353996" y="-1094"/>
                          <a:pt x="271310" y="-9947"/>
                          <a:pt x="189038" y="12480"/>
                        </a:cubicBezTo>
                        <a:lnTo>
                          <a:pt x="0" y="370253"/>
                        </a:lnTo>
                        <a:lnTo>
                          <a:pt x="515825" y="639143"/>
                        </a:lnTo>
                        <a:lnTo>
                          <a:pt x="758806" y="20281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9" name="Freeform 39"/>
                  <p:cNvSpPr/>
                  <p:nvPr/>
                </p:nvSpPr>
                <p:spPr>
                  <a:xfrm>
                    <a:off x="1984888" y="2022946"/>
                    <a:ext cx="368657" cy="374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657" h="374479">
                        <a:moveTo>
                          <a:pt x="109741" y="266180"/>
                        </a:moveTo>
                        <a:cubicBezTo>
                          <a:pt x="109741" y="266180"/>
                          <a:pt x="52434" y="182137"/>
                          <a:pt x="14426" y="126364"/>
                        </a:cubicBezTo>
                        <a:cubicBezTo>
                          <a:pt x="-5345" y="97327"/>
                          <a:pt x="-4755" y="58965"/>
                          <a:pt x="15960" y="30635"/>
                        </a:cubicBezTo>
                        <a:cubicBezTo>
                          <a:pt x="18203" y="27566"/>
                          <a:pt x="20446" y="24497"/>
                          <a:pt x="22629" y="21546"/>
                        </a:cubicBezTo>
                        <a:cubicBezTo>
                          <a:pt x="38447" y="-113"/>
                          <a:pt x="68015" y="-6369"/>
                          <a:pt x="91268" y="7028"/>
                        </a:cubicBezTo>
                        <a:cubicBezTo>
                          <a:pt x="129631" y="29160"/>
                          <a:pt x="187823" y="62801"/>
                          <a:pt x="233386" y="89064"/>
                        </a:cubicBezTo>
                        <a:cubicBezTo>
                          <a:pt x="277591" y="114619"/>
                          <a:pt x="309934" y="156641"/>
                          <a:pt x="323213" y="205922"/>
                        </a:cubicBezTo>
                        <a:cubicBezTo>
                          <a:pt x="342630" y="277925"/>
                          <a:pt x="368657" y="374480"/>
                          <a:pt x="368657" y="374480"/>
                        </a:cubicBezTo>
                        <a:lnTo>
                          <a:pt x="109741" y="2661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0" name="Freeform 40"/>
                  <p:cNvSpPr/>
                  <p:nvPr/>
                </p:nvSpPr>
                <p:spPr>
                  <a:xfrm>
                    <a:off x="1459763" y="2039792"/>
                    <a:ext cx="481653" cy="335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653" h="335560">
                        <a:moveTo>
                          <a:pt x="481653" y="171311"/>
                        </a:moveTo>
                        <a:cubicBezTo>
                          <a:pt x="481653" y="171311"/>
                          <a:pt x="214828" y="57523"/>
                          <a:pt x="92010" y="5173"/>
                        </a:cubicBezTo>
                        <a:cubicBezTo>
                          <a:pt x="76075" y="-1614"/>
                          <a:pt x="58015" y="-1733"/>
                          <a:pt x="41962" y="4878"/>
                        </a:cubicBezTo>
                        <a:cubicBezTo>
                          <a:pt x="25909" y="11488"/>
                          <a:pt x="13161" y="24236"/>
                          <a:pt x="6669" y="40348"/>
                        </a:cubicBezTo>
                        <a:cubicBezTo>
                          <a:pt x="5783" y="42473"/>
                          <a:pt x="4957" y="44597"/>
                          <a:pt x="4072" y="46722"/>
                        </a:cubicBezTo>
                        <a:cubicBezTo>
                          <a:pt x="-5607" y="70389"/>
                          <a:pt x="2419" y="97596"/>
                          <a:pt x="23371" y="112292"/>
                        </a:cubicBezTo>
                        <a:cubicBezTo>
                          <a:pt x="113434" y="175383"/>
                          <a:pt x="342191" y="335561"/>
                          <a:pt x="342191" y="335561"/>
                        </a:cubicBezTo>
                        <a:lnTo>
                          <a:pt x="481653" y="17131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1" name="Freeform 41"/>
                  <p:cNvSpPr/>
                  <p:nvPr/>
                </p:nvSpPr>
                <p:spPr>
                  <a:xfrm>
                    <a:off x="1336085" y="2165639"/>
                    <a:ext cx="459023" cy="311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023" h="311521">
                        <a:moveTo>
                          <a:pt x="459024" y="133756"/>
                        </a:moveTo>
                        <a:cubicBezTo>
                          <a:pt x="459024" y="133756"/>
                          <a:pt x="207485" y="45759"/>
                          <a:pt x="86968" y="3620"/>
                        </a:cubicBezTo>
                        <a:cubicBezTo>
                          <a:pt x="70502" y="-2164"/>
                          <a:pt x="52383" y="-984"/>
                          <a:pt x="36802" y="6925"/>
                        </a:cubicBezTo>
                        <a:cubicBezTo>
                          <a:pt x="21221" y="14774"/>
                          <a:pt x="9536" y="28644"/>
                          <a:pt x="4342" y="45287"/>
                        </a:cubicBezTo>
                        <a:cubicBezTo>
                          <a:pt x="3693" y="47294"/>
                          <a:pt x="3102" y="49300"/>
                          <a:pt x="2512" y="51307"/>
                        </a:cubicBezTo>
                        <a:cubicBezTo>
                          <a:pt x="-5750" y="77984"/>
                          <a:pt x="6939" y="106667"/>
                          <a:pt x="32199" y="118530"/>
                        </a:cubicBezTo>
                        <a:cubicBezTo>
                          <a:pt x="146400" y="172178"/>
                          <a:pt x="443148" y="311521"/>
                          <a:pt x="443148" y="311521"/>
                        </a:cubicBezTo>
                        <a:lnTo>
                          <a:pt x="459024" y="13375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2" name="Freeform 42"/>
                  <p:cNvSpPr/>
                  <p:nvPr/>
                </p:nvSpPr>
                <p:spPr>
                  <a:xfrm>
                    <a:off x="1355032" y="2345927"/>
                    <a:ext cx="526007" cy="198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07" h="198397">
                        <a:moveTo>
                          <a:pt x="526008" y="40463"/>
                        </a:moveTo>
                        <a:cubicBezTo>
                          <a:pt x="526008" y="40463"/>
                          <a:pt x="192905" y="11602"/>
                          <a:pt x="61765" y="212"/>
                        </a:cubicBezTo>
                        <a:cubicBezTo>
                          <a:pt x="32314" y="-2326"/>
                          <a:pt x="5933" y="18213"/>
                          <a:pt x="1093" y="47368"/>
                        </a:cubicBezTo>
                        <a:cubicBezTo>
                          <a:pt x="975" y="48076"/>
                          <a:pt x="857" y="48784"/>
                          <a:pt x="739" y="49493"/>
                        </a:cubicBezTo>
                        <a:cubicBezTo>
                          <a:pt x="-4041" y="78412"/>
                          <a:pt x="14845" y="105974"/>
                          <a:pt x="43528" y="111994"/>
                        </a:cubicBezTo>
                        <a:cubicBezTo>
                          <a:pt x="164045" y="137313"/>
                          <a:pt x="455008" y="198397"/>
                          <a:pt x="455008" y="198397"/>
                        </a:cubicBezTo>
                        <a:lnTo>
                          <a:pt x="526008" y="404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3" name="Freeform 43"/>
                  <p:cNvSpPr/>
                  <p:nvPr/>
                </p:nvSpPr>
                <p:spPr>
                  <a:xfrm>
                    <a:off x="1424837" y="2450661"/>
                    <a:ext cx="309186" cy="130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86" h="130608">
                        <a:moveTo>
                          <a:pt x="309187" y="0"/>
                        </a:moveTo>
                        <a:cubicBezTo>
                          <a:pt x="309187" y="0"/>
                          <a:pt x="135553" y="14755"/>
                          <a:pt x="47202" y="22250"/>
                        </a:cubicBezTo>
                        <a:cubicBezTo>
                          <a:pt x="19227" y="24611"/>
                          <a:pt x="-1666" y="48927"/>
                          <a:pt x="105" y="76961"/>
                        </a:cubicBezTo>
                        <a:cubicBezTo>
                          <a:pt x="164" y="78023"/>
                          <a:pt x="223" y="79085"/>
                          <a:pt x="282" y="80089"/>
                        </a:cubicBezTo>
                        <a:cubicBezTo>
                          <a:pt x="1816" y="103932"/>
                          <a:pt x="21292" y="122759"/>
                          <a:pt x="45195" y="123468"/>
                        </a:cubicBezTo>
                        <a:cubicBezTo>
                          <a:pt x="124753" y="125828"/>
                          <a:pt x="288943" y="130609"/>
                          <a:pt x="288943" y="130609"/>
                        </a:cubicBezTo>
                        <a:lnTo>
                          <a:pt x="3091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5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4" name="Freeform 44"/>
                  <p:cNvSpPr/>
                  <p:nvPr/>
                </p:nvSpPr>
                <p:spPr>
                  <a:xfrm>
                    <a:off x="1878368" y="2407337"/>
                    <a:ext cx="308078" cy="4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78" h="48120">
                        <a:moveTo>
                          <a:pt x="305439" y="34589"/>
                        </a:moveTo>
                        <a:cubicBezTo>
                          <a:pt x="307505" y="35356"/>
                          <a:pt x="308567" y="37658"/>
                          <a:pt x="307859" y="39724"/>
                        </a:cubicBezTo>
                        <a:cubicBezTo>
                          <a:pt x="307092" y="41790"/>
                          <a:pt x="304790" y="42852"/>
                          <a:pt x="302724" y="42144"/>
                        </a:cubicBezTo>
                        <a:cubicBezTo>
                          <a:pt x="253267" y="24143"/>
                          <a:pt x="203218" y="9565"/>
                          <a:pt x="152403" y="8149"/>
                        </a:cubicBezTo>
                        <a:cubicBezTo>
                          <a:pt x="104421" y="6791"/>
                          <a:pt x="55730" y="17238"/>
                          <a:pt x="6095" y="47514"/>
                        </a:cubicBezTo>
                        <a:cubicBezTo>
                          <a:pt x="4207" y="48695"/>
                          <a:pt x="1728" y="48105"/>
                          <a:pt x="606" y="46157"/>
                        </a:cubicBezTo>
                        <a:cubicBezTo>
                          <a:pt x="-574" y="44268"/>
                          <a:pt x="16" y="41790"/>
                          <a:pt x="1964" y="40668"/>
                        </a:cubicBezTo>
                        <a:cubicBezTo>
                          <a:pt x="53074" y="9447"/>
                          <a:pt x="103240" y="-1294"/>
                          <a:pt x="152698" y="122"/>
                        </a:cubicBezTo>
                        <a:cubicBezTo>
                          <a:pt x="204281" y="1598"/>
                          <a:pt x="255155" y="16293"/>
                          <a:pt x="305439" y="34589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5" name="Freeform 45"/>
                  <p:cNvSpPr/>
                  <p:nvPr/>
                </p:nvSpPr>
                <p:spPr>
                  <a:xfrm>
                    <a:off x="1490144" y="2446694"/>
                    <a:ext cx="247905" cy="28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905" h="28355">
                        <a:moveTo>
                          <a:pt x="4380" y="28342"/>
                        </a:moveTo>
                        <a:cubicBezTo>
                          <a:pt x="2197" y="28519"/>
                          <a:pt x="249" y="26867"/>
                          <a:pt x="13" y="24683"/>
                        </a:cubicBezTo>
                        <a:cubicBezTo>
                          <a:pt x="-164" y="22499"/>
                          <a:pt x="1488" y="20552"/>
                          <a:pt x="3672" y="20375"/>
                        </a:cubicBezTo>
                        <a:lnTo>
                          <a:pt x="243525" y="13"/>
                        </a:lnTo>
                        <a:cubicBezTo>
                          <a:pt x="245709" y="-164"/>
                          <a:pt x="247656" y="1488"/>
                          <a:pt x="247893" y="3672"/>
                        </a:cubicBezTo>
                        <a:cubicBezTo>
                          <a:pt x="248070" y="5856"/>
                          <a:pt x="246417" y="7804"/>
                          <a:pt x="244233" y="7981"/>
                        </a:cubicBezTo>
                        <a:lnTo>
                          <a:pt x="4380" y="28342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6" name="Freeform 46"/>
                  <p:cNvSpPr/>
                  <p:nvPr/>
                </p:nvSpPr>
                <p:spPr>
                  <a:xfrm>
                    <a:off x="1496804" y="2345467"/>
                    <a:ext cx="297854" cy="36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854" h="36990">
                        <a:moveTo>
                          <a:pt x="3623" y="8049"/>
                        </a:moveTo>
                        <a:cubicBezTo>
                          <a:pt x="1439" y="7813"/>
                          <a:pt x="-214" y="5865"/>
                          <a:pt x="22" y="3623"/>
                        </a:cubicBezTo>
                        <a:cubicBezTo>
                          <a:pt x="259" y="1439"/>
                          <a:pt x="2206" y="-213"/>
                          <a:pt x="4390" y="22"/>
                        </a:cubicBezTo>
                        <a:lnTo>
                          <a:pt x="294232" y="29001"/>
                        </a:lnTo>
                        <a:cubicBezTo>
                          <a:pt x="296416" y="29237"/>
                          <a:pt x="298068" y="31184"/>
                          <a:pt x="297832" y="33368"/>
                        </a:cubicBezTo>
                        <a:cubicBezTo>
                          <a:pt x="297596" y="35552"/>
                          <a:pt x="295648" y="37204"/>
                          <a:pt x="293406" y="36968"/>
                        </a:cubicBezTo>
                        <a:lnTo>
                          <a:pt x="3623" y="8049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7" name="Freeform 47"/>
                  <p:cNvSpPr/>
                  <p:nvPr/>
                </p:nvSpPr>
                <p:spPr>
                  <a:xfrm>
                    <a:off x="1568093" y="2217353"/>
                    <a:ext cx="230386" cy="79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386" h="79157">
                        <a:moveTo>
                          <a:pt x="2803" y="7856"/>
                        </a:moveTo>
                        <a:cubicBezTo>
                          <a:pt x="678" y="7207"/>
                          <a:pt x="-502" y="4905"/>
                          <a:pt x="206" y="2780"/>
                        </a:cubicBezTo>
                        <a:cubicBezTo>
                          <a:pt x="855" y="656"/>
                          <a:pt x="3157" y="-466"/>
                          <a:pt x="5223" y="184"/>
                        </a:cubicBezTo>
                        <a:lnTo>
                          <a:pt x="227606" y="71301"/>
                        </a:lnTo>
                        <a:cubicBezTo>
                          <a:pt x="229730" y="71951"/>
                          <a:pt x="230852" y="74252"/>
                          <a:pt x="230203" y="76377"/>
                        </a:cubicBezTo>
                        <a:cubicBezTo>
                          <a:pt x="229553" y="78502"/>
                          <a:pt x="227252" y="79623"/>
                          <a:pt x="225127" y="78974"/>
                        </a:cubicBezTo>
                        <a:lnTo>
                          <a:pt x="2803" y="7856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8" name="Freeform 48"/>
                  <p:cNvSpPr/>
                  <p:nvPr/>
                </p:nvSpPr>
                <p:spPr>
                  <a:xfrm>
                    <a:off x="1951389" y="2197492"/>
                    <a:ext cx="222586" cy="572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86" h="57251">
                        <a:moveTo>
                          <a:pt x="4133" y="8300"/>
                        </a:moveTo>
                        <a:cubicBezTo>
                          <a:pt x="1890" y="8359"/>
                          <a:pt x="60" y="6648"/>
                          <a:pt x="1" y="4405"/>
                        </a:cubicBezTo>
                        <a:cubicBezTo>
                          <a:pt x="-58" y="2162"/>
                          <a:pt x="1654" y="333"/>
                          <a:pt x="3897" y="273"/>
                        </a:cubicBezTo>
                        <a:cubicBezTo>
                          <a:pt x="48456" y="-1143"/>
                          <a:pt x="84399" y="3047"/>
                          <a:pt x="115442" y="10425"/>
                        </a:cubicBezTo>
                        <a:cubicBezTo>
                          <a:pt x="155811" y="19927"/>
                          <a:pt x="187977" y="34740"/>
                          <a:pt x="220260" y="49613"/>
                        </a:cubicBezTo>
                        <a:cubicBezTo>
                          <a:pt x="222267" y="50558"/>
                          <a:pt x="223152" y="52918"/>
                          <a:pt x="222208" y="54925"/>
                        </a:cubicBezTo>
                        <a:cubicBezTo>
                          <a:pt x="221263" y="56932"/>
                          <a:pt x="218903" y="57817"/>
                          <a:pt x="216896" y="56873"/>
                        </a:cubicBezTo>
                        <a:cubicBezTo>
                          <a:pt x="185085" y="42236"/>
                          <a:pt x="153392" y="27599"/>
                          <a:pt x="113613" y="18215"/>
                        </a:cubicBezTo>
                        <a:cubicBezTo>
                          <a:pt x="83100" y="11015"/>
                          <a:pt x="47807" y="6943"/>
                          <a:pt x="4133" y="8300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49" name="Group 49"/>
                <p:cNvGrpSpPr/>
                <p:nvPr/>
              </p:nvGrpSpPr>
              <p:grpSpPr>
                <a:xfrm flipH="1">
                  <a:off x="1896932" y="2472667"/>
                  <a:ext cx="2982689" cy="2204656"/>
                  <a:chOff x="2123017" y="1994712"/>
                  <a:chExt cx="1806274" cy="1335108"/>
                </a:xfrm>
              </p:grpSpPr>
              <p:sp>
                <p:nvSpPr>
                  <p:cNvPr id="50" name="Freeform 50"/>
                  <p:cNvSpPr/>
                  <p:nvPr/>
                </p:nvSpPr>
                <p:spPr>
                  <a:xfrm>
                    <a:off x="2123017" y="1994712"/>
                    <a:ext cx="1806274" cy="133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74" h="1335108">
                        <a:moveTo>
                          <a:pt x="271074" y="309700"/>
                        </a:moveTo>
                        <a:lnTo>
                          <a:pt x="768663" y="564957"/>
                        </a:lnTo>
                        <a:cubicBezTo>
                          <a:pt x="768663" y="564957"/>
                          <a:pt x="992875" y="267561"/>
                          <a:pt x="1117465" y="102367"/>
                        </a:cubicBezTo>
                        <a:cubicBezTo>
                          <a:pt x="1168221" y="35026"/>
                          <a:pt x="1248782" y="-3159"/>
                          <a:pt x="1333061" y="205"/>
                        </a:cubicBezTo>
                        <a:cubicBezTo>
                          <a:pt x="1512065" y="7287"/>
                          <a:pt x="1806274" y="18914"/>
                          <a:pt x="1806274" y="18914"/>
                        </a:cubicBezTo>
                        <a:cubicBezTo>
                          <a:pt x="1806274" y="18914"/>
                          <a:pt x="1324326" y="824759"/>
                          <a:pt x="1091142" y="1214638"/>
                        </a:cubicBezTo>
                        <a:cubicBezTo>
                          <a:pt x="1022385" y="1329607"/>
                          <a:pt x="874661" y="1368972"/>
                          <a:pt x="757803" y="1303461"/>
                        </a:cubicBezTo>
                        <a:cubicBezTo>
                          <a:pt x="473214" y="1143992"/>
                          <a:pt x="0" y="878820"/>
                          <a:pt x="0" y="878820"/>
                        </a:cubicBezTo>
                        <a:lnTo>
                          <a:pt x="271074" y="3097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1" name="Freeform 51"/>
                  <p:cNvSpPr/>
                  <p:nvPr/>
                </p:nvSpPr>
                <p:spPr>
                  <a:xfrm>
                    <a:off x="2879168" y="2544206"/>
                    <a:ext cx="23371" cy="56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71" h="56717">
                        <a:moveTo>
                          <a:pt x="0" y="0"/>
                        </a:moveTo>
                        <a:cubicBezTo>
                          <a:pt x="7790" y="18886"/>
                          <a:pt x="15581" y="37831"/>
                          <a:pt x="23371" y="56717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2" name="Freeform 52"/>
                  <p:cNvSpPr/>
                  <p:nvPr/>
                </p:nvSpPr>
                <p:spPr>
                  <a:xfrm>
                    <a:off x="2305268" y="2398371"/>
                    <a:ext cx="220553" cy="587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553" h="587828">
                        <a:moveTo>
                          <a:pt x="220554" y="0"/>
                        </a:moveTo>
                        <a:cubicBezTo>
                          <a:pt x="147016" y="195943"/>
                          <a:pt x="73479" y="391886"/>
                          <a:pt x="0" y="587828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3" name="Freeform 53"/>
                <p:cNvSpPr/>
                <p:nvPr/>
              </p:nvSpPr>
              <p:spPr>
                <a:xfrm flipH="1">
                  <a:off x="595481" y="4675842"/>
                  <a:ext cx="3683032" cy="2182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32" h="2182159">
                      <a:moveTo>
                        <a:pt x="1432835" y="0"/>
                      </a:moveTo>
                      <a:cubicBezTo>
                        <a:pt x="1432835" y="0"/>
                        <a:pt x="777431" y="717777"/>
                        <a:pt x="342674" y="1259641"/>
                      </a:cubicBezTo>
                      <a:cubicBezTo>
                        <a:pt x="125343" y="1530573"/>
                        <a:pt x="10270" y="1776214"/>
                        <a:pt x="0" y="2024719"/>
                      </a:cubicBezTo>
                      <a:lnTo>
                        <a:pt x="10074" y="2182159"/>
                      </a:lnTo>
                      <a:lnTo>
                        <a:pt x="1448019" y="2182159"/>
                      </a:lnTo>
                      <a:lnTo>
                        <a:pt x="1437410" y="2168740"/>
                      </a:lnTo>
                      <a:cubicBezTo>
                        <a:pt x="1410188" y="2135949"/>
                        <a:pt x="1383107" y="2105061"/>
                        <a:pt x="1356330" y="2076530"/>
                      </a:cubicBezTo>
                      <a:lnTo>
                        <a:pt x="1944291" y="1692059"/>
                      </a:lnTo>
                      <a:cubicBezTo>
                        <a:pt x="1944291" y="1692059"/>
                        <a:pt x="1891984" y="1849210"/>
                        <a:pt x="1821370" y="2066838"/>
                      </a:cubicBezTo>
                      <a:lnTo>
                        <a:pt x="1784102" y="2182159"/>
                      </a:lnTo>
                      <a:lnTo>
                        <a:pt x="3311478" y="2182159"/>
                      </a:lnTo>
                      <a:lnTo>
                        <a:pt x="3348588" y="2082310"/>
                      </a:lnTo>
                      <a:cubicBezTo>
                        <a:pt x="3563532" y="1450897"/>
                        <a:pt x="3644073" y="868711"/>
                        <a:pt x="3683032" y="196378"/>
                      </a:cubicBezTo>
                      <a:close/>
                    </a:path>
                  </a:pathLst>
                </a:custGeom>
                <a:solidFill>
                  <a:srgbClr val="FCACE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4" name="Freeform 54"/>
                <p:cNvSpPr/>
                <p:nvPr/>
              </p:nvSpPr>
              <p:spPr>
                <a:xfrm flipH="1">
                  <a:off x="698934" y="4790733"/>
                  <a:ext cx="493249" cy="1138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338" h="689456">
                      <a:moveTo>
                        <a:pt x="1811" y="3842"/>
                      </a:moveTo>
                      <a:cubicBezTo>
                        <a:pt x="1929" y="1599"/>
                        <a:pt x="3759" y="-112"/>
                        <a:pt x="6001" y="6"/>
                      </a:cubicBezTo>
                      <a:cubicBezTo>
                        <a:pt x="8185" y="124"/>
                        <a:pt x="9956" y="1953"/>
                        <a:pt x="9838" y="4196"/>
                      </a:cubicBezTo>
                      <a:cubicBezTo>
                        <a:pt x="985" y="202027"/>
                        <a:pt x="24828" y="320774"/>
                        <a:pt x="79067" y="409833"/>
                      </a:cubicBezTo>
                      <a:cubicBezTo>
                        <a:pt x="143044" y="514946"/>
                        <a:pt x="249160" y="578687"/>
                        <a:pt x="392694" y="682206"/>
                      </a:cubicBezTo>
                      <a:cubicBezTo>
                        <a:pt x="394464" y="683504"/>
                        <a:pt x="394877" y="685983"/>
                        <a:pt x="393579" y="687812"/>
                      </a:cubicBezTo>
                      <a:cubicBezTo>
                        <a:pt x="392280" y="689583"/>
                        <a:pt x="389802" y="689996"/>
                        <a:pt x="387972" y="688698"/>
                      </a:cubicBezTo>
                      <a:cubicBezTo>
                        <a:pt x="243317" y="584411"/>
                        <a:pt x="136669" y="519904"/>
                        <a:pt x="72162" y="414024"/>
                      </a:cubicBezTo>
                      <a:cubicBezTo>
                        <a:pt x="17333" y="323961"/>
                        <a:pt x="-7160" y="203857"/>
                        <a:pt x="1811" y="38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5" name="Freeform 55"/>
                <p:cNvSpPr/>
                <p:nvPr/>
              </p:nvSpPr>
              <p:spPr>
                <a:xfrm flipH="1">
                  <a:off x="2096187" y="5708916"/>
                  <a:ext cx="379979" cy="114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79" h="1149085">
                      <a:moveTo>
                        <a:pt x="244832" y="409526"/>
                      </a:moveTo>
                      <a:lnTo>
                        <a:pt x="215017" y="499669"/>
                      </a:lnTo>
                      <a:cubicBezTo>
                        <a:pt x="159376" y="667875"/>
                        <a:pt x="93745" y="866194"/>
                        <a:pt x="30896" y="1055872"/>
                      </a:cubicBezTo>
                      <a:lnTo>
                        <a:pt x="0" y="1149085"/>
                      </a:lnTo>
                      <a:lnTo>
                        <a:pt x="4141" y="1149085"/>
                      </a:lnTo>
                      <a:lnTo>
                        <a:pt x="26654" y="1082227"/>
                      </a:lnTo>
                      <a:cubicBezTo>
                        <a:pt x="88795" y="896941"/>
                        <a:pt x="153448" y="700929"/>
                        <a:pt x="207431" y="529811"/>
                      </a:cubicBezTo>
                      <a:close/>
                      <a:moveTo>
                        <a:pt x="379851" y="492"/>
                      </a:moveTo>
                      <a:cubicBezTo>
                        <a:pt x="382634" y="-8923"/>
                        <a:pt x="339381" y="119816"/>
                        <a:pt x="338711" y="118677"/>
                      </a:cubicBezTo>
                      <a:cubicBezTo>
                        <a:pt x="337835" y="117019"/>
                        <a:pt x="336177" y="115850"/>
                        <a:pt x="334326" y="115460"/>
                      </a:cubicBezTo>
                      <a:lnTo>
                        <a:pt x="159097" y="77842"/>
                      </a:lnTo>
                      <a:cubicBezTo>
                        <a:pt x="155490" y="77061"/>
                        <a:pt x="151983" y="79304"/>
                        <a:pt x="151202" y="82910"/>
                      </a:cubicBezTo>
                      <a:cubicBezTo>
                        <a:pt x="150422" y="86515"/>
                        <a:pt x="152665" y="90024"/>
                        <a:pt x="156270" y="90803"/>
                      </a:cubicBezTo>
                      <a:lnTo>
                        <a:pt x="324190" y="126765"/>
                      </a:lnTo>
                      <a:cubicBezTo>
                        <a:pt x="309593" y="191045"/>
                        <a:pt x="281580" y="289365"/>
                        <a:pt x="245711" y="406697"/>
                      </a:cubicBezTo>
                      <a:lnTo>
                        <a:pt x="244832" y="409526"/>
                      </a:lnTo>
                      <a:lnTo>
                        <a:pt x="254675" y="379765"/>
                      </a:lnTo>
                      <a:cubicBezTo>
                        <a:pt x="292062" y="266718"/>
                        <a:pt x="322032" y="176058"/>
                        <a:pt x="339198" y="124135"/>
                      </a:cubicBezTo>
                      <a:cubicBezTo>
                        <a:pt x="367809" y="37595"/>
                        <a:pt x="378586" y="4771"/>
                        <a:pt x="379851" y="4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flipH="1">
                  <a:off x="2249922" y="6089170"/>
                  <a:ext cx="877991" cy="76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991" h="768830">
                      <a:moveTo>
                        <a:pt x="877991" y="0"/>
                      </a:moveTo>
                      <a:cubicBezTo>
                        <a:pt x="877991" y="0"/>
                        <a:pt x="312834" y="365953"/>
                        <a:pt x="62270" y="528221"/>
                      </a:cubicBezTo>
                      <a:cubicBezTo>
                        <a:pt x="31376" y="548200"/>
                        <a:pt x="9838" y="579874"/>
                        <a:pt x="2627" y="616029"/>
                      </a:cubicBezTo>
                      <a:cubicBezTo>
                        <a:pt x="-4586" y="652187"/>
                        <a:pt x="3212" y="689610"/>
                        <a:pt x="24068" y="720017"/>
                      </a:cubicBezTo>
                      <a:lnTo>
                        <a:pt x="57644" y="768830"/>
                      </a:lnTo>
                      <a:lnTo>
                        <a:pt x="635489" y="768830"/>
                      </a:lnTo>
                      <a:close/>
                    </a:path>
                  </a:pathLst>
                </a:custGeom>
                <a:noFill/>
                <a:ln w="6015" cap="rnd">
                  <a:solidFill>
                    <a:srgbClr val="FFFFFF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57" name="Group 57"/>
                <p:cNvGrpSpPr/>
                <p:nvPr/>
              </p:nvGrpSpPr>
              <p:grpSpPr>
                <a:xfrm flipH="1">
                  <a:off x="452902" y="2457825"/>
                  <a:ext cx="2763411" cy="2470331"/>
                  <a:chOff x="3130293" y="1985724"/>
                  <a:chExt cx="1673482" cy="1495997"/>
                </a:xfrm>
              </p:grpSpPr>
              <p:sp>
                <p:nvSpPr>
                  <p:cNvPr id="58" name="Freeform 58"/>
                  <p:cNvSpPr/>
                  <p:nvPr/>
                </p:nvSpPr>
                <p:spPr>
                  <a:xfrm>
                    <a:off x="3134307" y="1985724"/>
                    <a:ext cx="1669468" cy="1495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468" h="1495997">
                        <a:moveTo>
                          <a:pt x="1308627" y="85386"/>
                        </a:moveTo>
                        <a:cubicBezTo>
                          <a:pt x="1295053" y="32269"/>
                          <a:pt x="1245477" y="-3555"/>
                          <a:pt x="1190766" y="281"/>
                        </a:cubicBezTo>
                        <a:cubicBezTo>
                          <a:pt x="1032182" y="11317"/>
                          <a:pt x="712772" y="33627"/>
                          <a:pt x="540791" y="45607"/>
                        </a:cubicBezTo>
                        <a:cubicBezTo>
                          <a:pt x="470853" y="50506"/>
                          <a:pt x="411126" y="97839"/>
                          <a:pt x="390469" y="164767"/>
                        </a:cubicBezTo>
                        <a:cubicBezTo>
                          <a:pt x="289370" y="491673"/>
                          <a:pt x="0" y="1427477"/>
                          <a:pt x="0" y="1427477"/>
                        </a:cubicBezTo>
                        <a:lnTo>
                          <a:pt x="1669469" y="1495998"/>
                        </a:lnTo>
                        <a:cubicBezTo>
                          <a:pt x="1669469" y="1496057"/>
                          <a:pt x="1392080" y="411584"/>
                          <a:pt x="1308627" y="85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9" name="Freeform 59"/>
                  <p:cNvSpPr/>
                  <p:nvPr/>
                </p:nvSpPr>
                <p:spPr>
                  <a:xfrm>
                    <a:off x="3130293" y="2651266"/>
                    <a:ext cx="242392" cy="765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392" h="765949">
                        <a:moveTo>
                          <a:pt x="7850" y="763116"/>
                        </a:moveTo>
                        <a:cubicBezTo>
                          <a:pt x="7201" y="765241"/>
                          <a:pt x="4959" y="766421"/>
                          <a:pt x="2834" y="765772"/>
                        </a:cubicBezTo>
                        <a:cubicBezTo>
                          <a:pt x="709" y="765123"/>
                          <a:pt x="-471" y="762880"/>
                          <a:pt x="178" y="760755"/>
                        </a:cubicBezTo>
                        <a:lnTo>
                          <a:pt x="234542" y="2834"/>
                        </a:lnTo>
                        <a:cubicBezTo>
                          <a:pt x="235191" y="709"/>
                          <a:pt x="237434" y="-471"/>
                          <a:pt x="239559" y="178"/>
                        </a:cubicBezTo>
                        <a:cubicBezTo>
                          <a:pt x="241684" y="827"/>
                          <a:pt x="242864" y="3070"/>
                          <a:pt x="242215" y="5195"/>
                        </a:cubicBezTo>
                        <a:lnTo>
                          <a:pt x="7850" y="763116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0" name="Freeform 60"/>
                  <p:cNvSpPr/>
                  <p:nvPr/>
                </p:nvSpPr>
                <p:spPr>
                  <a:xfrm>
                    <a:off x="4585168" y="2638813"/>
                    <a:ext cx="135509" cy="506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509" h="506502">
                        <a:moveTo>
                          <a:pt x="135390" y="501485"/>
                        </a:moveTo>
                        <a:cubicBezTo>
                          <a:pt x="135922" y="503609"/>
                          <a:pt x="134623" y="505793"/>
                          <a:pt x="132498" y="506383"/>
                        </a:cubicBezTo>
                        <a:cubicBezTo>
                          <a:pt x="130374" y="506914"/>
                          <a:pt x="128190" y="505616"/>
                          <a:pt x="127600" y="503491"/>
                        </a:cubicBezTo>
                        <a:lnTo>
                          <a:pt x="119" y="5018"/>
                        </a:lnTo>
                        <a:cubicBezTo>
                          <a:pt x="-412" y="2893"/>
                          <a:pt x="886" y="709"/>
                          <a:pt x="3011" y="119"/>
                        </a:cubicBezTo>
                        <a:cubicBezTo>
                          <a:pt x="5135" y="-412"/>
                          <a:pt x="7319" y="886"/>
                          <a:pt x="7910" y="3011"/>
                        </a:cubicBezTo>
                        <a:lnTo>
                          <a:pt x="135390" y="501485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1" name="Freeform 61"/>
                  <p:cNvSpPr/>
                  <p:nvPr/>
                </p:nvSpPr>
                <p:spPr>
                  <a:xfrm>
                    <a:off x="3887861" y="1991317"/>
                    <a:ext cx="361845" cy="125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845" h="125923">
                        <a:moveTo>
                          <a:pt x="361845" y="0"/>
                        </a:moveTo>
                        <a:cubicBezTo>
                          <a:pt x="333103" y="68521"/>
                          <a:pt x="264582" y="118569"/>
                          <a:pt x="190631" y="125179"/>
                        </a:cubicBezTo>
                        <a:cubicBezTo>
                          <a:pt x="116621" y="131730"/>
                          <a:pt x="40369" y="94548"/>
                          <a:pt x="0" y="32165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2" name="Group 62"/>
                <p:cNvGrpSpPr/>
                <p:nvPr/>
              </p:nvGrpSpPr>
              <p:grpSpPr>
                <a:xfrm flipH="1">
                  <a:off x="1280773" y="1495421"/>
                  <a:ext cx="824924" cy="1102962"/>
                  <a:chOff x="3802866" y="1402906"/>
                  <a:chExt cx="499562" cy="667938"/>
                </a:xfrm>
              </p:grpSpPr>
              <p:sp>
                <p:nvSpPr>
                  <p:cNvPr id="63" name="Freeform 63"/>
                  <p:cNvSpPr/>
                  <p:nvPr/>
                </p:nvSpPr>
                <p:spPr>
                  <a:xfrm>
                    <a:off x="3940210" y="1848314"/>
                    <a:ext cx="260568" cy="2225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568" h="222530">
                        <a:moveTo>
                          <a:pt x="4662" y="157403"/>
                        </a:moveTo>
                        <a:cubicBezTo>
                          <a:pt x="3246" y="110601"/>
                          <a:pt x="1357" y="62206"/>
                          <a:pt x="0" y="15404"/>
                        </a:cubicBezTo>
                        <a:cubicBezTo>
                          <a:pt x="85754" y="10092"/>
                          <a:pt x="167437" y="5312"/>
                          <a:pt x="253191" y="0"/>
                        </a:cubicBezTo>
                        <a:cubicBezTo>
                          <a:pt x="255670" y="46448"/>
                          <a:pt x="258090" y="92837"/>
                          <a:pt x="260568" y="139285"/>
                        </a:cubicBezTo>
                        <a:cubicBezTo>
                          <a:pt x="237020" y="183903"/>
                          <a:pt x="190100" y="217249"/>
                          <a:pt x="139816" y="222029"/>
                        </a:cubicBezTo>
                        <a:cubicBezTo>
                          <a:pt x="89532" y="226810"/>
                          <a:pt x="36179" y="196828"/>
                          <a:pt x="4662" y="157403"/>
                        </a:cubicBezTo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4" name="Freeform 64"/>
                  <p:cNvSpPr/>
                  <p:nvPr/>
                </p:nvSpPr>
                <p:spPr>
                  <a:xfrm>
                    <a:off x="3802866" y="1517468"/>
                    <a:ext cx="460125" cy="379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125" h="379936">
                        <a:moveTo>
                          <a:pt x="243873" y="754"/>
                        </a:moveTo>
                        <a:cubicBezTo>
                          <a:pt x="370587" y="10020"/>
                          <a:pt x="467319" y="102325"/>
                          <a:pt x="459706" y="206730"/>
                        </a:cubicBezTo>
                        <a:cubicBezTo>
                          <a:pt x="452092" y="311134"/>
                          <a:pt x="342966" y="388449"/>
                          <a:pt x="216253" y="379183"/>
                        </a:cubicBezTo>
                        <a:cubicBezTo>
                          <a:pt x="89539" y="369917"/>
                          <a:pt x="-7193" y="277611"/>
                          <a:pt x="420" y="173207"/>
                        </a:cubicBezTo>
                        <a:cubicBezTo>
                          <a:pt x="8034" y="68743"/>
                          <a:pt x="117160" y="-8512"/>
                          <a:pt x="243873" y="754"/>
                        </a:cubicBez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5" name="Freeform 65"/>
                  <p:cNvSpPr/>
                  <p:nvPr/>
                </p:nvSpPr>
                <p:spPr>
                  <a:xfrm>
                    <a:off x="3907020" y="1861690"/>
                    <a:ext cx="214019" cy="39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019" h="39732">
                        <a:moveTo>
                          <a:pt x="208830" y="20619"/>
                        </a:moveTo>
                        <a:cubicBezTo>
                          <a:pt x="210955" y="19970"/>
                          <a:pt x="213198" y="21209"/>
                          <a:pt x="213847" y="23334"/>
                        </a:cubicBezTo>
                        <a:cubicBezTo>
                          <a:pt x="214496" y="25459"/>
                          <a:pt x="213257" y="27701"/>
                          <a:pt x="211132" y="28350"/>
                        </a:cubicBezTo>
                        <a:cubicBezTo>
                          <a:pt x="195433" y="33072"/>
                          <a:pt x="178967" y="36436"/>
                          <a:pt x="161910" y="38207"/>
                        </a:cubicBezTo>
                        <a:cubicBezTo>
                          <a:pt x="145621" y="39918"/>
                          <a:pt x="128859" y="40213"/>
                          <a:pt x="111744" y="38974"/>
                        </a:cubicBezTo>
                        <a:cubicBezTo>
                          <a:pt x="92091" y="37557"/>
                          <a:pt x="73205" y="34134"/>
                          <a:pt x="55263" y="29059"/>
                        </a:cubicBezTo>
                        <a:cubicBezTo>
                          <a:pt x="36318" y="23688"/>
                          <a:pt x="18494" y="16370"/>
                          <a:pt x="2087" y="7517"/>
                        </a:cubicBezTo>
                        <a:cubicBezTo>
                          <a:pt x="139" y="6454"/>
                          <a:pt x="-569" y="4035"/>
                          <a:pt x="493" y="2087"/>
                        </a:cubicBezTo>
                        <a:cubicBezTo>
                          <a:pt x="1556" y="139"/>
                          <a:pt x="3976" y="-569"/>
                          <a:pt x="5923" y="493"/>
                        </a:cubicBezTo>
                        <a:cubicBezTo>
                          <a:pt x="21858" y="9110"/>
                          <a:pt x="39151" y="16192"/>
                          <a:pt x="57506" y="21386"/>
                        </a:cubicBezTo>
                        <a:cubicBezTo>
                          <a:pt x="74916" y="26344"/>
                          <a:pt x="93330" y="29649"/>
                          <a:pt x="112393" y="31065"/>
                        </a:cubicBezTo>
                        <a:cubicBezTo>
                          <a:pt x="128978" y="32305"/>
                          <a:pt x="145326" y="31951"/>
                          <a:pt x="161084" y="30298"/>
                        </a:cubicBezTo>
                        <a:cubicBezTo>
                          <a:pt x="177609" y="28409"/>
                          <a:pt x="193603" y="25163"/>
                          <a:pt x="208830" y="20619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6" name="Freeform 66"/>
                  <p:cNvSpPr/>
                  <p:nvPr/>
                </p:nvSpPr>
                <p:spPr>
                  <a:xfrm>
                    <a:off x="3858541" y="1402906"/>
                    <a:ext cx="411688" cy="424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688" h="424279">
                        <a:moveTo>
                          <a:pt x="336041" y="293552"/>
                        </a:moveTo>
                        <a:lnTo>
                          <a:pt x="293134" y="195581"/>
                        </a:lnTo>
                        <a:cubicBezTo>
                          <a:pt x="293134" y="195581"/>
                          <a:pt x="246863" y="176459"/>
                          <a:pt x="225853" y="167783"/>
                        </a:cubicBezTo>
                        <a:cubicBezTo>
                          <a:pt x="219242" y="165068"/>
                          <a:pt x="211924" y="164478"/>
                          <a:pt x="204960" y="166071"/>
                        </a:cubicBezTo>
                        <a:cubicBezTo>
                          <a:pt x="191090" y="169317"/>
                          <a:pt x="166775" y="174983"/>
                          <a:pt x="150485" y="178760"/>
                        </a:cubicBezTo>
                        <a:cubicBezTo>
                          <a:pt x="140098" y="181180"/>
                          <a:pt x="129239" y="178170"/>
                          <a:pt x="121566" y="170734"/>
                        </a:cubicBezTo>
                        <a:cubicBezTo>
                          <a:pt x="117848" y="167134"/>
                          <a:pt x="113717" y="163120"/>
                          <a:pt x="109821" y="159343"/>
                        </a:cubicBezTo>
                        <a:cubicBezTo>
                          <a:pt x="99788" y="149605"/>
                          <a:pt x="84797" y="146949"/>
                          <a:pt x="71990" y="152615"/>
                        </a:cubicBezTo>
                        <a:cubicBezTo>
                          <a:pt x="52219" y="161468"/>
                          <a:pt x="26664" y="174098"/>
                          <a:pt x="21942" y="170321"/>
                        </a:cubicBezTo>
                        <a:cubicBezTo>
                          <a:pt x="14388" y="164242"/>
                          <a:pt x="8250" y="156392"/>
                          <a:pt x="4472" y="147421"/>
                        </a:cubicBezTo>
                        <a:cubicBezTo>
                          <a:pt x="-2964" y="129775"/>
                          <a:pt x="-1016" y="108528"/>
                          <a:pt x="9489" y="92475"/>
                        </a:cubicBezTo>
                        <a:cubicBezTo>
                          <a:pt x="19994" y="76480"/>
                          <a:pt x="38822" y="67451"/>
                          <a:pt x="57944" y="67273"/>
                        </a:cubicBezTo>
                        <a:cubicBezTo>
                          <a:pt x="52337" y="40833"/>
                          <a:pt x="73229" y="14334"/>
                          <a:pt x="98608" y="5186"/>
                        </a:cubicBezTo>
                        <a:cubicBezTo>
                          <a:pt x="124045" y="-3962"/>
                          <a:pt x="152256" y="405"/>
                          <a:pt x="178342" y="7428"/>
                        </a:cubicBezTo>
                        <a:cubicBezTo>
                          <a:pt x="218947" y="18347"/>
                          <a:pt x="253001" y="38295"/>
                          <a:pt x="291305" y="55647"/>
                        </a:cubicBezTo>
                        <a:cubicBezTo>
                          <a:pt x="338992" y="77248"/>
                          <a:pt x="377767" y="117794"/>
                          <a:pt x="397184" y="166366"/>
                        </a:cubicBezTo>
                        <a:cubicBezTo>
                          <a:pt x="416602" y="214939"/>
                          <a:pt x="416543" y="271066"/>
                          <a:pt x="396889" y="319579"/>
                        </a:cubicBezTo>
                        <a:cubicBezTo>
                          <a:pt x="393348" y="328373"/>
                          <a:pt x="372987" y="292136"/>
                          <a:pt x="367793" y="299808"/>
                        </a:cubicBezTo>
                        <a:lnTo>
                          <a:pt x="325417" y="424279"/>
                        </a:lnTo>
                        <a:lnTo>
                          <a:pt x="285107" y="390579"/>
                        </a:lnTo>
                        <a:lnTo>
                          <a:pt x="336041" y="2935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4215204" y="1487851"/>
                    <a:ext cx="29932" cy="22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32" h="22421">
                        <a:moveTo>
                          <a:pt x="24822" y="566"/>
                        </a:moveTo>
                        <a:cubicBezTo>
                          <a:pt x="26298" y="-438"/>
                          <a:pt x="28363" y="-84"/>
                          <a:pt x="29367" y="1451"/>
                        </a:cubicBezTo>
                        <a:cubicBezTo>
                          <a:pt x="30370" y="2926"/>
                          <a:pt x="30016" y="4992"/>
                          <a:pt x="28481" y="6054"/>
                        </a:cubicBezTo>
                        <a:cubicBezTo>
                          <a:pt x="20691" y="11307"/>
                          <a:pt x="12900" y="16619"/>
                          <a:pt x="5110" y="21871"/>
                        </a:cubicBezTo>
                        <a:cubicBezTo>
                          <a:pt x="3634" y="22875"/>
                          <a:pt x="1569" y="22461"/>
                          <a:pt x="565" y="20986"/>
                        </a:cubicBezTo>
                        <a:cubicBezTo>
                          <a:pt x="-438" y="19511"/>
                          <a:pt x="-84" y="17445"/>
                          <a:pt x="1450" y="16442"/>
                        </a:cubicBezTo>
                        <a:cubicBezTo>
                          <a:pt x="9241" y="11130"/>
                          <a:pt x="17032" y="5818"/>
                          <a:pt x="24822" y="566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8" name="Freeform 68"/>
                  <p:cNvSpPr/>
                  <p:nvPr/>
                </p:nvSpPr>
                <p:spPr>
                  <a:xfrm>
                    <a:off x="3866569" y="1637402"/>
                    <a:ext cx="31656" cy="31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6" h="31648">
                        <a:moveTo>
                          <a:pt x="44" y="14674"/>
                        </a:moveTo>
                        <a:cubicBezTo>
                          <a:pt x="694" y="5998"/>
                          <a:pt x="8248" y="-553"/>
                          <a:pt x="16983" y="37"/>
                        </a:cubicBezTo>
                        <a:cubicBezTo>
                          <a:pt x="25659" y="686"/>
                          <a:pt x="32210" y="8241"/>
                          <a:pt x="31620" y="16975"/>
                        </a:cubicBezTo>
                        <a:cubicBezTo>
                          <a:pt x="30970" y="25651"/>
                          <a:pt x="23416" y="32202"/>
                          <a:pt x="14681" y="31612"/>
                        </a:cubicBezTo>
                        <a:cubicBezTo>
                          <a:pt x="5946" y="30963"/>
                          <a:pt x="-605" y="23349"/>
                          <a:pt x="44" y="14674"/>
                        </a:cubicBezTo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9" name="Freeform 69"/>
                  <p:cNvSpPr/>
                  <p:nvPr/>
                </p:nvSpPr>
                <p:spPr>
                  <a:xfrm>
                    <a:off x="4023324" y="1676591"/>
                    <a:ext cx="31656" cy="31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6" h="31648">
                        <a:moveTo>
                          <a:pt x="44" y="14674"/>
                        </a:moveTo>
                        <a:cubicBezTo>
                          <a:pt x="694" y="5998"/>
                          <a:pt x="8248" y="-553"/>
                          <a:pt x="16983" y="37"/>
                        </a:cubicBezTo>
                        <a:cubicBezTo>
                          <a:pt x="25659" y="686"/>
                          <a:pt x="32210" y="8241"/>
                          <a:pt x="31620" y="16975"/>
                        </a:cubicBezTo>
                        <a:cubicBezTo>
                          <a:pt x="30971" y="25651"/>
                          <a:pt x="23416" y="32202"/>
                          <a:pt x="14681" y="31612"/>
                        </a:cubicBezTo>
                        <a:cubicBezTo>
                          <a:pt x="5946" y="30963"/>
                          <a:pt x="-605" y="23408"/>
                          <a:pt x="44" y="14674"/>
                        </a:cubicBezTo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3961929" y="1753471"/>
                    <a:ext cx="63268" cy="29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68" h="29607">
                        <a:moveTo>
                          <a:pt x="63268" y="0"/>
                        </a:moveTo>
                        <a:cubicBezTo>
                          <a:pt x="63150" y="13161"/>
                          <a:pt x="52409" y="25496"/>
                          <a:pt x="38185" y="28742"/>
                        </a:cubicBezTo>
                        <a:cubicBezTo>
                          <a:pt x="24021" y="31988"/>
                          <a:pt x="7554" y="25850"/>
                          <a:pt x="0" y="14460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1" name="Freeform 71"/>
                  <p:cNvSpPr/>
                  <p:nvPr/>
                </p:nvSpPr>
                <p:spPr>
                  <a:xfrm>
                    <a:off x="3925279" y="1632600"/>
                    <a:ext cx="52526" cy="104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26" h="104109">
                        <a:moveTo>
                          <a:pt x="52527" y="0"/>
                        </a:moveTo>
                        <a:cubicBezTo>
                          <a:pt x="12748" y="28211"/>
                          <a:pt x="3246" y="62383"/>
                          <a:pt x="0" y="97735"/>
                        </a:cubicBezTo>
                        <a:cubicBezTo>
                          <a:pt x="11804" y="100096"/>
                          <a:pt x="26263" y="101749"/>
                          <a:pt x="38067" y="104109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3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2" name="Freeform 72"/>
                  <p:cNvSpPr/>
                  <p:nvPr/>
                </p:nvSpPr>
                <p:spPr>
                  <a:xfrm>
                    <a:off x="3866614" y="1580966"/>
                    <a:ext cx="59904" cy="30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04" h="30328">
                        <a:moveTo>
                          <a:pt x="59904" y="30328"/>
                        </a:moveTo>
                        <a:cubicBezTo>
                          <a:pt x="58547" y="17108"/>
                          <a:pt x="48632" y="5127"/>
                          <a:pt x="35943" y="1350"/>
                        </a:cubicBezTo>
                        <a:cubicBezTo>
                          <a:pt x="23194" y="-2486"/>
                          <a:pt x="8381" y="2058"/>
                          <a:pt x="0" y="12387"/>
                        </a:cubicBezTo>
                      </a:path>
                    </a:pathLst>
                  </a:custGeom>
                  <a:noFill/>
                  <a:ln w="25181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3" name="Freeform 73"/>
                  <p:cNvSpPr/>
                  <p:nvPr/>
                </p:nvSpPr>
                <p:spPr>
                  <a:xfrm>
                    <a:off x="4039126" y="1641453"/>
                    <a:ext cx="45975" cy="11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75" h="11744">
                        <a:moveTo>
                          <a:pt x="45976" y="11745"/>
                        </a:moveTo>
                        <a:cubicBezTo>
                          <a:pt x="34408" y="8912"/>
                          <a:pt x="11567" y="2774"/>
                          <a:pt x="0" y="0"/>
                        </a:cubicBezTo>
                      </a:path>
                    </a:pathLst>
                  </a:custGeom>
                  <a:noFill/>
                  <a:ln w="25181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4" name="Freeform 74"/>
                  <p:cNvSpPr/>
                  <p:nvPr/>
                </p:nvSpPr>
                <p:spPr>
                  <a:xfrm>
                    <a:off x="3836337" y="1514319"/>
                    <a:ext cx="42107" cy="5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07" h="54095">
                        <a:moveTo>
                          <a:pt x="118" y="3076"/>
                        </a:moveTo>
                        <a:cubicBezTo>
                          <a:pt x="236" y="1246"/>
                          <a:pt x="1830" y="-111"/>
                          <a:pt x="3659" y="7"/>
                        </a:cubicBezTo>
                        <a:cubicBezTo>
                          <a:pt x="5489" y="125"/>
                          <a:pt x="6846" y="1719"/>
                          <a:pt x="6728" y="3548"/>
                        </a:cubicBezTo>
                        <a:cubicBezTo>
                          <a:pt x="5253" y="23438"/>
                          <a:pt x="20066" y="43268"/>
                          <a:pt x="39543" y="47576"/>
                        </a:cubicBezTo>
                        <a:cubicBezTo>
                          <a:pt x="41313" y="47989"/>
                          <a:pt x="42435" y="49701"/>
                          <a:pt x="42021" y="51531"/>
                        </a:cubicBezTo>
                        <a:cubicBezTo>
                          <a:pt x="41608" y="53301"/>
                          <a:pt x="39897" y="54423"/>
                          <a:pt x="38067" y="54009"/>
                        </a:cubicBezTo>
                        <a:cubicBezTo>
                          <a:pt x="15522" y="48993"/>
                          <a:pt x="-1593" y="26094"/>
                          <a:pt x="118" y="3076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5" name="Freeform 75"/>
                  <p:cNvSpPr/>
                  <p:nvPr/>
                </p:nvSpPr>
                <p:spPr>
                  <a:xfrm>
                    <a:off x="4164097" y="1639468"/>
                    <a:ext cx="19950" cy="65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50" h="65571">
                        <a:moveTo>
                          <a:pt x="14373" y="922"/>
                        </a:moveTo>
                        <a:cubicBezTo>
                          <a:pt x="15671" y="-317"/>
                          <a:pt x="17796" y="-317"/>
                          <a:pt x="19035" y="981"/>
                        </a:cubicBezTo>
                        <a:cubicBezTo>
                          <a:pt x="20275" y="2280"/>
                          <a:pt x="20275" y="4345"/>
                          <a:pt x="18917" y="5644"/>
                        </a:cubicBezTo>
                        <a:cubicBezTo>
                          <a:pt x="4575" y="19513"/>
                          <a:pt x="2333" y="44124"/>
                          <a:pt x="13959" y="60354"/>
                        </a:cubicBezTo>
                        <a:cubicBezTo>
                          <a:pt x="15022" y="61830"/>
                          <a:pt x="14668" y="63896"/>
                          <a:pt x="13192" y="64958"/>
                        </a:cubicBezTo>
                        <a:cubicBezTo>
                          <a:pt x="11717" y="66020"/>
                          <a:pt x="9651" y="65666"/>
                          <a:pt x="8589" y="64191"/>
                        </a:cubicBezTo>
                        <a:cubicBezTo>
                          <a:pt x="-4808" y="45423"/>
                          <a:pt x="-2271" y="16975"/>
                          <a:pt x="14373" y="922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6" name="Freeform 76"/>
                  <p:cNvSpPr/>
                  <p:nvPr/>
                </p:nvSpPr>
                <p:spPr>
                  <a:xfrm>
                    <a:off x="4205632" y="1452149"/>
                    <a:ext cx="19971" cy="65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71" h="65623">
                        <a:moveTo>
                          <a:pt x="14387" y="915"/>
                        </a:moveTo>
                        <a:cubicBezTo>
                          <a:pt x="15685" y="-324"/>
                          <a:pt x="17751" y="-324"/>
                          <a:pt x="19049" y="1033"/>
                        </a:cubicBezTo>
                        <a:cubicBezTo>
                          <a:pt x="20288" y="2332"/>
                          <a:pt x="20288" y="4456"/>
                          <a:pt x="18990" y="5696"/>
                        </a:cubicBezTo>
                        <a:cubicBezTo>
                          <a:pt x="4649" y="19565"/>
                          <a:pt x="2406" y="44176"/>
                          <a:pt x="14032" y="60406"/>
                        </a:cubicBezTo>
                        <a:cubicBezTo>
                          <a:pt x="15095" y="61882"/>
                          <a:pt x="14741" y="63948"/>
                          <a:pt x="13265" y="65010"/>
                        </a:cubicBezTo>
                        <a:cubicBezTo>
                          <a:pt x="11790" y="66072"/>
                          <a:pt x="9724" y="65718"/>
                          <a:pt x="8662" y="64243"/>
                        </a:cubicBezTo>
                        <a:cubicBezTo>
                          <a:pt x="-4854" y="45416"/>
                          <a:pt x="-2257" y="16968"/>
                          <a:pt x="14387" y="915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7" name="Freeform 77"/>
                  <p:cNvSpPr/>
                  <p:nvPr/>
                </p:nvSpPr>
                <p:spPr>
                  <a:xfrm>
                    <a:off x="4204556" y="1683631"/>
                    <a:ext cx="97872" cy="12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72" h="126250">
                        <a:moveTo>
                          <a:pt x="26559" y="493"/>
                        </a:moveTo>
                        <a:cubicBezTo>
                          <a:pt x="53471" y="-3049"/>
                          <a:pt x="81800" y="12828"/>
                          <a:pt x="92778" y="37675"/>
                        </a:cubicBezTo>
                        <a:cubicBezTo>
                          <a:pt x="103755" y="62522"/>
                          <a:pt x="96496" y="94156"/>
                          <a:pt x="75780" y="111684"/>
                        </a:cubicBezTo>
                        <a:cubicBezTo>
                          <a:pt x="55065" y="129213"/>
                          <a:pt x="22663" y="131160"/>
                          <a:pt x="0" y="116229"/>
                        </a:cubicBezTo>
                        <a:lnTo>
                          <a:pt x="26559" y="493"/>
                        </a:ln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8" name="Freeform 78"/>
                  <p:cNvSpPr/>
                  <p:nvPr/>
                </p:nvSpPr>
                <p:spPr>
                  <a:xfrm>
                    <a:off x="4247699" y="1740545"/>
                    <a:ext cx="29686" cy="9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6" h="9029">
                        <a:moveTo>
                          <a:pt x="29687" y="9030"/>
                        </a:moveTo>
                        <a:lnTo>
                          <a:pt x="0" y="0"/>
                        </a:lnTo>
                      </a:path>
                    </a:pathLst>
                  </a:custGeom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9" name="Freeform 79"/>
                  <p:cNvSpPr/>
                  <p:nvPr/>
                </p:nvSpPr>
                <p:spPr>
                  <a:xfrm>
                    <a:off x="4243981" y="1712452"/>
                    <a:ext cx="37614" cy="63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14" h="63268">
                        <a:moveTo>
                          <a:pt x="13987" y="0"/>
                        </a:moveTo>
                        <a:cubicBezTo>
                          <a:pt x="51819" y="16820"/>
                          <a:pt x="42081" y="60022"/>
                          <a:pt x="0" y="63268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80" name="Group 80"/>
                <p:cNvGrpSpPr/>
                <p:nvPr/>
              </p:nvGrpSpPr>
              <p:grpSpPr>
                <a:xfrm flipH="1">
                  <a:off x="1032999" y="3075294"/>
                  <a:ext cx="855061" cy="1202431"/>
                  <a:chOff x="3934663" y="2359654"/>
                  <a:chExt cx="517813" cy="728175"/>
                </a:xfrm>
              </p:grpSpPr>
              <p:sp>
                <p:nvSpPr>
                  <p:cNvPr id="81" name="Freeform 81"/>
                  <p:cNvSpPr/>
                  <p:nvPr/>
                </p:nvSpPr>
                <p:spPr>
                  <a:xfrm>
                    <a:off x="4164718" y="2571709"/>
                    <a:ext cx="251892" cy="516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892" h="516120">
                        <a:moveTo>
                          <a:pt x="158525" y="0"/>
                        </a:moveTo>
                        <a:lnTo>
                          <a:pt x="251893" y="494815"/>
                        </a:lnTo>
                        <a:lnTo>
                          <a:pt x="151679" y="419389"/>
                        </a:lnTo>
                        <a:lnTo>
                          <a:pt x="76784" y="516120"/>
                        </a:lnTo>
                        <a:lnTo>
                          <a:pt x="0" y="27503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2" name="Freeform 82"/>
                  <p:cNvSpPr/>
                  <p:nvPr/>
                </p:nvSpPr>
                <p:spPr>
                  <a:xfrm>
                    <a:off x="3934663" y="2548456"/>
                    <a:ext cx="383858" cy="516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858" h="516120">
                        <a:moveTo>
                          <a:pt x="241624" y="0"/>
                        </a:moveTo>
                        <a:lnTo>
                          <a:pt x="0" y="441757"/>
                        </a:lnTo>
                        <a:lnTo>
                          <a:pt x="118569" y="400975"/>
                        </a:lnTo>
                        <a:lnTo>
                          <a:pt x="159882" y="516120"/>
                        </a:lnTo>
                        <a:lnTo>
                          <a:pt x="383859" y="75072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3" name="Freeform 83"/>
                  <p:cNvSpPr/>
                  <p:nvPr/>
                </p:nvSpPr>
                <p:spPr>
                  <a:xfrm>
                    <a:off x="4055021" y="2359654"/>
                    <a:ext cx="397455" cy="396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455" h="396179">
                        <a:moveTo>
                          <a:pt x="170959" y="32815"/>
                        </a:moveTo>
                        <a:cubicBezTo>
                          <a:pt x="170723" y="31280"/>
                          <a:pt x="170605" y="29746"/>
                          <a:pt x="170605" y="28152"/>
                        </a:cubicBezTo>
                        <a:cubicBezTo>
                          <a:pt x="170605" y="12630"/>
                          <a:pt x="183235" y="0"/>
                          <a:pt x="198757" y="0"/>
                        </a:cubicBezTo>
                        <a:cubicBezTo>
                          <a:pt x="214279" y="0"/>
                          <a:pt x="226909" y="12630"/>
                          <a:pt x="226909" y="28152"/>
                        </a:cubicBezTo>
                        <a:cubicBezTo>
                          <a:pt x="226909" y="29687"/>
                          <a:pt x="226791" y="31280"/>
                          <a:pt x="226496" y="32815"/>
                        </a:cubicBezTo>
                        <a:lnTo>
                          <a:pt x="225788" y="37005"/>
                        </a:lnTo>
                        <a:lnTo>
                          <a:pt x="226496" y="32815"/>
                        </a:lnTo>
                        <a:cubicBezTo>
                          <a:pt x="226732" y="31280"/>
                          <a:pt x="227145" y="29746"/>
                          <a:pt x="227618" y="28329"/>
                        </a:cubicBezTo>
                        <a:cubicBezTo>
                          <a:pt x="232693" y="13634"/>
                          <a:pt x="248687" y="5784"/>
                          <a:pt x="263383" y="10860"/>
                        </a:cubicBezTo>
                        <a:cubicBezTo>
                          <a:pt x="278079" y="15935"/>
                          <a:pt x="285928" y="31929"/>
                          <a:pt x="280853" y="46625"/>
                        </a:cubicBezTo>
                        <a:cubicBezTo>
                          <a:pt x="280322" y="48101"/>
                          <a:pt x="279731" y="49517"/>
                          <a:pt x="278964" y="50874"/>
                        </a:cubicBezTo>
                        <a:lnTo>
                          <a:pt x="276957" y="54593"/>
                        </a:lnTo>
                        <a:lnTo>
                          <a:pt x="278964" y="50874"/>
                        </a:lnTo>
                        <a:cubicBezTo>
                          <a:pt x="279731" y="49517"/>
                          <a:pt x="280558" y="48219"/>
                          <a:pt x="281502" y="46979"/>
                        </a:cubicBezTo>
                        <a:cubicBezTo>
                          <a:pt x="291063" y="34703"/>
                          <a:pt x="308769" y="32519"/>
                          <a:pt x="321044" y="42022"/>
                        </a:cubicBezTo>
                        <a:cubicBezTo>
                          <a:pt x="333320" y="51583"/>
                          <a:pt x="335504" y="69288"/>
                          <a:pt x="326002" y="81564"/>
                        </a:cubicBezTo>
                        <a:cubicBezTo>
                          <a:pt x="325058" y="82804"/>
                          <a:pt x="323995" y="83925"/>
                          <a:pt x="322874" y="84987"/>
                        </a:cubicBezTo>
                        <a:lnTo>
                          <a:pt x="319746" y="87879"/>
                        </a:lnTo>
                        <a:lnTo>
                          <a:pt x="322874" y="84987"/>
                        </a:lnTo>
                        <a:cubicBezTo>
                          <a:pt x="323995" y="83925"/>
                          <a:pt x="325235" y="82981"/>
                          <a:pt x="326533" y="82154"/>
                        </a:cubicBezTo>
                        <a:cubicBezTo>
                          <a:pt x="339517" y="73656"/>
                          <a:pt x="356987" y="77315"/>
                          <a:pt x="365486" y="90299"/>
                        </a:cubicBezTo>
                        <a:cubicBezTo>
                          <a:pt x="373985" y="103283"/>
                          <a:pt x="370325" y="120753"/>
                          <a:pt x="357341" y="129311"/>
                        </a:cubicBezTo>
                        <a:cubicBezTo>
                          <a:pt x="356043" y="130137"/>
                          <a:pt x="354685" y="130904"/>
                          <a:pt x="353269" y="131553"/>
                        </a:cubicBezTo>
                        <a:lnTo>
                          <a:pt x="349373" y="133265"/>
                        </a:lnTo>
                        <a:lnTo>
                          <a:pt x="353269" y="131553"/>
                        </a:lnTo>
                        <a:cubicBezTo>
                          <a:pt x="354685" y="130904"/>
                          <a:pt x="356161" y="130432"/>
                          <a:pt x="357695" y="130019"/>
                        </a:cubicBezTo>
                        <a:cubicBezTo>
                          <a:pt x="372745" y="126183"/>
                          <a:pt x="388090" y="135331"/>
                          <a:pt x="391926" y="150380"/>
                        </a:cubicBezTo>
                        <a:cubicBezTo>
                          <a:pt x="395763" y="165430"/>
                          <a:pt x="386614" y="180775"/>
                          <a:pt x="371565" y="184611"/>
                        </a:cubicBezTo>
                        <a:cubicBezTo>
                          <a:pt x="370030" y="184966"/>
                          <a:pt x="368496" y="185261"/>
                          <a:pt x="366961" y="185378"/>
                        </a:cubicBezTo>
                        <a:lnTo>
                          <a:pt x="362712" y="185733"/>
                        </a:lnTo>
                        <a:lnTo>
                          <a:pt x="366961" y="185378"/>
                        </a:lnTo>
                        <a:cubicBezTo>
                          <a:pt x="368496" y="185261"/>
                          <a:pt x="370089" y="185261"/>
                          <a:pt x="371624" y="185378"/>
                        </a:cubicBezTo>
                        <a:cubicBezTo>
                          <a:pt x="387087" y="186677"/>
                          <a:pt x="398654" y="200251"/>
                          <a:pt x="397356" y="215773"/>
                        </a:cubicBezTo>
                        <a:cubicBezTo>
                          <a:pt x="396058" y="231295"/>
                          <a:pt x="382483" y="242804"/>
                          <a:pt x="366961" y="241506"/>
                        </a:cubicBezTo>
                        <a:cubicBezTo>
                          <a:pt x="365427" y="241388"/>
                          <a:pt x="363892" y="241092"/>
                          <a:pt x="362358" y="240738"/>
                        </a:cubicBezTo>
                        <a:lnTo>
                          <a:pt x="358226" y="239676"/>
                        </a:lnTo>
                        <a:lnTo>
                          <a:pt x="362358" y="240738"/>
                        </a:lnTo>
                        <a:cubicBezTo>
                          <a:pt x="363833" y="241092"/>
                          <a:pt x="365309" y="241624"/>
                          <a:pt x="366784" y="242273"/>
                        </a:cubicBezTo>
                        <a:cubicBezTo>
                          <a:pt x="381008" y="248529"/>
                          <a:pt x="387500" y="265172"/>
                          <a:pt x="381244" y="279396"/>
                        </a:cubicBezTo>
                        <a:cubicBezTo>
                          <a:pt x="374988" y="293619"/>
                          <a:pt x="358404" y="300111"/>
                          <a:pt x="344121" y="293855"/>
                        </a:cubicBezTo>
                        <a:cubicBezTo>
                          <a:pt x="342705" y="293265"/>
                          <a:pt x="341347" y="292498"/>
                          <a:pt x="340049" y="291613"/>
                        </a:cubicBezTo>
                        <a:lnTo>
                          <a:pt x="336507" y="289311"/>
                        </a:lnTo>
                        <a:lnTo>
                          <a:pt x="340049" y="291613"/>
                        </a:lnTo>
                        <a:cubicBezTo>
                          <a:pt x="341347" y="292439"/>
                          <a:pt x="342586" y="293442"/>
                          <a:pt x="343708" y="294446"/>
                        </a:cubicBezTo>
                        <a:cubicBezTo>
                          <a:pt x="355158" y="304951"/>
                          <a:pt x="355866" y="322834"/>
                          <a:pt x="345360" y="334224"/>
                        </a:cubicBezTo>
                        <a:cubicBezTo>
                          <a:pt x="334855" y="345674"/>
                          <a:pt x="317031" y="346382"/>
                          <a:pt x="305581" y="335877"/>
                        </a:cubicBezTo>
                        <a:cubicBezTo>
                          <a:pt x="304460" y="334814"/>
                          <a:pt x="303398" y="333693"/>
                          <a:pt x="302454" y="332454"/>
                        </a:cubicBezTo>
                        <a:lnTo>
                          <a:pt x="299857" y="329090"/>
                        </a:lnTo>
                        <a:lnTo>
                          <a:pt x="302454" y="332454"/>
                        </a:lnTo>
                        <a:cubicBezTo>
                          <a:pt x="303398" y="333693"/>
                          <a:pt x="304283" y="334992"/>
                          <a:pt x="304991" y="336349"/>
                        </a:cubicBezTo>
                        <a:cubicBezTo>
                          <a:pt x="312369" y="350041"/>
                          <a:pt x="307293" y="367098"/>
                          <a:pt x="293601" y="374534"/>
                        </a:cubicBezTo>
                        <a:cubicBezTo>
                          <a:pt x="279908" y="381912"/>
                          <a:pt x="262852" y="376836"/>
                          <a:pt x="255415" y="363144"/>
                        </a:cubicBezTo>
                        <a:cubicBezTo>
                          <a:pt x="254648" y="361786"/>
                          <a:pt x="254058" y="360370"/>
                          <a:pt x="253527" y="358894"/>
                        </a:cubicBezTo>
                        <a:lnTo>
                          <a:pt x="252110" y="354881"/>
                        </a:lnTo>
                        <a:lnTo>
                          <a:pt x="253527" y="358894"/>
                        </a:lnTo>
                        <a:cubicBezTo>
                          <a:pt x="253999" y="360370"/>
                          <a:pt x="254412" y="361845"/>
                          <a:pt x="254648" y="363380"/>
                        </a:cubicBezTo>
                        <a:cubicBezTo>
                          <a:pt x="257186" y="378725"/>
                          <a:pt x="246858" y="393243"/>
                          <a:pt x="231513" y="395781"/>
                        </a:cubicBezTo>
                        <a:cubicBezTo>
                          <a:pt x="216168" y="398319"/>
                          <a:pt x="201649" y="387991"/>
                          <a:pt x="199111" y="372646"/>
                        </a:cubicBezTo>
                        <a:cubicBezTo>
                          <a:pt x="198875" y="371111"/>
                          <a:pt x="198757" y="369577"/>
                          <a:pt x="198757" y="368042"/>
                        </a:cubicBezTo>
                        <a:lnTo>
                          <a:pt x="198757" y="363793"/>
                        </a:lnTo>
                        <a:lnTo>
                          <a:pt x="198757" y="368042"/>
                        </a:lnTo>
                        <a:cubicBezTo>
                          <a:pt x="198757" y="369577"/>
                          <a:pt x="198639" y="371111"/>
                          <a:pt x="198344" y="372646"/>
                        </a:cubicBezTo>
                        <a:cubicBezTo>
                          <a:pt x="195806" y="387991"/>
                          <a:pt x="181288" y="398378"/>
                          <a:pt x="165943" y="395781"/>
                        </a:cubicBezTo>
                        <a:cubicBezTo>
                          <a:pt x="150598" y="393243"/>
                          <a:pt x="140269" y="378725"/>
                          <a:pt x="142807" y="363380"/>
                        </a:cubicBezTo>
                        <a:cubicBezTo>
                          <a:pt x="143043" y="361845"/>
                          <a:pt x="143457" y="360370"/>
                          <a:pt x="143929" y="358894"/>
                        </a:cubicBezTo>
                        <a:lnTo>
                          <a:pt x="145286" y="354881"/>
                        </a:lnTo>
                        <a:lnTo>
                          <a:pt x="143929" y="358894"/>
                        </a:lnTo>
                        <a:cubicBezTo>
                          <a:pt x="143398" y="360370"/>
                          <a:pt x="142807" y="361786"/>
                          <a:pt x="142040" y="363144"/>
                        </a:cubicBezTo>
                        <a:cubicBezTo>
                          <a:pt x="134663" y="376836"/>
                          <a:pt x="117547" y="381912"/>
                          <a:pt x="103855" y="374534"/>
                        </a:cubicBezTo>
                        <a:cubicBezTo>
                          <a:pt x="90162" y="367157"/>
                          <a:pt x="85087" y="350041"/>
                          <a:pt x="92464" y="336349"/>
                        </a:cubicBezTo>
                        <a:cubicBezTo>
                          <a:pt x="93231" y="334992"/>
                          <a:pt x="94058" y="333693"/>
                          <a:pt x="95002" y="332454"/>
                        </a:cubicBezTo>
                        <a:lnTo>
                          <a:pt x="97599" y="329090"/>
                        </a:lnTo>
                        <a:lnTo>
                          <a:pt x="95002" y="332454"/>
                        </a:lnTo>
                        <a:cubicBezTo>
                          <a:pt x="94058" y="333693"/>
                          <a:pt x="92995" y="334814"/>
                          <a:pt x="91874" y="335877"/>
                        </a:cubicBezTo>
                        <a:cubicBezTo>
                          <a:pt x="80424" y="346382"/>
                          <a:pt x="62601" y="345674"/>
                          <a:pt x="52095" y="334224"/>
                        </a:cubicBezTo>
                        <a:cubicBezTo>
                          <a:pt x="41590" y="322775"/>
                          <a:pt x="42298" y="304951"/>
                          <a:pt x="53748" y="294446"/>
                        </a:cubicBezTo>
                        <a:cubicBezTo>
                          <a:pt x="54869" y="293383"/>
                          <a:pt x="56108" y="292439"/>
                          <a:pt x="57407" y="291613"/>
                        </a:cubicBezTo>
                        <a:lnTo>
                          <a:pt x="60948" y="289311"/>
                        </a:lnTo>
                        <a:lnTo>
                          <a:pt x="57407" y="291613"/>
                        </a:lnTo>
                        <a:cubicBezTo>
                          <a:pt x="56108" y="292439"/>
                          <a:pt x="54751" y="293206"/>
                          <a:pt x="53335" y="293855"/>
                        </a:cubicBezTo>
                        <a:cubicBezTo>
                          <a:pt x="39111" y="300111"/>
                          <a:pt x="22468" y="293619"/>
                          <a:pt x="16212" y="279396"/>
                        </a:cubicBezTo>
                        <a:cubicBezTo>
                          <a:pt x="9956" y="265172"/>
                          <a:pt x="16448" y="248529"/>
                          <a:pt x="30671" y="242273"/>
                        </a:cubicBezTo>
                        <a:cubicBezTo>
                          <a:pt x="32088" y="241624"/>
                          <a:pt x="33563" y="241151"/>
                          <a:pt x="35098" y="240738"/>
                        </a:cubicBezTo>
                        <a:lnTo>
                          <a:pt x="39229" y="239676"/>
                        </a:lnTo>
                        <a:lnTo>
                          <a:pt x="35098" y="240738"/>
                        </a:lnTo>
                        <a:cubicBezTo>
                          <a:pt x="33622" y="241092"/>
                          <a:pt x="32088" y="241388"/>
                          <a:pt x="30494" y="241506"/>
                        </a:cubicBezTo>
                        <a:cubicBezTo>
                          <a:pt x="14972" y="242804"/>
                          <a:pt x="1398" y="231236"/>
                          <a:pt x="99" y="215773"/>
                        </a:cubicBezTo>
                        <a:cubicBezTo>
                          <a:pt x="-1199" y="200251"/>
                          <a:pt x="10369" y="186677"/>
                          <a:pt x="25832" y="185378"/>
                        </a:cubicBezTo>
                        <a:cubicBezTo>
                          <a:pt x="27366" y="185261"/>
                          <a:pt x="28960" y="185261"/>
                          <a:pt x="30494" y="185378"/>
                        </a:cubicBezTo>
                        <a:lnTo>
                          <a:pt x="34744" y="185733"/>
                        </a:lnTo>
                        <a:lnTo>
                          <a:pt x="30494" y="185378"/>
                        </a:lnTo>
                        <a:cubicBezTo>
                          <a:pt x="28960" y="185261"/>
                          <a:pt x="27425" y="184966"/>
                          <a:pt x="25891" y="184611"/>
                        </a:cubicBezTo>
                        <a:cubicBezTo>
                          <a:pt x="10841" y="180775"/>
                          <a:pt x="1693" y="165489"/>
                          <a:pt x="5529" y="150380"/>
                        </a:cubicBezTo>
                        <a:cubicBezTo>
                          <a:pt x="9365" y="135331"/>
                          <a:pt x="24652" y="126183"/>
                          <a:pt x="39760" y="130019"/>
                        </a:cubicBezTo>
                        <a:cubicBezTo>
                          <a:pt x="41236" y="130373"/>
                          <a:pt x="42711" y="130904"/>
                          <a:pt x="44187" y="131553"/>
                        </a:cubicBezTo>
                        <a:lnTo>
                          <a:pt x="48082" y="133265"/>
                        </a:lnTo>
                        <a:lnTo>
                          <a:pt x="44187" y="131553"/>
                        </a:lnTo>
                        <a:cubicBezTo>
                          <a:pt x="42770" y="130904"/>
                          <a:pt x="41413" y="130196"/>
                          <a:pt x="40114" y="129311"/>
                        </a:cubicBezTo>
                        <a:cubicBezTo>
                          <a:pt x="27130" y="120812"/>
                          <a:pt x="23412" y="103342"/>
                          <a:pt x="31970" y="90299"/>
                        </a:cubicBezTo>
                        <a:cubicBezTo>
                          <a:pt x="40469" y="77315"/>
                          <a:pt x="57938" y="73597"/>
                          <a:pt x="70981" y="82154"/>
                        </a:cubicBezTo>
                        <a:cubicBezTo>
                          <a:pt x="72280" y="82981"/>
                          <a:pt x="73519" y="83984"/>
                          <a:pt x="74640" y="84987"/>
                        </a:cubicBezTo>
                        <a:lnTo>
                          <a:pt x="77769" y="87879"/>
                        </a:lnTo>
                        <a:lnTo>
                          <a:pt x="74640" y="84987"/>
                        </a:lnTo>
                        <a:cubicBezTo>
                          <a:pt x="73519" y="83925"/>
                          <a:pt x="72457" y="82804"/>
                          <a:pt x="71513" y="81564"/>
                        </a:cubicBezTo>
                        <a:cubicBezTo>
                          <a:pt x="61952" y="69288"/>
                          <a:pt x="64194" y="51583"/>
                          <a:pt x="76470" y="42022"/>
                        </a:cubicBezTo>
                        <a:cubicBezTo>
                          <a:pt x="88746" y="32460"/>
                          <a:pt x="106452" y="34703"/>
                          <a:pt x="116013" y="46979"/>
                        </a:cubicBezTo>
                        <a:cubicBezTo>
                          <a:pt x="116957" y="48219"/>
                          <a:pt x="117842" y="49517"/>
                          <a:pt x="118550" y="50874"/>
                        </a:cubicBezTo>
                        <a:lnTo>
                          <a:pt x="120557" y="54593"/>
                        </a:lnTo>
                        <a:lnTo>
                          <a:pt x="118550" y="50874"/>
                        </a:lnTo>
                        <a:cubicBezTo>
                          <a:pt x="117783" y="49517"/>
                          <a:pt x="117193" y="48101"/>
                          <a:pt x="116662" y="46625"/>
                        </a:cubicBezTo>
                        <a:cubicBezTo>
                          <a:pt x="111645" y="31929"/>
                          <a:pt x="119436" y="15876"/>
                          <a:pt x="134132" y="10860"/>
                        </a:cubicBezTo>
                        <a:cubicBezTo>
                          <a:pt x="148827" y="5784"/>
                          <a:pt x="164881" y="13634"/>
                          <a:pt x="169897" y="28329"/>
                        </a:cubicBezTo>
                        <a:cubicBezTo>
                          <a:pt x="170369" y="29746"/>
                          <a:pt x="170723" y="31280"/>
                          <a:pt x="170959" y="32815"/>
                        </a:cubicBezTo>
                        <a:lnTo>
                          <a:pt x="171668" y="37005"/>
                        </a:lnTo>
                        <a:lnTo>
                          <a:pt x="170959" y="32815"/>
                        </a:lnTo>
                        <a:close/>
                      </a:path>
                    </a:pathLst>
                  </a:custGeom>
                  <a:solidFill>
                    <a:srgbClr val="FCAC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4" name="Freeform 84"/>
                  <p:cNvSpPr/>
                  <p:nvPr/>
                </p:nvSpPr>
                <p:spPr>
                  <a:xfrm>
                    <a:off x="4108430" y="2413554"/>
                    <a:ext cx="290695" cy="290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695" h="290754">
                        <a:moveTo>
                          <a:pt x="1814" y="122625"/>
                        </a:moveTo>
                        <a:cubicBezTo>
                          <a:pt x="-10757" y="201888"/>
                          <a:pt x="43363" y="276370"/>
                          <a:pt x="122625" y="288941"/>
                        </a:cubicBezTo>
                        <a:cubicBezTo>
                          <a:pt x="201888" y="301512"/>
                          <a:pt x="276370" y="247391"/>
                          <a:pt x="288882" y="168129"/>
                        </a:cubicBezTo>
                        <a:cubicBezTo>
                          <a:pt x="301453" y="88866"/>
                          <a:pt x="247332" y="14385"/>
                          <a:pt x="168070" y="1814"/>
                        </a:cubicBezTo>
                        <a:cubicBezTo>
                          <a:pt x="88807" y="-10757"/>
                          <a:pt x="14326" y="43363"/>
                          <a:pt x="1814" y="122625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5" name="Freeform 85"/>
                  <p:cNvSpPr/>
                  <p:nvPr/>
                </p:nvSpPr>
                <p:spPr>
                  <a:xfrm>
                    <a:off x="4155157" y="2460635"/>
                    <a:ext cx="196592" cy="196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592" h="196592">
                        <a:moveTo>
                          <a:pt x="76843" y="0"/>
                        </a:moveTo>
                        <a:lnTo>
                          <a:pt x="43910" y="13633"/>
                        </a:lnTo>
                        <a:lnTo>
                          <a:pt x="65334" y="65334"/>
                        </a:lnTo>
                        <a:lnTo>
                          <a:pt x="13633" y="43910"/>
                        </a:lnTo>
                        <a:lnTo>
                          <a:pt x="0" y="76902"/>
                        </a:lnTo>
                        <a:lnTo>
                          <a:pt x="51701" y="98266"/>
                        </a:lnTo>
                        <a:lnTo>
                          <a:pt x="0" y="119690"/>
                        </a:lnTo>
                        <a:lnTo>
                          <a:pt x="13633" y="152682"/>
                        </a:lnTo>
                        <a:lnTo>
                          <a:pt x="65334" y="131258"/>
                        </a:lnTo>
                        <a:lnTo>
                          <a:pt x="43910" y="182959"/>
                        </a:lnTo>
                        <a:lnTo>
                          <a:pt x="76843" y="196592"/>
                        </a:lnTo>
                        <a:lnTo>
                          <a:pt x="98267" y="144891"/>
                        </a:lnTo>
                        <a:lnTo>
                          <a:pt x="119691" y="196592"/>
                        </a:lnTo>
                        <a:lnTo>
                          <a:pt x="152623" y="182959"/>
                        </a:lnTo>
                        <a:lnTo>
                          <a:pt x="131258" y="131258"/>
                        </a:lnTo>
                        <a:lnTo>
                          <a:pt x="182959" y="152682"/>
                        </a:lnTo>
                        <a:lnTo>
                          <a:pt x="196592" y="119690"/>
                        </a:lnTo>
                        <a:lnTo>
                          <a:pt x="144891" y="98266"/>
                        </a:lnTo>
                        <a:lnTo>
                          <a:pt x="196592" y="76902"/>
                        </a:lnTo>
                        <a:lnTo>
                          <a:pt x="182959" y="43910"/>
                        </a:lnTo>
                        <a:lnTo>
                          <a:pt x="131258" y="65334"/>
                        </a:lnTo>
                        <a:lnTo>
                          <a:pt x="152623" y="13633"/>
                        </a:lnTo>
                        <a:lnTo>
                          <a:pt x="119691" y="0"/>
                        </a:lnTo>
                        <a:lnTo>
                          <a:pt x="98267" y="51701"/>
                        </a:ln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86" name="AutoShape 86"/>
          <p:cNvSpPr>
            <a:spLocks noGrp="1"/>
          </p:cNvSpPr>
          <p:nvPr>
            <p:ph type="title"/>
          </p:nvPr>
        </p:nvSpPr>
        <p:spPr>
          <a:xfrm>
            <a:off x="660400" y="2054907"/>
            <a:ext cx="5078199" cy="130534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87" name="AutoShape 87"/>
          <p:cNvSpPr>
            <a:spLocks noGrp="1"/>
          </p:cNvSpPr>
          <p:nvPr>
            <p:ph type="body" sz="quarter" idx="1"/>
          </p:nvPr>
        </p:nvSpPr>
        <p:spPr>
          <a:xfrm>
            <a:off x="660400" y="3409683"/>
            <a:ext cx="5078199" cy="1195269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FFFFF"/>
                </a:solidFill>
                <a:latin typeface="Arial"/>
                <a:ea typeface="Arial"/>
              </a:rPr>
              <a:t>Click to add text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670" y="-11315"/>
            <a:ext cx="12239340" cy="6880630"/>
            <a:chOff x="0" y="-22629"/>
            <a:chExt cx="12239340" cy="6880630"/>
          </a:xfrm>
        </p:grpSpPr>
        <p:grpSp>
          <p:nvGrpSpPr>
            <p:cNvPr id="3" name="Group 3"/>
            <p:cNvGrpSpPr/>
            <p:nvPr/>
          </p:nvGrpSpPr>
          <p:grpSpPr>
            <a:xfrm flipH="1">
              <a:off x="23670" y="0"/>
              <a:ext cx="12168331" cy="6858000"/>
              <a:chOff x="0" y="0"/>
              <a:chExt cx="12168331" cy="6858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662064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7662064" h="6827672">
                    <a:moveTo>
                      <a:pt x="4412237" y="0"/>
                    </a:moveTo>
                    <a:lnTo>
                      <a:pt x="7662064" y="0"/>
                    </a:lnTo>
                    <a:cubicBezTo>
                      <a:pt x="7347037" y="208658"/>
                      <a:pt x="7244790" y="317542"/>
                      <a:pt x="7001659" y="582508"/>
                    </a:cubicBezTo>
                    <a:cubicBezTo>
                      <a:pt x="6674255" y="939234"/>
                      <a:pt x="6518086" y="1381356"/>
                      <a:pt x="6410996" y="1822161"/>
                    </a:cubicBezTo>
                    <a:cubicBezTo>
                      <a:pt x="6302938" y="2266697"/>
                      <a:pt x="6236209" y="2723966"/>
                      <a:pt x="6038711" y="3146879"/>
                    </a:cubicBezTo>
                    <a:cubicBezTo>
                      <a:pt x="5938079" y="3362452"/>
                      <a:pt x="5803006" y="3564963"/>
                      <a:pt x="5627465" y="3741241"/>
                    </a:cubicBezTo>
                    <a:cubicBezTo>
                      <a:pt x="5465915" y="3903470"/>
                      <a:pt x="5283270" y="4049234"/>
                      <a:pt x="5088140" y="4181387"/>
                    </a:cubicBezTo>
                    <a:cubicBezTo>
                      <a:pt x="4319676" y="4701769"/>
                      <a:pt x="3384496" y="5001969"/>
                      <a:pt x="2598704" y="5500618"/>
                    </a:cubicBezTo>
                    <a:cubicBezTo>
                      <a:pt x="2222867" y="5739131"/>
                      <a:pt x="1895140" y="6023415"/>
                      <a:pt x="1639631" y="6360165"/>
                    </a:cubicBezTo>
                    <a:cubicBezTo>
                      <a:pt x="1583261" y="6434447"/>
                      <a:pt x="1543035" y="6543070"/>
                      <a:pt x="1513833" y="6669886"/>
                    </a:cubicBezTo>
                    <a:lnTo>
                      <a:pt x="1485554" y="6827672"/>
                    </a:lnTo>
                    <a:lnTo>
                      <a:pt x="0" y="6827672"/>
                    </a:lnTo>
                    <a:lnTo>
                      <a:pt x="0" y="4050862"/>
                    </a:lnTo>
                    <a:lnTo>
                      <a:pt x="10260" y="4048078"/>
                    </a:lnTo>
                    <a:cubicBezTo>
                      <a:pt x="261394" y="3989496"/>
                      <a:pt x="519761" y="3952616"/>
                      <a:pt x="771288" y="3896225"/>
                    </a:cubicBezTo>
                    <a:cubicBezTo>
                      <a:pt x="1114406" y="3819282"/>
                      <a:pt x="1447945" y="3709740"/>
                      <a:pt x="1744245" y="3540486"/>
                    </a:cubicBezTo>
                    <a:cubicBezTo>
                      <a:pt x="2340182" y="3200004"/>
                      <a:pt x="2846572" y="2725393"/>
                      <a:pt x="3122099" y="2155289"/>
                    </a:cubicBezTo>
                    <a:cubicBezTo>
                      <a:pt x="3269335" y="1850699"/>
                      <a:pt x="3352639" y="1527669"/>
                      <a:pt x="3468124" y="1213969"/>
                    </a:cubicBezTo>
                    <a:cubicBezTo>
                      <a:pt x="3574568" y="924965"/>
                      <a:pt x="3713946" y="647816"/>
                      <a:pt x="3931893" y="406888"/>
                    </a:cubicBezTo>
                    <a:cubicBezTo>
                      <a:pt x="4070517" y="253660"/>
                      <a:pt x="4232928" y="117555"/>
                      <a:pt x="4412237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7987090" y="0"/>
                <a:ext cx="4181241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4181241" h="6858000">
                    <a:moveTo>
                      <a:pt x="2632815" y="0"/>
                    </a:moveTo>
                    <a:lnTo>
                      <a:pt x="4181241" y="0"/>
                    </a:lnTo>
                    <a:lnTo>
                      <a:pt x="4181241" y="6050804"/>
                    </a:lnTo>
                    <a:lnTo>
                      <a:pt x="4143527" y="6064641"/>
                    </a:lnTo>
                    <a:cubicBezTo>
                      <a:pt x="4049726" y="6101175"/>
                      <a:pt x="3956991" y="6139708"/>
                      <a:pt x="3865695" y="6180924"/>
                    </a:cubicBezTo>
                    <a:cubicBezTo>
                      <a:pt x="3480010" y="6355034"/>
                      <a:pt x="3133676" y="6586378"/>
                      <a:pt x="2835094" y="6857268"/>
                    </a:cubicBezTo>
                    <a:lnTo>
                      <a:pt x="2834364" y="6858000"/>
                    </a:lnTo>
                    <a:lnTo>
                      <a:pt x="0" y="6858000"/>
                    </a:lnTo>
                    <a:lnTo>
                      <a:pt x="19944" y="6838535"/>
                    </a:lnTo>
                    <a:cubicBezTo>
                      <a:pt x="177256" y="6676691"/>
                      <a:pt x="328823" y="6510813"/>
                      <a:pt x="471968" y="6339529"/>
                    </a:cubicBezTo>
                    <a:cubicBezTo>
                      <a:pt x="759442" y="5995645"/>
                      <a:pt x="1012476" y="5629259"/>
                      <a:pt x="1202762" y="5238397"/>
                    </a:cubicBezTo>
                    <a:cubicBezTo>
                      <a:pt x="1410161" y="4812300"/>
                      <a:pt x="1475814" y="4351189"/>
                      <a:pt x="1485070" y="3892713"/>
                    </a:cubicBezTo>
                    <a:cubicBezTo>
                      <a:pt x="1494434" y="3429517"/>
                      <a:pt x="1452028" y="2966650"/>
                      <a:pt x="1466343" y="2503454"/>
                    </a:cubicBezTo>
                    <a:cubicBezTo>
                      <a:pt x="1478182" y="2120714"/>
                      <a:pt x="1534041" y="1738741"/>
                      <a:pt x="1664056" y="1371478"/>
                    </a:cubicBezTo>
                    <a:cubicBezTo>
                      <a:pt x="1850037" y="846156"/>
                      <a:pt x="2187773" y="383399"/>
                      <a:pt x="2632815" y="0"/>
                    </a:cubicBezTo>
                    <a:close/>
                  </a:path>
                </a:pathLst>
              </a:custGeom>
              <a:solidFill>
                <a:schemeClr val="accent4">
                  <a:alpha val="80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4899683" y="30219"/>
                <a:ext cx="6022432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6022432" h="6878571">
                    <a:moveTo>
                      <a:pt x="0" y="6878572"/>
                    </a:moveTo>
                    <a:cubicBezTo>
                      <a:pt x="255509" y="6514381"/>
                      <a:pt x="583236" y="6206937"/>
                      <a:pt x="959073" y="5948996"/>
                    </a:cubicBezTo>
                    <a:cubicBezTo>
                      <a:pt x="1744865" y="5409735"/>
                      <a:pt x="2680045" y="5085059"/>
                      <a:pt x="3448509" y="4522309"/>
                    </a:cubicBezTo>
                    <a:cubicBezTo>
                      <a:pt x="3643639" y="4379398"/>
                      <a:pt x="3826283" y="4221670"/>
                      <a:pt x="3987833" y="4046270"/>
                    </a:cubicBezTo>
                    <a:cubicBezTo>
                      <a:pt x="4163374" y="3855614"/>
                      <a:pt x="4298448" y="3636528"/>
                      <a:pt x="4399080" y="3403394"/>
                    </a:cubicBezTo>
                    <a:cubicBezTo>
                      <a:pt x="4596577" y="2946015"/>
                      <a:pt x="4663307" y="2451537"/>
                      <a:pt x="4771365" y="1970779"/>
                    </a:cubicBezTo>
                    <a:cubicBezTo>
                      <a:pt x="4878455" y="1493972"/>
                      <a:pt x="5034623" y="1015848"/>
                      <a:pt x="5362027" y="630034"/>
                    </a:cubicBezTo>
                    <a:cubicBezTo>
                      <a:pt x="5605159" y="343555"/>
                      <a:pt x="5707405" y="225671"/>
                      <a:pt x="6022433" y="0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624937" cy="3885174"/>
              </a:xfrm>
              <a:custGeom>
                <a:avLst/>
                <a:gdLst/>
                <a:ahLst/>
                <a:cxnLst/>
                <a:rect l="l" t="t" r="r" b="b"/>
                <a:pathLst>
                  <a:path w="4384119" h="4403765">
                    <a:moveTo>
                      <a:pt x="4384120" y="0"/>
                    </a:moveTo>
                    <a:cubicBezTo>
                      <a:pt x="4225799" y="117555"/>
                      <a:pt x="4087820" y="253660"/>
                      <a:pt x="3976532" y="406888"/>
                    </a:cubicBezTo>
                    <a:cubicBezTo>
                      <a:pt x="3801637" y="647816"/>
                      <a:pt x="3711767" y="924965"/>
                      <a:pt x="3657093" y="1213969"/>
                    </a:cubicBezTo>
                    <a:cubicBezTo>
                      <a:pt x="3597682" y="1527669"/>
                      <a:pt x="3572174" y="1850699"/>
                      <a:pt x="3479399" y="2155289"/>
                    </a:cubicBezTo>
                    <a:cubicBezTo>
                      <a:pt x="3305795" y="2725393"/>
                      <a:pt x="2884216" y="3200004"/>
                      <a:pt x="2349197" y="3540486"/>
                    </a:cubicBezTo>
                    <a:cubicBezTo>
                      <a:pt x="2083248" y="3709740"/>
                      <a:pt x="1769189" y="3819282"/>
                      <a:pt x="1439848" y="3896225"/>
                    </a:cubicBezTo>
                    <a:cubicBezTo>
                      <a:pt x="1117932" y="3971412"/>
                      <a:pt x="777612" y="4011915"/>
                      <a:pt x="469796" y="4115420"/>
                    </a:cubicBezTo>
                    <a:cubicBezTo>
                      <a:pt x="319655" y="4165911"/>
                      <a:pt x="180385" y="4234842"/>
                      <a:pt x="71250" y="4332640"/>
                    </a:cubicBezTo>
                    <a:cubicBezTo>
                      <a:pt x="46065" y="4355251"/>
                      <a:pt x="22494" y="4379069"/>
                      <a:pt x="0" y="4403765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624936" y="30219"/>
                <a:ext cx="5084778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5084778" h="6878571">
                    <a:moveTo>
                      <a:pt x="0" y="6878572"/>
                    </a:moveTo>
                    <a:cubicBezTo>
                      <a:pt x="205892" y="6514381"/>
                      <a:pt x="491645" y="6206937"/>
                      <a:pt x="832395" y="5948996"/>
                    </a:cubicBezTo>
                    <a:cubicBezTo>
                      <a:pt x="1544677" y="5409735"/>
                      <a:pt x="2435515" y="5085059"/>
                      <a:pt x="3127348" y="4522309"/>
                    </a:cubicBezTo>
                    <a:cubicBezTo>
                      <a:pt x="3302996" y="4379398"/>
                      <a:pt x="3464116" y="4221670"/>
                      <a:pt x="3601772" y="4046270"/>
                    </a:cubicBezTo>
                    <a:cubicBezTo>
                      <a:pt x="3751375" y="3855614"/>
                      <a:pt x="3856528" y="3636528"/>
                      <a:pt x="3925409" y="3403394"/>
                    </a:cubicBezTo>
                    <a:cubicBezTo>
                      <a:pt x="4060482" y="2946015"/>
                      <a:pt x="4059836" y="2451537"/>
                      <a:pt x="4102350" y="1970779"/>
                    </a:cubicBezTo>
                    <a:cubicBezTo>
                      <a:pt x="4144433" y="1493972"/>
                      <a:pt x="4235486" y="1015848"/>
                      <a:pt x="4510260" y="630034"/>
                    </a:cubicBezTo>
                    <a:cubicBezTo>
                      <a:pt x="4714322" y="343555"/>
                      <a:pt x="4800533" y="225671"/>
                      <a:pt x="5084779" y="0"/>
                    </a:cubicBezTo>
                  </a:path>
                </a:pathLst>
              </a:custGeom>
              <a:noFill/>
              <a:ln w="10760" cap="flat">
                <a:solidFill>
                  <a:srgbClr val="593CFC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-22629"/>
              <a:ext cx="12239340" cy="6880630"/>
              <a:chOff x="0" y="-22629"/>
              <a:chExt cx="12239340" cy="6880630"/>
            </a:xfrm>
          </p:grpSpPr>
          <p:grpSp>
            <p:nvGrpSpPr>
              <p:cNvPr id="10" name="Group 10"/>
              <p:cNvGrpSpPr/>
              <p:nvPr/>
            </p:nvGrpSpPr>
            <p:grpSpPr>
              <a:xfrm>
                <a:off x="9618551" y="-22629"/>
                <a:ext cx="2620789" cy="1692151"/>
                <a:chOff x="9899873" y="-22628"/>
                <a:chExt cx="2339465" cy="1510510"/>
              </a:xfrm>
            </p:grpSpPr>
            <p:sp>
              <p:nvSpPr>
                <p:cNvPr id="11" name="Freeform 11"/>
                <p:cNvSpPr/>
                <p:nvPr/>
              </p:nvSpPr>
              <p:spPr>
                <a:xfrm flipH="1">
                  <a:off x="11223603" y="901809"/>
                  <a:ext cx="533114" cy="586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114" h="586073">
                      <a:moveTo>
                        <a:pt x="0" y="140398"/>
                      </a:moveTo>
                      <a:lnTo>
                        <a:pt x="174498" y="586073"/>
                      </a:lnTo>
                      <a:lnTo>
                        <a:pt x="322993" y="437293"/>
                      </a:lnTo>
                      <a:lnTo>
                        <a:pt x="533114" y="445579"/>
                      </a:lnTo>
                      <a:lnTo>
                        <a:pt x="3586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2" name="Freeform 12"/>
                <p:cNvSpPr/>
                <p:nvPr/>
              </p:nvSpPr>
              <p:spPr>
                <a:xfrm flipH="1">
                  <a:off x="10512372" y="569101"/>
                  <a:ext cx="573214" cy="607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214" h="607218">
                      <a:moveTo>
                        <a:pt x="0" y="193072"/>
                      </a:moveTo>
                      <a:lnTo>
                        <a:pt x="240030" y="607219"/>
                      </a:lnTo>
                      <a:lnTo>
                        <a:pt x="364331" y="437578"/>
                      </a:lnTo>
                      <a:lnTo>
                        <a:pt x="573215" y="414052"/>
                      </a:lnTo>
                      <a:lnTo>
                        <a:pt x="33337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3" name="Freeform 13"/>
                <p:cNvSpPr/>
                <p:nvPr/>
              </p:nvSpPr>
              <p:spPr>
                <a:xfrm flipH="1">
                  <a:off x="9899873" y="157436"/>
                  <a:ext cx="589311" cy="612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311" h="612743">
                      <a:moveTo>
                        <a:pt x="0" y="219742"/>
                      </a:moveTo>
                      <a:lnTo>
                        <a:pt x="272987" y="612743"/>
                      </a:lnTo>
                      <a:lnTo>
                        <a:pt x="383000" y="433673"/>
                      </a:lnTo>
                      <a:lnTo>
                        <a:pt x="589312" y="393097"/>
                      </a:lnTo>
                      <a:lnTo>
                        <a:pt x="316421" y="0"/>
                      </a:lnTo>
                      <a:close/>
                    </a:path>
                  </a:pathLst>
                </a:custGeom>
                <a:solidFill>
                  <a:srgbClr val="35BEAB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14" name="Freeform 14"/>
                <p:cNvSpPr/>
                <p:nvPr/>
              </p:nvSpPr>
              <p:spPr>
                <a:xfrm flipH="1">
                  <a:off x="9931834" y="-22628"/>
                  <a:ext cx="2307504" cy="111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504" h="1115472">
                      <a:moveTo>
                        <a:pt x="0" y="1108026"/>
                      </a:moveTo>
                      <a:cubicBezTo>
                        <a:pt x="181624" y="1143782"/>
                        <a:pt x="917139" y="1091946"/>
                        <a:pt x="2307504" y="0"/>
                      </a:cubicBez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</p:grpSp>
          <p:grpSp>
            <p:nvGrpSpPr>
              <p:cNvPr id="15" name="Group 15"/>
              <p:cNvGrpSpPr/>
              <p:nvPr/>
            </p:nvGrpSpPr>
            <p:grpSpPr>
              <a:xfrm>
                <a:off x="0" y="515189"/>
                <a:ext cx="6381750" cy="6342812"/>
                <a:chOff x="0" y="716625"/>
                <a:chExt cx="6179077" cy="6141376"/>
              </a:xfrm>
            </p:grpSpPr>
            <p:grpSp>
              <p:nvGrpSpPr>
                <p:cNvPr id="16" name="Group 16"/>
                <p:cNvGrpSpPr/>
                <p:nvPr/>
              </p:nvGrpSpPr>
              <p:grpSpPr>
                <a:xfrm flipH="1">
                  <a:off x="4450354" y="1181664"/>
                  <a:ext cx="1419825" cy="1420993"/>
                  <a:chOff x="1523149" y="1212899"/>
                  <a:chExt cx="859826" cy="860533"/>
                </a:xfrm>
              </p:grpSpPr>
              <p:sp>
                <p:nvSpPr>
                  <p:cNvPr id="17" name="Freeform 17"/>
                  <p:cNvSpPr/>
                  <p:nvPr/>
                </p:nvSpPr>
                <p:spPr>
                  <a:xfrm rot="-2700000">
                    <a:off x="1881266" y="1115557"/>
                    <a:ext cx="144535" cy="10547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535" h="1054776">
                        <a:moveTo>
                          <a:pt x="0" y="0"/>
                        </a:moveTo>
                        <a:lnTo>
                          <a:pt x="144536" y="0"/>
                        </a:lnTo>
                        <a:lnTo>
                          <a:pt x="144536" y="1054776"/>
                        </a:lnTo>
                        <a:lnTo>
                          <a:pt x="0" y="105477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8" name="Freeform 18"/>
                  <p:cNvSpPr/>
                  <p:nvPr/>
                </p:nvSpPr>
                <p:spPr>
                  <a:xfrm>
                    <a:off x="1759874" y="1449228"/>
                    <a:ext cx="351648" cy="3527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648" h="352756">
                        <a:moveTo>
                          <a:pt x="345379" y="245047"/>
                        </a:moveTo>
                        <a:lnTo>
                          <a:pt x="346323" y="244102"/>
                        </a:lnTo>
                        <a:lnTo>
                          <a:pt x="102221" y="0"/>
                        </a:lnTo>
                        <a:lnTo>
                          <a:pt x="101277" y="944"/>
                        </a:lnTo>
                        <a:cubicBezTo>
                          <a:pt x="115205" y="15758"/>
                          <a:pt x="105349" y="49694"/>
                          <a:pt x="77433" y="77610"/>
                        </a:cubicBezTo>
                        <a:cubicBezTo>
                          <a:pt x="49281" y="105821"/>
                          <a:pt x="14578" y="116798"/>
                          <a:pt x="0" y="102221"/>
                        </a:cubicBezTo>
                        <a:lnTo>
                          <a:pt x="244102" y="346323"/>
                        </a:lnTo>
                        <a:cubicBezTo>
                          <a:pt x="258680" y="360901"/>
                          <a:pt x="293324" y="349864"/>
                          <a:pt x="321535" y="321712"/>
                        </a:cubicBezTo>
                        <a:cubicBezTo>
                          <a:pt x="349451" y="293796"/>
                          <a:pt x="359307" y="259860"/>
                          <a:pt x="345379" y="245047"/>
                        </a:cubicBezTo>
                        <a:close/>
                      </a:path>
                    </a:pathLst>
                  </a:custGeom>
                  <a:solidFill>
                    <a:srgbClr val="BDB1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19" name="Freeform 19"/>
                  <p:cNvSpPr/>
                  <p:nvPr/>
                </p:nvSpPr>
                <p:spPr>
                  <a:xfrm>
                    <a:off x="1523149" y="1212899"/>
                    <a:ext cx="113945" cy="114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45" h="114652">
                        <a:moveTo>
                          <a:pt x="83807" y="83588"/>
                        </a:moveTo>
                        <a:cubicBezTo>
                          <a:pt x="112018" y="55377"/>
                          <a:pt x="121816" y="21087"/>
                          <a:pt x="107238" y="6509"/>
                        </a:cubicBezTo>
                        <a:cubicBezTo>
                          <a:pt x="92660" y="-8069"/>
                          <a:pt x="59196" y="2614"/>
                          <a:pt x="31044" y="30825"/>
                        </a:cubicBezTo>
                        <a:cubicBezTo>
                          <a:pt x="2892" y="59036"/>
                          <a:pt x="-8144" y="93680"/>
                          <a:pt x="6434" y="108258"/>
                        </a:cubicBezTo>
                        <a:cubicBezTo>
                          <a:pt x="20952" y="122776"/>
                          <a:pt x="55655" y="111740"/>
                          <a:pt x="83807" y="83588"/>
                        </a:cubicBezTo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0" name="Freeform 20"/>
                  <p:cNvSpPr/>
                  <p:nvPr/>
                </p:nvSpPr>
                <p:spPr>
                  <a:xfrm>
                    <a:off x="1568254" y="1215749"/>
                    <a:ext cx="62835" cy="658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35" h="65814">
                        <a:moveTo>
                          <a:pt x="60362" y="0"/>
                        </a:moveTo>
                        <a:cubicBezTo>
                          <a:pt x="67739" y="11863"/>
                          <a:pt x="58001" y="35588"/>
                          <a:pt x="39351" y="52704"/>
                        </a:cubicBezTo>
                        <a:cubicBezTo>
                          <a:pt x="25009" y="65865"/>
                          <a:pt x="8189" y="69760"/>
                          <a:pt x="1815" y="61439"/>
                        </a:cubicBezTo>
                        <a:cubicBezTo>
                          <a:pt x="-3084" y="55065"/>
                          <a:pt x="2287" y="41313"/>
                          <a:pt x="13678" y="30808"/>
                        </a:cubicBezTo>
                        <a:lnTo>
                          <a:pt x="37580" y="55596"/>
                        </a:lnTo>
                      </a:path>
                    </a:pathLst>
                  </a:custGeom>
                  <a:noFill/>
                  <a:ln w="4422" cap="flat">
                    <a:solidFill>
                      <a:srgbClr val="010101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1" name="Freeform 21"/>
                  <p:cNvSpPr/>
                  <p:nvPr/>
                </p:nvSpPr>
                <p:spPr>
                  <a:xfrm>
                    <a:off x="1570010" y="1277188"/>
                    <a:ext cx="28388" cy="278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388" h="27856">
                        <a:moveTo>
                          <a:pt x="0" y="0"/>
                        </a:moveTo>
                        <a:lnTo>
                          <a:pt x="28388" y="27857"/>
                        </a:lnTo>
                      </a:path>
                    </a:pathLst>
                  </a:custGeom>
                  <a:ln w="4422" cap="flat">
                    <a:solidFill>
                      <a:srgbClr val="010101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22" name="Freeform 22"/>
                  <p:cNvSpPr/>
                  <p:nvPr/>
                </p:nvSpPr>
                <p:spPr>
                  <a:xfrm>
                    <a:off x="2269019" y="1958781"/>
                    <a:ext cx="113956" cy="114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956" h="114652">
                        <a:moveTo>
                          <a:pt x="83819" y="83588"/>
                        </a:moveTo>
                        <a:cubicBezTo>
                          <a:pt x="112030" y="55377"/>
                          <a:pt x="121827" y="21087"/>
                          <a:pt x="107249" y="6509"/>
                        </a:cubicBezTo>
                        <a:cubicBezTo>
                          <a:pt x="92671" y="-8069"/>
                          <a:pt x="59208" y="2614"/>
                          <a:pt x="31056" y="30825"/>
                        </a:cubicBezTo>
                        <a:cubicBezTo>
                          <a:pt x="2845" y="58977"/>
                          <a:pt x="-8133" y="93680"/>
                          <a:pt x="6445" y="108258"/>
                        </a:cubicBezTo>
                        <a:cubicBezTo>
                          <a:pt x="20963" y="122776"/>
                          <a:pt x="55607" y="111740"/>
                          <a:pt x="83819" y="83588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0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grpSp>
                <p:nvGrpSpPr>
                  <p:cNvPr id="23" name="Group 23"/>
                  <p:cNvGrpSpPr/>
                  <p:nvPr/>
                </p:nvGrpSpPr>
                <p:grpSpPr>
                  <a:xfrm>
                    <a:off x="1711301" y="1533646"/>
                    <a:ext cx="363744" cy="463985"/>
                    <a:chOff x="1711301" y="1533646"/>
                    <a:chExt cx="363744" cy="463985"/>
                  </a:xfrm>
                </p:grpSpPr>
                <p:sp>
                  <p:nvSpPr>
                    <p:cNvPr id="24" name="Freeform 24"/>
                    <p:cNvSpPr/>
                    <p:nvPr/>
                  </p:nvSpPr>
                  <p:spPr>
                    <a:xfrm>
                      <a:off x="1711301" y="1647768"/>
                      <a:ext cx="276739" cy="3187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739" h="318761">
                          <a:moveTo>
                            <a:pt x="193759" y="0"/>
                          </a:moveTo>
                          <a:lnTo>
                            <a:pt x="0" y="256850"/>
                          </a:lnTo>
                          <a:lnTo>
                            <a:pt x="78731" y="242096"/>
                          </a:lnTo>
                          <a:lnTo>
                            <a:pt x="94194" y="318761"/>
                          </a:lnTo>
                          <a:lnTo>
                            <a:pt x="276740" y="60671"/>
                          </a:lnTo>
                          <a:close/>
                        </a:path>
                      </a:pathLst>
                    </a:custGeom>
                    <a:solidFill>
                      <a:srgbClr val="010101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5" name="Freeform 25"/>
                    <p:cNvSpPr/>
                    <p:nvPr/>
                  </p:nvSpPr>
                  <p:spPr>
                    <a:xfrm>
                      <a:off x="1893080" y="1676097"/>
                      <a:ext cx="115854" cy="3215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5854" h="321535">
                          <a:moveTo>
                            <a:pt x="102752" y="0"/>
                          </a:moveTo>
                          <a:lnTo>
                            <a:pt x="115854" y="321535"/>
                          </a:lnTo>
                          <a:lnTo>
                            <a:pt x="59491" y="264523"/>
                          </a:lnTo>
                          <a:lnTo>
                            <a:pt x="3187" y="318761"/>
                          </a:lnTo>
                          <a:lnTo>
                            <a:pt x="0" y="2656"/>
                          </a:lnTo>
                          <a:close/>
                        </a:path>
                      </a:pathLst>
                    </a:custGeom>
                    <a:solidFill>
                      <a:srgbClr val="010101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6" name="Freeform 26"/>
                    <p:cNvSpPr/>
                    <p:nvPr/>
                  </p:nvSpPr>
                  <p:spPr>
                    <a:xfrm>
                      <a:off x="1821174" y="1533646"/>
                      <a:ext cx="253871" cy="25365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3871" h="253653">
                          <a:moveTo>
                            <a:pt x="190416" y="38990"/>
                          </a:moveTo>
                          <a:cubicBezTo>
                            <a:pt x="191006" y="38164"/>
                            <a:pt x="191537" y="37338"/>
                            <a:pt x="191950" y="36452"/>
                          </a:cubicBezTo>
                          <a:cubicBezTo>
                            <a:pt x="196377" y="27541"/>
                            <a:pt x="192717" y="16740"/>
                            <a:pt x="183806" y="12314"/>
                          </a:cubicBezTo>
                          <a:cubicBezTo>
                            <a:pt x="174894" y="7887"/>
                            <a:pt x="164093" y="11546"/>
                            <a:pt x="159667" y="20458"/>
                          </a:cubicBezTo>
                          <a:cubicBezTo>
                            <a:pt x="159254" y="21344"/>
                            <a:pt x="158841" y="22288"/>
                            <a:pt x="158546" y="23232"/>
                          </a:cubicBezTo>
                          <a:lnTo>
                            <a:pt x="157778" y="25829"/>
                          </a:lnTo>
                          <a:lnTo>
                            <a:pt x="158546" y="23232"/>
                          </a:lnTo>
                          <a:cubicBezTo>
                            <a:pt x="158841" y="22288"/>
                            <a:pt x="159018" y="21285"/>
                            <a:pt x="159195" y="20340"/>
                          </a:cubicBezTo>
                          <a:cubicBezTo>
                            <a:pt x="160493" y="10484"/>
                            <a:pt x="153529" y="1454"/>
                            <a:pt x="143673" y="156"/>
                          </a:cubicBezTo>
                          <a:cubicBezTo>
                            <a:pt x="133817" y="-1143"/>
                            <a:pt x="124787" y="5822"/>
                            <a:pt x="123488" y="15678"/>
                          </a:cubicBezTo>
                          <a:cubicBezTo>
                            <a:pt x="123370" y="16681"/>
                            <a:pt x="123311" y="17684"/>
                            <a:pt x="123370" y="18629"/>
                          </a:cubicBezTo>
                          <a:lnTo>
                            <a:pt x="123488" y="21344"/>
                          </a:lnTo>
                          <a:lnTo>
                            <a:pt x="123370" y="18629"/>
                          </a:lnTo>
                          <a:cubicBezTo>
                            <a:pt x="123311" y="17625"/>
                            <a:pt x="123193" y="16622"/>
                            <a:pt x="123016" y="15678"/>
                          </a:cubicBezTo>
                          <a:cubicBezTo>
                            <a:pt x="121009" y="5940"/>
                            <a:pt x="111507" y="-316"/>
                            <a:pt x="101769" y="1631"/>
                          </a:cubicBezTo>
                          <a:cubicBezTo>
                            <a:pt x="92031" y="3638"/>
                            <a:pt x="85775" y="13140"/>
                            <a:pt x="87723" y="22878"/>
                          </a:cubicBezTo>
                          <a:cubicBezTo>
                            <a:pt x="87900" y="23822"/>
                            <a:pt x="88195" y="24826"/>
                            <a:pt x="88549" y="25711"/>
                          </a:cubicBezTo>
                          <a:lnTo>
                            <a:pt x="89552" y="28249"/>
                          </a:lnTo>
                          <a:lnTo>
                            <a:pt x="88549" y="25711"/>
                          </a:lnTo>
                          <a:cubicBezTo>
                            <a:pt x="88195" y="24767"/>
                            <a:pt x="87782" y="23881"/>
                            <a:pt x="87251" y="23055"/>
                          </a:cubicBezTo>
                          <a:cubicBezTo>
                            <a:pt x="82234" y="14497"/>
                            <a:pt x="71139" y="11665"/>
                            <a:pt x="62640" y="16681"/>
                          </a:cubicBezTo>
                          <a:cubicBezTo>
                            <a:pt x="54082" y="21698"/>
                            <a:pt x="51249" y="32793"/>
                            <a:pt x="56266" y="41292"/>
                          </a:cubicBezTo>
                          <a:cubicBezTo>
                            <a:pt x="56797" y="42177"/>
                            <a:pt x="57328" y="42944"/>
                            <a:pt x="57977" y="43712"/>
                          </a:cubicBezTo>
                          <a:lnTo>
                            <a:pt x="59748" y="45777"/>
                          </a:lnTo>
                          <a:lnTo>
                            <a:pt x="57977" y="43712"/>
                          </a:lnTo>
                          <a:cubicBezTo>
                            <a:pt x="57328" y="42944"/>
                            <a:pt x="56620" y="42236"/>
                            <a:pt x="55912" y="41587"/>
                          </a:cubicBezTo>
                          <a:cubicBezTo>
                            <a:pt x="48357" y="35154"/>
                            <a:pt x="36966" y="35980"/>
                            <a:pt x="30533" y="43535"/>
                          </a:cubicBezTo>
                          <a:cubicBezTo>
                            <a:pt x="24100" y="51089"/>
                            <a:pt x="24986" y="62480"/>
                            <a:pt x="32481" y="68913"/>
                          </a:cubicBezTo>
                          <a:cubicBezTo>
                            <a:pt x="33248" y="69562"/>
                            <a:pt x="34016" y="70152"/>
                            <a:pt x="34901" y="70624"/>
                          </a:cubicBezTo>
                          <a:lnTo>
                            <a:pt x="37262" y="72041"/>
                          </a:lnTo>
                          <a:lnTo>
                            <a:pt x="34901" y="70624"/>
                          </a:lnTo>
                          <a:cubicBezTo>
                            <a:pt x="34075" y="70093"/>
                            <a:pt x="33189" y="69680"/>
                            <a:pt x="32245" y="69326"/>
                          </a:cubicBezTo>
                          <a:cubicBezTo>
                            <a:pt x="22979" y="65667"/>
                            <a:pt x="12533" y="70211"/>
                            <a:pt x="8874" y="79418"/>
                          </a:cubicBezTo>
                          <a:cubicBezTo>
                            <a:pt x="5214" y="88625"/>
                            <a:pt x="9759" y="99131"/>
                            <a:pt x="18966" y="102790"/>
                          </a:cubicBezTo>
                          <a:cubicBezTo>
                            <a:pt x="19910" y="103144"/>
                            <a:pt x="20854" y="103439"/>
                            <a:pt x="21799" y="103675"/>
                          </a:cubicBezTo>
                          <a:lnTo>
                            <a:pt x="24455" y="104265"/>
                          </a:lnTo>
                          <a:lnTo>
                            <a:pt x="21799" y="103675"/>
                          </a:lnTo>
                          <a:cubicBezTo>
                            <a:pt x="20854" y="103439"/>
                            <a:pt x="19851" y="103321"/>
                            <a:pt x="18848" y="103262"/>
                          </a:cubicBezTo>
                          <a:cubicBezTo>
                            <a:pt x="8933" y="102790"/>
                            <a:pt x="493" y="110462"/>
                            <a:pt x="21" y="120436"/>
                          </a:cubicBezTo>
                          <a:cubicBezTo>
                            <a:pt x="-451" y="130352"/>
                            <a:pt x="7221" y="138791"/>
                            <a:pt x="17136" y="139263"/>
                          </a:cubicBezTo>
                          <a:cubicBezTo>
                            <a:pt x="18139" y="139322"/>
                            <a:pt x="19143" y="139263"/>
                            <a:pt x="20087" y="139145"/>
                          </a:cubicBezTo>
                          <a:lnTo>
                            <a:pt x="22802" y="138850"/>
                          </a:lnTo>
                          <a:lnTo>
                            <a:pt x="20087" y="139145"/>
                          </a:lnTo>
                          <a:cubicBezTo>
                            <a:pt x="19084" y="139263"/>
                            <a:pt x="18139" y="139440"/>
                            <a:pt x="17195" y="139736"/>
                          </a:cubicBezTo>
                          <a:cubicBezTo>
                            <a:pt x="7634" y="142509"/>
                            <a:pt x="2204" y="152543"/>
                            <a:pt x="4978" y="162045"/>
                          </a:cubicBezTo>
                          <a:cubicBezTo>
                            <a:pt x="7752" y="171606"/>
                            <a:pt x="17785" y="177035"/>
                            <a:pt x="27287" y="174262"/>
                          </a:cubicBezTo>
                          <a:cubicBezTo>
                            <a:pt x="28232" y="173967"/>
                            <a:pt x="29176" y="173612"/>
                            <a:pt x="30061" y="173199"/>
                          </a:cubicBezTo>
                          <a:lnTo>
                            <a:pt x="32540" y="172019"/>
                          </a:lnTo>
                          <a:lnTo>
                            <a:pt x="30061" y="173199"/>
                          </a:lnTo>
                          <a:cubicBezTo>
                            <a:pt x="29176" y="173612"/>
                            <a:pt x="28291" y="174144"/>
                            <a:pt x="27524" y="174734"/>
                          </a:cubicBezTo>
                          <a:cubicBezTo>
                            <a:pt x="19438" y="180459"/>
                            <a:pt x="17490" y="191672"/>
                            <a:pt x="23215" y="199817"/>
                          </a:cubicBezTo>
                          <a:cubicBezTo>
                            <a:pt x="28940" y="207902"/>
                            <a:pt x="40213" y="209850"/>
                            <a:pt x="48298" y="204125"/>
                          </a:cubicBezTo>
                          <a:cubicBezTo>
                            <a:pt x="49124" y="203535"/>
                            <a:pt x="49892" y="202886"/>
                            <a:pt x="50600" y="202237"/>
                          </a:cubicBezTo>
                          <a:lnTo>
                            <a:pt x="52547" y="200348"/>
                          </a:lnTo>
                          <a:lnTo>
                            <a:pt x="50600" y="202237"/>
                          </a:lnTo>
                          <a:cubicBezTo>
                            <a:pt x="49892" y="202945"/>
                            <a:pt x="49242" y="203712"/>
                            <a:pt x="48652" y="204479"/>
                          </a:cubicBezTo>
                          <a:cubicBezTo>
                            <a:pt x="42868" y="212565"/>
                            <a:pt x="44639" y="223778"/>
                            <a:pt x="52725" y="229621"/>
                          </a:cubicBezTo>
                          <a:cubicBezTo>
                            <a:pt x="60751" y="235464"/>
                            <a:pt x="72024" y="233635"/>
                            <a:pt x="77867" y="225549"/>
                          </a:cubicBezTo>
                          <a:cubicBezTo>
                            <a:pt x="78457" y="224723"/>
                            <a:pt x="78988" y="223897"/>
                            <a:pt x="79401" y="223011"/>
                          </a:cubicBezTo>
                          <a:lnTo>
                            <a:pt x="80581" y="220591"/>
                          </a:lnTo>
                          <a:lnTo>
                            <a:pt x="79401" y="223011"/>
                          </a:lnTo>
                          <a:cubicBezTo>
                            <a:pt x="78988" y="223897"/>
                            <a:pt x="78575" y="224841"/>
                            <a:pt x="78280" y="225785"/>
                          </a:cubicBezTo>
                          <a:cubicBezTo>
                            <a:pt x="75388" y="235287"/>
                            <a:pt x="80759" y="245320"/>
                            <a:pt x="90261" y="248212"/>
                          </a:cubicBezTo>
                          <a:cubicBezTo>
                            <a:pt x="99763" y="251104"/>
                            <a:pt x="109796" y="245734"/>
                            <a:pt x="112688" y="236231"/>
                          </a:cubicBezTo>
                          <a:cubicBezTo>
                            <a:pt x="112983" y="235287"/>
                            <a:pt x="113160" y="234284"/>
                            <a:pt x="113337" y="233340"/>
                          </a:cubicBezTo>
                          <a:lnTo>
                            <a:pt x="113691" y="230625"/>
                          </a:lnTo>
                          <a:lnTo>
                            <a:pt x="113337" y="233340"/>
                          </a:lnTo>
                          <a:cubicBezTo>
                            <a:pt x="113219" y="234343"/>
                            <a:pt x="113160" y="235287"/>
                            <a:pt x="113219" y="236291"/>
                          </a:cubicBezTo>
                          <a:cubicBezTo>
                            <a:pt x="113573" y="246206"/>
                            <a:pt x="121954" y="253996"/>
                            <a:pt x="131869" y="253642"/>
                          </a:cubicBezTo>
                          <a:cubicBezTo>
                            <a:pt x="141784" y="253288"/>
                            <a:pt x="149575" y="244907"/>
                            <a:pt x="149221" y="234992"/>
                          </a:cubicBezTo>
                          <a:cubicBezTo>
                            <a:pt x="149162" y="233989"/>
                            <a:pt x="149043" y="232986"/>
                            <a:pt x="148866" y="232041"/>
                          </a:cubicBezTo>
                          <a:lnTo>
                            <a:pt x="148335" y="229385"/>
                          </a:lnTo>
                          <a:lnTo>
                            <a:pt x="148866" y="232041"/>
                          </a:lnTo>
                          <a:cubicBezTo>
                            <a:pt x="149043" y="233044"/>
                            <a:pt x="149339" y="233989"/>
                            <a:pt x="149693" y="234874"/>
                          </a:cubicBezTo>
                          <a:cubicBezTo>
                            <a:pt x="153234" y="244140"/>
                            <a:pt x="163680" y="248803"/>
                            <a:pt x="172946" y="245202"/>
                          </a:cubicBezTo>
                          <a:cubicBezTo>
                            <a:pt x="182212" y="241661"/>
                            <a:pt x="186875" y="231215"/>
                            <a:pt x="183274" y="221949"/>
                          </a:cubicBezTo>
                          <a:cubicBezTo>
                            <a:pt x="182920" y="221005"/>
                            <a:pt x="182507" y="220119"/>
                            <a:pt x="181976" y="219293"/>
                          </a:cubicBezTo>
                          <a:lnTo>
                            <a:pt x="180619" y="216932"/>
                          </a:lnTo>
                          <a:lnTo>
                            <a:pt x="181976" y="219293"/>
                          </a:lnTo>
                          <a:cubicBezTo>
                            <a:pt x="182507" y="220119"/>
                            <a:pt x="183038" y="220946"/>
                            <a:pt x="183688" y="221713"/>
                          </a:cubicBezTo>
                          <a:cubicBezTo>
                            <a:pt x="190062" y="229326"/>
                            <a:pt x="201452" y="230330"/>
                            <a:pt x="209066" y="223956"/>
                          </a:cubicBezTo>
                          <a:cubicBezTo>
                            <a:pt x="216679" y="217582"/>
                            <a:pt x="217683" y="206191"/>
                            <a:pt x="211308" y="198577"/>
                          </a:cubicBezTo>
                          <a:cubicBezTo>
                            <a:pt x="210659" y="197810"/>
                            <a:pt x="209951" y="197102"/>
                            <a:pt x="209243" y="196453"/>
                          </a:cubicBezTo>
                          <a:lnTo>
                            <a:pt x="207177" y="194682"/>
                          </a:lnTo>
                          <a:lnTo>
                            <a:pt x="209243" y="196453"/>
                          </a:lnTo>
                          <a:cubicBezTo>
                            <a:pt x="210010" y="197102"/>
                            <a:pt x="210777" y="197692"/>
                            <a:pt x="211663" y="198164"/>
                          </a:cubicBezTo>
                          <a:cubicBezTo>
                            <a:pt x="220161" y="203299"/>
                            <a:pt x="231257" y="200525"/>
                            <a:pt x="236392" y="192026"/>
                          </a:cubicBezTo>
                          <a:cubicBezTo>
                            <a:pt x="241526" y="183528"/>
                            <a:pt x="238752" y="172432"/>
                            <a:pt x="230254" y="167297"/>
                          </a:cubicBezTo>
                          <a:cubicBezTo>
                            <a:pt x="229427" y="166766"/>
                            <a:pt x="228483" y="166353"/>
                            <a:pt x="227598" y="165999"/>
                          </a:cubicBezTo>
                          <a:lnTo>
                            <a:pt x="225060" y="164996"/>
                          </a:lnTo>
                          <a:lnTo>
                            <a:pt x="227598" y="165999"/>
                          </a:lnTo>
                          <a:cubicBezTo>
                            <a:pt x="228542" y="166353"/>
                            <a:pt x="229486" y="166648"/>
                            <a:pt x="230431" y="166884"/>
                          </a:cubicBezTo>
                          <a:cubicBezTo>
                            <a:pt x="240169" y="168950"/>
                            <a:pt x="249730" y="162812"/>
                            <a:pt x="251795" y="153074"/>
                          </a:cubicBezTo>
                          <a:cubicBezTo>
                            <a:pt x="253861" y="143336"/>
                            <a:pt x="247723" y="133775"/>
                            <a:pt x="237985" y="131709"/>
                          </a:cubicBezTo>
                          <a:cubicBezTo>
                            <a:pt x="237041" y="131473"/>
                            <a:pt x="236037" y="131355"/>
                            <a:pt x="235034" y="131296"/>
                          </a:cubicBezTo>
                          <a:lnTo>
                            <a:pt x="232319" y="131178"/>
                          </a:lnTo>
                          <a:lnTo>
                            <a:pt x="235034" y="131296"/>
                          </a:lnTo>
                          <a:cubicBezTo>
                            <a:pt x="236037" y="131355"/>
                            <a:pt x="237041" y="131296"/>
                            <a:pt x="237985" y="131178"/>
                          </a:cubicBezTo>
                          <a:cubicBezTo>
                            <a:pt x="247841" y="129997"/>
                            <a:pt x="254923" y="121027"/>
                            <a:pt x="253743" y="111170"/>
                          </a:cubicBezTo>
                          <a:cubicBezTo>
                            <a:pt x="252563" y="101314"/>
                            <a:pt x="243592" y="94232"/>
                            <a:pt x="233736" y="95412"/>
                          </a:cubicBezTo>
                          <a:cubicBezTo>
                            <a:pt x="232732" y="95530"/>
                            <a:pt x="231788" y="95707"/>
                            <a:pt x="230844" y="96003"/>
                          </a:cubicBezTo>
                          <a:lnTo>
                            <a:pt x="228247" y="96770"/>
                          </a:lnTo>
                          <a:lnTo>
                            <a:pt x="230844" y="96003"/>
                          </a:lnTo>
                          <a:cubicBezTo>
                            <a:pt x="231788" y="95707"/>
                            <a:pt x="232732" y="95353"/>
                            <a:pt x="233618" y="94940"/>
                          </a:cubicBezTo>
                          <a:cubicBezTo>
                            <a:pt x="242529" y="90632"/>
                            <a:pt x="246307" y="79831"/>
                            <a:pt x="241998" y="70919"/>
                          </a:cubicBezTo>
                          <a:cubicBezTo>
                            <a:pt x="237690" y="61949"/>
                            <a:pt x="226889" y="58230"/>
                            <a:pt x="217978" y="62539"/>
                          </a:cubicBezTo>
                          <a:cubicBezTo>
                            <a:pt x="217092" y="62952"/>
                            <a:pt x="216207" y="63483"/>
                            <a:pt x="215440" y="64073"/>
                          </a:cubicBezTo>
                          <a:lnTo>
                            <a:pt x="213197" y="65667"/>
                          </a:lnTo>
                          <a:lnTo>
                            <a:pt x="215440" y="64073"/>
                          </a:lnTo>
                          <a:cubicBezTo>
                            <a:pt x="216266" y="63483"/>
                            <a:pt x="217033" y="62834"/>
                            <a:pt x="217742" y="62185"/>
                          </a:cubicBezTo>
                          <a:cubicBezTo>
                            <a:pt x="224824" y="55220"/>
                            <a:pt x="224883" y="43771"/>
                            <a:pt x="217860" y="36748"/>
                          </a:cubicBezTo>
                          <a:cubicBezTo>
                            <a:pt x="210895" y="29665"/>
                            <a:pt x="199446" y="29606"/>
                            <a:pt x="192422" y="36629"/>
                          </a:cubicBezTo>
                          <a:cubicBezTo>
                            <a:pt x="191655" y="37456"/>
                            <a:pt x="191006" y="38223"/>
                            <a:pt x="190416" y="38990"/>
                          </a:cubicBezTo>
                          <a:lnTo>
                            <a:pt x="188822" y="41174"/>
                          </a:lnTo>
                          <a:lnTo>
                            <a:pt x="190416" y="38990"/>
                          </a:lnTo>
                          <a:close/>
                        </a:path>
                      </a:pathLst>
                    </a:custGeom>
                    <a:solidFill>
                      <a:srgbClr val="FFCC00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7" name="Freeform 27"/>
                    <p:cNvSpPr/>
                    <p:nvPr/>
                  </p:nvSpPr>
                  <p:spPr>
                    <a:xfrm>
                      <a:off x="1855604" y="1567208"/>
                      <a:ext cx="185788" cy="1857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5788" h="185788">
                          <a:moveTo>
                            <a:pt x="181541" y="120574"/>
                          </a:moveTo>
                          <a:cubicBezTo>
                            <a:pt x="166255" y="169560"/>
                            <a:pt x="114141" y="196827"/>
                            <a:pt x="65214" y="181541"/>
                          </a:cubicBezTo>
                          <a:cubicBezTo>
                            <a:pt x="16229" y="166255"/>
                            <a:pt x="-11038" y="114141"/>
                            <a:pt x="4248" y="65214"/>
                          </a:cubicBezTo>
                          <a:cubicBezTo>
                            <a:pt x="19534" y="16229"/>
                            <a:pt x="71647" y="-11038"/>
                            <a:pt x="120574" y="4248"/>
                          </a:cubicBezTo>
                          <a:cubicBezTo>
                            <a:pt x="169560" y="19534"/>
                            <a:pt x="196826" y="71647"/>
                            <a:pt x="181541" y="120574"/>
                          </a:cubicBezTo>
                        </a:path>
                      </a:pathLst>
                    </a:custGeom>
                    <a:solidFill>
                      <a:srgbClr val="FFFFFF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925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  <p:sp>
                  <p:nvSpPr>
                    <p:cNvPr id="28" name="Freeform 28"/>
                    <p:cNvSpPr/>
                    <p:nvPr/>
                  </p:nvSpPr>
                  <p:spPr>
                    <a:xfrm>
                      <a:off x="1884758" y="1596303"/>
                      <a:ext cx="127834" cy="127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7834" h="127775">
                          <a:moveTo>
                            <a:pt x="104050" y="13692"/>
                          </a:moveTo>
                          <a:lnTo>
                            <a:pt x="119041" y="30867"/>
                          </a:lnTo>
                          <a:lnTo>
                            <a:pt x="92129" y="54356"/>
                          </a:lnTo>
                          <a:lnTo>
                            <a:pt x="127835" y="56776"/>
                          </a:lnTo>
                          <a:lnTo>
                            <a:pt x="126300" y="79499"/>
                          </a:lnTo>
                          <a:lnTo>
                            <a:pt x="90594" y="77138"/>
                          </a:lnTo>
                          <a:lnTo>
                            <a:pt x="114143" y="104050"/>
                          </a:lnTo>
                          <a:lnTo>
                            <a:pt x="96968" y="119041"/>
                          </a:lnTo>
                          <a:lnTo>
                            <a:pt x="73419" y="92129"/>
                          </a:lnTo>
                          <a:lnTo>
                            <a:pt x="71059" y="127776"/>
                          </a:lnTo>
                          <a:lnTo>
                            <a:pt x="48336" y="126300"/>
                          </a:lnTo>
                          <a:lnTo>
                            <a:pt x="50697" y="90594"/>
                          </a:lnTo>
                          <a:lnTo>
                            <a:pt x="23785" y="114143"/>
                          </a:lnTo>
                          <a:lnTo>
                            <a:pt x="8794" y="96968"/>
                          </a:lnTo>
                          <a:lnTo>
                            <a:pt x="35706" y="73419"/>
                          </a:lnTo>
                          <a:lnTo>
                            <a:pt x="0" y="71059"/>
                          </a:lnTo>
                          <a:lnTo>
                            <a:pt x="1534" y="48277"/>
                          </a:lnTo>
                          <a:lnTo>
                            <a:pt x="37241" y="50697"/>
                          </a:lnTo>
                          <a:lnTo>
                            <a:pt x="13692" y="23785"/>
                          </a:lnTo>
                          <a:lnTo>
                            <a:pt x="30867" y="8735"/>
                          </a:lnTo>
                          <a:lnTo>
                            <a:pt x="54415" y="35706"/>
                          </a:lnTo>
                          <a:lnTo>
                            <a:pt x="56776" y="0"/>
                          </a:lnTo>
                          <a:lnTo>
                            <a:pt x="79557" y="1534"/>
                          </a:lnTo>
                          <a:lnTo>
                            <a:pt x="77138" y="37241"/>
                          </a:lnTo>
                          <a:close/>
                        </a:path>
                      </a:pathLst>
                    </a:custGeom>
                    <a:solidFill>
                      <a:srgbClr val="593CFC"/>
                    </a:solidFill>
                    <a:ln cap="flat">
                      <a:prstDash val="solid"/>
                    </a:ln>
                  </p:spPr>
                  <p:txBody>
                    <a:bodyPr vert="horz" lIns="91440" tIns="45720" rIns="91440" bIns="45720" anchor="ctr">
                      <a:normAutofit fontScale="55000" lnSpcReduction="20000"/>
                    </a:bodyPr>
                    <a:lstStyle/>
                    <a:p>
                      <a:pPr marL="0" algn="l"/>
                      <a:endParaRPr/>
                    </a:p>
                  </p:txBody>
                </p:sp>
              </p:grpSp>
            </p:grpSp>
            <p:grpSp>
              <p:nvGrpSpPr>
                <p:cNvPr id="29" name="Group 29"/>
                <p:cNvGrpSpPr/>
                <p:nvPr/>
              </p:nvGrpSpPr>
              <p:grpSpPr>
                <a:xfrm flipH="1">
                  <a:off x="840784" y="716625"/>
                  <a:ext cx="1944375" cy="805196"/>
                  <a:chOff x="3391393" y="931278"/>
                  <a:chExt cx="1177486" cy="487615"/>
                </a:xfrm>
              </p:grpSpPr>
              <p:sp>
                <p:nvSpPr>
                  <p:cNvPr id="30" name="Freeform 30"/>
                  <p:cNvSpPr/>
                  <p:nvPr/>
                </p:nvSpPr>
                <p:spPr>
                  <a:xfrm>
                    <a:off x="3605986" y="976620"/>
                    <a:ext cx="537308" cy="348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7308" h="348019">
                        <a:moveTo>
                          <a:pt x="537308" y="38406"/>
                        </a:moveTo>
                        <a:lnTo>
                          <a:pt x="536010" y="47554"/>
                        </a:lnTo>
                        <a:lnTo>
                          <a:pt x="283645" y="12497"/>
                        </a:lnTo>
                        <a:cubicBezTo>
                          <a:pt x="263697" y="9723"/>
                          <a:pt x="243748" y="12025"/>
                          <a:pt x="225393" y="18812"/>
                        </a:cubicBezTo>
                        <a:cubicBezTo>
                          <a:pt x="207097" y="25540"/>
                          <a:pt x="190454" y="36694"/>
                          <a:pt x="177116" y="51744"/>
                        </a:cubicBezTo>
                        <a:cubicBezTo>
                          <a:pt x="163778" y="66735"/>
                          <a:pt x="154629" y="84500"/>
                          <a:pt x="150085" y="103445"/>
                        </a:cubicBezTo>
                        <a:cubicBezTo>
                          <a:pt x="145541" y="122331"/>
                          <a:pt x="145600" y="142279"/>
                          <a:pt x="150616" y="161638"/>
                        </a:cubicBezTo>
                        <a:lnTo>
                          <a:pt x="154748" y="177514"/>
                        </a:lnTo>
                        <a:cubicBezTo>
                          <a:pt x="159646" y="196223"/>
                          <a:pt x="160295" y="215581"/>
                          <a:pt x="156990" y="234231"/>
                        </a:cubicBezTo>
                        <a:cubicBezTo>
                          <a:pt x="153685" y="252881"/>
                          <a:pt x="146426" y="270882"/>
                          <a:pt x="135389" y="286817"/>
                        </a:cubicBezTo>
                        <a:cubicBezTo>
                          <a:pt x="124353" y="302811"/>
                          <a:pt x="110129" y="316031"/>
                          <a:pt x="93840" y="325710"/>
                        </a:cubicBezTo>
                        <a:cubicBezTo>
                          <a:pt x="77492" y="335448"/>
                          <a:pt x="59078" y="341704"/>
                          <a:pt x="39779" y="343829"/>
                        </a:cubicBezTo>
                        <a:lnTo>
                          <a:pt x="1653" y="348019"/>
                        </a:lnTo>
                        <a:lnTo>
                          <a:pt x="0" y="332379"/>
                        </a:lnTo>
                        <a:lnTo>
                          <a:pt x="38126" y="328543"/>
                        </a:lnTo>
                        <a:cubicBezTo>
                          <a:pt x="55301" y="326832"/>
                          <a:pt x="71649" y="321402"/>
                          <a:pt x="86227" y="312903"/>
                        </a:cubicBezTo>
                        <a:cubicBezTo>
                          <a:pt x="100804" y="304345"/>
                          <a:pt x="113552" y="292719"/>
                          <a:pt x="123527" y="278613"/>
                        </a:cubicBezTo>
                        <a:cubicBezTo>
                          <a:pt x="133501" y="264449"/>
                          <a:pt x="140111" y="248454"/>
                          <a:pt x="143180" y="231811"/>
                        </a:cubicBezTo>
                        <a:cubicBezTo>
                          <a:pt x="146249" y="215109"/>
                          <a:pt x="145836" y="197816"/>
                          <a:pt x="141586" y="180996"/>
                        </a:cubicBezTo>
                        <a:lnTo>
                          <a:pt x="137573" y="165120"/>
                        </a:lnTo>
                        <a:cubicBezTo>
                          <a:pt x="132143" y="143578"/>
                          <a:pt x="132320" y="121387"/>
                          <a:pt x="137514" y="100494"/>
                        </a:cubicBezTo>
                        <a:cubicBezTo>
                          <a:pt x="142708" y="79660"/>
                          <a:pt x="152977" y="60007"/>
                          <a:pt x="167850" y="43600"/>
                        </a:cubicBezTo>
                        <a:cubicBezTo>
                          <a:pt x="182663" y="27192"/>
                          <a:pt x="201136" y="15035"/>
                          <a:pt x="221321" y="7775"/>
                        </a:cubicBezTo>
                        <a:cubicBezTo>
                          <a:pt x="241505" y="516"/>
                          <a:pt x="263402" y="-1786"/>
                          <a:pt x="285238" y="1401"/>
                        </a:cubicBezTo>
                        <a:lnTo>
                          <a:pt x="537308" y="3840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1" name="Freeform 31"/>
                  <p:cNvSpPr/>
                  <p:nvPr/>
                </p:nvSpPr>
                <p:spPr>
                  <a:xfrm>
                    <a:off x="3570339" y="1285451"/>
                    <a:ext cx="59096" cy="590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96" h="59076">
                        <a:moveTo>
                          <a:pt x="37181" y="1003"/>
                        </a:moveTo>
                        <a:cubicBezTo>
                          <a:pt x="21423" y="-3188"/>
                          <a:pt x="5193" y="6137"/>
                          <a:pt x="1003" y="21895"/>
                        </a:cubicBezTo>
                        <a:cubicBezTo>
                          <a:pt x="-3188" y="37653"/>
                          <a:pt x="6137" y="53824"/>
                          <a:pt x="21895" y="58074"/>
                        </a:cubicBezTo>
                        <a:cubicBezTo>
                          <a:pt x="37653" y="62264"/>
                          <a:pt x="53824" y="52939"/>
                          <a:pt x="58074" y="37181"/>
                        </a:cubicBezTo>
                        <a:cubicBezTo>
                          <a:pt x="62323" y="21423"/>
                          <a:pt x="52939" y="5193"/>
                          <a:pt x="37181" y="100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2" name="Freeform 32"/>
                  <p:cNvSpPr/>
                  <p:nvPr/>
                </p:nvSpPr>
                <p:spPr>
                  <a:xfrm>
                    <a:off x="3391393" y="1192614"/>
                    <a:ext cx="209399" cy="137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99" h="137660">
                        <a:moveTo>
                          <a:pt x="207570" y="108595"/>
                        </a:moveTo>
                        <a:lnTo>
                          <a:pt x="209399" y="136098"/>
                        </a:lnTo>
                        <a:cubicBezTo>
                          <a:pt x="164958" y="140937"/>
                          <a:pt x="124530" y="134858"/>
                          <a:pt x="86994" y="113375"/>
                        </a:cubicBezTo>
                        <a:cubicBezTo>
                          <a:pt x="55891" y="95611"/>
                          <a:pt x="27149" y="66691"/>
                          <a:pt x="0" y="23135"/>
                        </a:cubicBezTo>
                        <a:lnTo>
                          <a:pt x="40782" y="0"/>
                        </a:lnTo>
                        <a:cubicBezTo>
                          <a:pt x="60494" y="38303"/>
                          <a:pt x="82036" y="64803"/>
                          <a:pt x="106824" y="81859"/>
                        </a:cubicBezTo>
                        <a:cubicBezTo>
                          <a:pt x="136629" y="102398"/>
                          <a:pt x="170152" y="109539"/>
                          <a:pt x="207570" y="10859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6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3" name="Freeform 33"/>
                  <p:cNvSpPr/>
                  <p:nvPr/>
                </p:nvSpPr>
                <p:spPr>
                  <a:xfrm>
                    <a:off x="3811726" y="931278"/>
                    <a:ext cx="757154" cy="4814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154" h="481417">
                        <a:moveTo>
                          <a:pt x="482362" y="6138"/>
                        </a:moveTo>
                        <a:lnTo>
                          <a:pt x="757154" y="481417"/>
                        </a:lnTo>
                        <a:lnTo>
                          <a:pt x="291967" y="4153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CAC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4" name="Freeform 34"/>
                  <p:cNvSpPr/>
                  <p:nvPr/>
                </p:nvSpPr>
                <p:spPr>
                  <a:xfrm>
                    <a:off x="3880326" y="994014"/>
                    <a:ext cx="528829" cy="4248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8829" h="424878">
                        <a:moveTo>
                          <a:pt x="442209" y="412130"/>
                        </a:moveTo>
                        <a:cubicBezTo>
                          <a:pt x="423678" y="444295"/>
                          <a:pt x="310066" y="413487"/>
                          <a:pt x="188782" y="343432"/>
                        </a:cubicBezTo>
                        <a:cubicBezTo>
                          <a:pt x="67439" y="273376"/>
                          <a:pt x="-15955" y="190396"/>
                          <a:pt x="2577" y="158290"/>
                        </a:cubicBezTo>
                        <a:lnTo>
                          <a:pt x="86620" y="12749"/>
                        </a:lnTo>
                        <a:cubicBezTo>
                          <a:pt x="105152" y="-19416"/>
                          <a:pt x="218764" y="11391"/>
                          <a:pt x="340048" y="81447"/>
                        </a:cubicBezTo>
                        <a:cubicBezTo>
                          <a:pt x="461390" y="151502"/>
                          <a:pt x="544784" y="234483"/>
                          <a:pt x="526253" y="266589"/>
                        </a:cubicBezTo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5" name="Freeform 35"/>
                  <p:cNvSpPr/>
                  <p:nvPr/>
                </p:nvSpPr>
                <p:spPr>
                  <a:xfrm>
                    <a:off x="3915602" y="1150943"/>
                    <a:ext cx="384621" cy="2385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4621" h="238552">
                        <a:moveTo>
                          <a:pt x="218958" y="73128"/>
                        </a:moveTo>
                        <a:cubicBezTo>
                          <a:pt x="324071" y="133799"/>
                          <a:pt x="397490" y="203737"/>
                          <a:pt x="382735" y="229233"/>
                        </a:cubicBezTo>
                        <a:cubicBezTo>
                          <a:pt x="368040" y="254729"/>
                          <a:pt x="270776" y="226105"/>
                          <a:pt x="165664" y="165433"/>
                        </a:cubicBezTo>
                        <a:cubicBezTo>
                          <a:pt x="60551" y="104762"/>
                          <a:pt x="-12868" y="34824"/>
                          <a:pt x="1886" y="9328"/>
                        </a:cubicBezTo>
                        <a:cubicBezTo>
                          <a:pt x="16582" y="-16168"/>
                          <a:pt x="113845" y="12397"/>
                          <a:pt x="218958" y="73128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36" name="Freeform 36"/>
                <p:cNvSpPr/>
                <p:nvPr/>
              </p:nvSpPr>
              <p:spPr>
                <a:xfrm flipH="1">
                  <a:off x="0" y="2426400"/>
                  <a:ext cx="1284800" cy="2505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800" h="2505141">
                      <a:moveTo>
                        <a:pt x="487093" y="1969"/>
                      </a:moveTo>
                      <a:cubicBezTo>
                        <a:pt x="240136" y="18635"/>
                        <a:pt x="0" y="34812"/>
                        <a:pt x="0" y="34812"/>
                      </a:cubicBezTo>
                      <a:lnTo>
                        <a:pt x="401525" y="1073809"/>
                      </a:lnTo>
                      <a:lnTo>
                        <a:pt x="1284800" y="2505141"/>
                      </a:lnTo>
                      <a:lnTo>
                        <a:pt x="1284800" y="416309"/>
                      </a:lnTo>
                      <a:lnTo>
                        <a:pt x="1220113" y="323234"/>
                      </a:lnTo>
                      <a:cubicBezTo>
                        <a:pt x="1044507" y="104843"/>
                        <a:pt x="771658" y="-17218"/>
                        <a:pt x="487093" y="196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37" name="Group 37"/>
                <p:cNvGrpSpPr/>
                <p:nvPr/>
              </p:nvGrpSpPr>
              <p:grpSpPr>
                <a:xfrm flipH="1">
                  <a:off x="4370600" y="2519290"/>
                  <a:ext cx="1808477" cy="1350671"/>
                  <a:chOff x="1336085" y="2022946"/>
                  <a:chExt cx="1095188" cy="817947"/>
                </a:xfrm>
              </p:grpSpPr>
              <p:sp>
                <p:nvSpPr>
                  <p:cNvPr id="38" name="Freeform 38"/>
                  <p:cNvSpPr/>
                  <p:nvPr/>
                </p:nvSpPr>
                <p:spPr>
                  <a:xfrm>
                    <a:off x="1672467" y="2201751"/>
                    <a:ext cx="758806" cy="6391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806" h="639142">
                        <a:moveTo>
                          <a:pt x="758806" y="202816"/>
                        </a:moveTo>
                        <a:cubicBezTo>
                          <a:pt x="758806" y="202816"/>
                          <a:pt x="512402" y="69492"/>
                          <a:pt x="460879" y="41576"/>
                        </a:cubicBezTo>
                        <a:cubicBezTo>
                          <a:pt x="453206" y="37386"/>
                          <a:pt x="445239" y="33727"/>
                          <a:pt x="437035" y="30599"/>
                        </a:cubicBezTo>
                        <a:cubicBezTo>
                          <a:pt x="353996" y="-1094"/>
                          <a:pt x="271310" y="-9947"/>
                          <a:pt x="189038" y="12480"/>
                        </a:cubicBezTo>
                        <a:lnTo>
                          <a:pt x="0" y="370253"/>
                        </a:lnTo>
                        <a:lnTo>
                          <a:pt x="515825" y="639143"/>
                        </a:lnTo>
                        <a:lnTo>
                          <a:pt x="758806" y="20281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39" name="Freeform 39"/>
                  <p:cNvSpPr/>
                  <p:nvPr/>
                </p:nvSpPr>
                <p:spPr>
                  <a:xfrm>
                    <a:off x="1984888" y="2022946"/>
                    <a:ext cx="368657" cy="3744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657" h="374479">
                        <a:moveTo>
                          <a:pt x="109741" y="266180"/>
                        </a:moveTo>
                        <a:cubicBezTo>
                          <a:pt x="109741" y="266180"/>
                          <a:pt x="52434" y="182137"/>
                          <a:pt x="14426" y="126364"/>
                        </a:cubicBezTo>
                        <a:cubicBezTo>
                          <a:pt x="-5345" y="97327"/>
                          <a:pt x="-4755" y="58965"/>
                          <a:pt x="15960" y="30635"/>
                        </a:cubicBezTo>
                        <a:cubicBezTo>
                          <a:pt x="18203" y="27566"/>
                          <a:pt x="20446" y="24497"/>
                          <a:pt x="22629" y="21546"/>
                        </a:cubicBezTo>
                        <a:cubicBezTo>
                          <a:pt x="38447" y="-113"/>
                          <a:pt x="68015" y="-6369"/>
                          <a:pt x="91268" y="7028"/>
                        </a:cubicBezTo>
                        <a:cubicBezTo>
                          <a:pt x="129631" y="29160"/>
                          <a:pt x="187823" y="62801"/>
                          <a:pt x="233386" y="89064"/>
                        </a:cubicBezTo>
                        <a:cubicBezTo>
                          <a:pt x="277591" y="114619"/>
                          <a:pt x="309934" y="156641"/>
                          <a:pt x="323213" y="205922"/>
                        </a:cubicBezTo>
                        <a:cubicBezTo>
                          <a:pt x="342630" y="277925"/>
                          <a:pt x="368657" y="374480"/>
                          <a:pt x="368657" y="374480"/>
                        </a:cubicBezTo>
                        <a:lnTo>
                          <a:pt x="109741" y="2661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0" name="Freeform 40"/>
                  <p:cNvSpPr/>
                  <p:nvPr/>
                </p:nvSpPr>
                <p:spPr>
                  <a:xfrm>
                    <a:off x="1459763" y="2039792"/>
                    <a:ext cx="481653" cy="335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1653" h="335560">
                        <a:moveTo>
                          <a:pt x="481653" y="171311"/>
                        </a:moveTo>
                        <a:cubicBezTo>
                          <a:pt x="481653" y="171311"/>
                          <a:pt x="214828" y="57523"/>
                          <a:pt x="92010" y="5173"/>
                        </a:cubicBezTo>
                        <a:cubicBezTo>
                          <a:pt x="76075" y="-1614"/>
                          <a:pt x="58015" y="-1733"/>
                          <a:pt x="41962" y="4878"/>
                        </a:cubicBezTo>
                        <a:cubicBezTo>
                          <a:pt x="25909" y="11488"/>
                          <a:pt x="13161" y="24236"/>
                          <a:pt x="6669" y="40348"/>
                        </a:cubicBezTo>
                        <a:cubicBezTo>
                          <a:pt x="5783" y="42473"/>
                          <a:pt x="4957" y="44597"/>
                          <a:pt x="4072" y="46722"/>
                        </a:cubicBezTo>
                        <a:cubicBezTo>
                          <a:pt x="-5607" y="70389"/>
                          <a:pt x="2419" y="97596"/>
                          <a:pt x="23371" y="112292"/>
                        </a:cubicBezTo>
                        <a:cubicBezTo>
                          <a:pt x="113434" y="175383"/>
                          <a:pt x="342191" y="335561"/>
                          <a:pt x="342191" y="335561"/>
                        </a:cubicBezTo>
                        <a:lnTo>
                          <a:pt x="481653" y="171311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1" name="Freeform 41"/>
                  <p:cNvSpPr/>
                  <p:nvPr/>
                </p:nvSpPr>
                <p:spPr>
                  <a:xfrm>
                    <a:off x="1336085" y="2165639"/>
                    <a:ext cx="459023" cy="311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023" h="311521">
                        <a:moveTo>
                          <a:pt x="459024" y="133756"/>
                        </a:moveTo>
                        <a:cubicBezTo>
                          <a:pt x="459024" y="133756"/>
                          <a:pt x="207485" y="45759"/>
                          <a:pt x="86968" y="3620"/>
                        </a:cubicBezTo>
                        <a:cubicBezTo>
                          <a:pt x="70502" y="-2164"/>
                          <a:pt x="52383" y="-984"/>
                          <a:pt x="36802" y="6925"/>
                        </a:cubicBezTo>
                        <a:cubicBezTo>
                          <a:pt x="21221" y="14774"/>
                          <a:pt x="9536" y="28644"/>
                          <a:pt x="4342" y="45287"/>
                        </a:cubicBezTo>
                        <a:cubicBezTo>
                          <a:pt x="3693" y="47294"/>
                          <a:pt x="3102" y="49300"/>
                          <a:pt x="2512" y="51307"/>
                        </a:cubicBezTo>
                        <a:cubicBezTo>
                          <a:pt x="-5750" y="77984"/>
                          <a:pt x="6939" y="106667"/>
                          <a:pt x="32199" y="118530"/>
                        </a:cubicBezTo>
                        <a:cubicBezTo>
                          <a:pt x="146400" y="172178"/>
                          <a:pt x="443148" y="311521"/>
                          <a:pt x="443148" y="311521"/>
                        </a:cubicBezTo>
                        <a:lnTo>
                          <a:pt x="459024" y="13375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2" name="Freeform 42"/>
                  <p:cNvSpPr/>
                  <p:nvPr/>
                </p:nvSpPr>
                <p:spPr>
                  <a:xfrm>
                    <a:off x="1355032" y="2345927"/>
                    <a:ext cx="526007" cy="1983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6007" h="198397">
                        <a:moveTo>
                          <a:pt x="526008" y="40463"/>
                        </a:moveTo>
                        <a:cubicBezTo>
                          <a:pt x="526008" y="40463"/>
                          <a:pt x="192905" y="11602"/>
                          <a:pt x="61765" y="212"/>
                        </a:cubicBezTo>
                        <a:cubicBezTo>
                          <a:pt x="32314" y="-2326"/>
                          <a:pt x="5933" y="18213"/>
                          <a:pt x="1093" y="47368"/>
                        </a:cubicBezTo>
                        <a:cubicBezTo>
                          <a:pt x="975" y="48076"/>
                          <a:pt x="857" y="48784"/>
                          <a:pt x="739" y="49493"/>
                        </a:cubicBezTo>
                        <a:cubicBezTo>
                          <a:pt x="-4041" y="78412"/>
                          <a:pt x="14845" y="105974"/>
                          <a:pt x="43528" y="111994"/>
                        </a:cubicBezTo>
                        <a:cubicBezTo>
                          <a:pt x="164045" y="137313"/>
                          <a:pt x="455008" y="198397"/>
                          <a:pt x="455008" y="198397"/>
                        </a:cubicBezTo>
                        <a:lnTo>
                          <a:pt x="526008" y="404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3" name="Freeform 43"/>
                  <p:cNvSpPr/>
                  <p:nvPr/>
                </p:nvSpPr>
                <p:spPr>
                  <a:xfrm>
                    <a:off x="1424837" y="2450661"/>
                    <a:ext cx="309186" cy="130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9186" h="130608">
                        <a:moveTo>
                          <a:pt x="309187" y="0"/>
                        </a:moveTo>
                        <a:cubicBezTo>
                          <a:pt x="309187" y="0"/>
                          <a:pt x="135553" y="14755"/>
                          <a:pt x="47202" y="22250"/>
                        </a:cubicBezTo>
                        <a:cubicBezTo>
                          <a:pt x="19227" y="24611"/>
                          <a:pt x="-1666" y="48927"/>
                          <a:pt x="105" y="76961"/>
                        </a:cubicBezTo>
                        <a:cubicBezTo>
                          <a:pt x="164" y="78023"/>
                          <a:pt x="223" y="79085"/>
                          <a:pt x="282" y="80089"/>
                        </a:cubicBezTo>
                        <a:cubicBezTo>
                          <a:pt x="1816" y="103932"/>
                          <a:pt x="21292" y="122759"/>
                          <a:pt x="45195" y="123468"/>
                        </a:cubicBezTo>
                        <a:cubicBezTo>
                          <a:pt x="124753" y="125828"/>
                          <a:pt x="288943" y="130609"/>
                          <a:pt x="288943" y="130609"/>
                        </a:cubicBezTo>
                        <a:lnTo>
                          <a:pt x="309187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5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4" name="Freeform 44"/>
                  <p:cNvSpPr/>
                  <p:nvPr/>
                </p:nvSpPr>
                <p:spPr>
                  <a:xfrm>
                    <a:off x="1878368" y="2407337"/>
                    <a:ext cx="308078" cy="48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8078" h="48120">
                        <a:moveTo>
                          <a:pt x="305439" y="34589"/>
                        </a:moveTo>
                        <a:cubicBezTo>
                          <a:pt x="307505" y="35356"/>
                          <a:pt x="308567" y="37658"/>
                          <a:pt x="307859" y="39724"/>
                        </a:cubicBezTo>
                        <a:cubicBezTo>
                          <a:pt x="307092" y="41790"/>
                          <a:pt x="304790" y="42852"/>
                          <a:pt x="302724" y="42144"/>
                        </a:cubicBezTo>
                        <a:cubicBezTo>
                          <a:pt x="253267" y="24143"/>
                          <a:pt x="203218" y="9565"/>
                          <a:pt x="152403" y="8149"/>
                        </a:cubicBezTo>
                        <a:cubicBezTo>
                          <a:pt x="104421" y="6791"/>
                          <a:pt x="55730" y="17238"/>
                          <a:pt x="6095" y="47514"/>
                        </a:cubicBezTo>
                        <a:cubicBezTo>
                          <a:pt x="4207" y="48695"/>
                          <a:pt x="1728" y="48105"/>
                          <a:pt x="606" y="46157"/>
                        </a:cubicBezTo>
                        <a:cubicBezTo>
                          <a:pt x="-574" y="44268"/>
                          <a:pt x="16" y="41790"/>
                          <a:pt x="1964" y="40668"/>
                        </a:cubicBezTo>
                        <a:cubicBezTo>
                          <a:pt x="53074" y="9447"/>
                          <a:pt x="103240" y="-1294"/>
                          <a:pt x="152698" y="122"/>
                        </a:cubicBezTo>
                        <a:cubicBezTo>
                          <a:pt x="204281" y="1598"/>
                          <a:pt x="255155" y="16293"/>
                          <a:pt x="305439" y="34589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5" name="Freeform 45"/>
                  <p:cNvSpPr/>
                  <p:nvPr/>
                </p:nvSpPr>
                <p:spPr>
                  <a:xfrm>
                    <a:off x="1490144" y="2446694"/>
                    <a:ext cx="247905" cy="283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905" h="28355">
                        <a:moveTo>
                          <a:pt x="4380" y="28342"/>
                        </a:moveTo>
                        <a:cubicBezTo>
                          <a:pt x="2197" y="28519"/>
                          <a:pt x="249" y="26867"/>
                          <a:pt x="13" y="24683"/>
                        </a:cubicBezTo>
                        <a:cubicBezTo>
                          <a:pt x="-164" y="22499"/>
                          <a:pt x="1488" y="20552"/>
                          <a:pt x="3672" y="20375"/>
                        </a:cubicBezTo>
                        <a:lnTo>
                          <a:pt x="243525" y="13"/>
                        </a:lnTo>
                        <a:cubicBezTo>
                          <a:pt x="245709" y="-164"/>
                          <a:pt x="247656" y="1488"/>
                          <a:pt x="247893" y="3672"/>
                        </a:cubicBezTo>
                        <a:cubicBezTo>
                          <a:pt x="248070" y="5856"/>
                          <a:pt x="246417" y="7804"/>
                          <a:pt x="244233" y="7981"/>
                        </a:cubicBezTo>
                        <a:lnTo>
                          <a:pt x="4380" y="28342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6" name="Freeform 46"/>
                  <p:cNvSpPr/>
                  <p:nvPr/>
                </p:nvSpPr>
                <p:spPr>
                  <a:xfrm>
                    <a:off x="1496804" y="2345467"/>
                    <a:ext cx="297854" cy="36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854" h="36990">
                        <a:moveTo>
                          <a:pt x="3623" y="8049"/>
                        </a:moveTo>
                        <a:cubicBezTo>
                          <a:pt x="1439" y="7813"/>
                          <a:pt x="-214" y="5865"/>
                          <a:pt x="22" y="3623"/>
                        </a:cubicBezTo>
                        <a:cubicBezTo>
                          <a:pt x="259" y="1439"/>
                          <a:pt x="2206" y="-213"/>
                          <a:pt x="4390" y="22"/>
                        </a:cubicBezTo>
                        <a:lnTo>
                          <a:pt x="294232" y="29001"/>
                        </a:lnTo>
                        <a:cubicBezTo>
                          <a:pt x="296416" y="29237"/>
                          <a:pt x="298068" y="31184"/>
                          <a:pt x="297832" y="33368"/>
                        </a:cubicBezTo>
                        <a:cubicBezTo>
                          <a:pt x="297596" y="35552"/>
                          <a:pt x="295648" y="37204"/>
                          <a:pt x="293406" y="36968"/>
                        </a:cubicBezTo>
                        <a:lnTo>
                          <a:pt x="3623" y="8049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7" name="Freeform 47"/>
                  <p:cNvSpPr/>
                  <p:nvPr/>
                </p:nvSpPr>
                <p:spPr>
                  <a:xfrm>
                    <a:off x="1568093" y="2217353"/>
                    <a:ext cx="230386" cy="791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386" h="79157">
                        <a:moveTo>
                          <a:pt x="2803" y="7856"/>
                        </a:moveTo>
                        <a:cubicBezTo>
                          <a:pt x="678" y="7207"/>
                          <a:pt x="-502" y="4905"/>
                          <a:pt x="206" y="2780"/>
                        </a:cubicBezTo>
                        <a:cubicBezTo>
                          <a:pt x="855" y="656"/>
                          <a:pt x="3157" y="-466"/>
                          <a:pt x="5223" y="184"/>
                        </a:cubicBezTo>
                        <a:lnTo>
                          <a:pt x="227606" y="71301"/>
                        </a:lnTo>
                        <a:cubicBezTo>
                          <a:pt x="229730" y="71951"/>
                          <a:pt x="230852" y="74252"/>
                          <a:pt x="230203" y="76377"/>
                        </a:cubicBezTo>
                        <a:cubicBezTo>
                          <a:pt x="229553" y="78502"/>
                          <a:pt x="227252" y="79623"/>
                          <a:pt x="225127" y="78974"/>
                        </a:cubicBezTo>
                        <a:lnTo>
                          <a:pt x="2803" y="7856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48" name="Freeform 48"/>
                  <p:cNvSpPr/>
                  <p:nvPr/>
                </p:nvSpPr>
                <p:spPr>
                  <a:xfrm>
                    <a:off x="1951389" y="2197492"/>
                    <a:ext cx="222586" cy="572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586" h="57251">
                        <a:moveTo>
                          <a:pt x="4133" y="8300"/>
                        </a:moveTo>
                        <a:cubicBezTo>
                          <a:pt x="1890" y="8359"/>
                          <a:pt x="60" y="6648"/>
                          <a:pt x="1" y="4405"/>
                        </a:cubicBezTo>
                        <a:cubicBezTo>
                          <a:pt x="-58" y="2162"/>
                          <a:pt x="1654" y="333"/>
                          <a:pt x="3897" y="273"/>
                        </a:cubicBezTo>
                        <a:cubicBezTo>
                          <a:pt x="48456" y="-1143"/>
                          <a:pt x="84399" y="3047"/>
                          <a:pt x="115442" y="10425"/>
                        </a:cubicBezTo>
                        <a:cubicBezTo>
                          <a:pt x="155811" y="19927"/>
                          <a:pt x="187977" y="34740"/>
                          <a:pt x="220260" y="49613"/>
                        </a:cubicBezTo>
                        <a:cubicBezTo>
                          <a:pt x="222267" y="50558"/>
                          <a:pt x="223152" y="52918"/>
                          <a:pt x="222208" y="54925"/>
                        </a:cubicBezTo>
                        <a:cubicBezTo>
                          <a:pt x="221263" y="56932"/>
                          <a:pt x="218903" y="57817"/>
                          <a:pt x="216896" y="56873"/>
                        </a:cubicBezTo>
                        <a:cubicBezTo>
                          <a:pt x="185085" y="42236"/>
                          <a:pt x="153392" y="27599"/>
                          <a:pt x="113613" y="18215"/>
                        </a:cubicBezTo>
                        <a:cubicBezTo>
                          <a:pt x="83100" y="11015"/>
                          <a:pt x="47807" y="6943"/>
                          <a:pt x="4133" y="8300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49" name="Group 49"/>
                <p:cNvGrpSpPr/>
                <p:nvPr/>
              </p:nvGrpSpPr>
              <p:grpSpPr>
                <a:xfrm flipH="1">
                  <a:off x="1896932" y="2472667"/>
                  <a:ext cx="2982689" cy="2204656"/>
                  <a:chOff x="2123017" y="1994712"/>
                  <a:chExt cx="1806274" cy="1335108"/>
                </a:xfrm>
              </p:grpSpPr>
              <p:sp>
                <p:nvSpPr>
                  <p:cNvPr id="50" name="Freeform 50"/>
                  <p:cNvSpPr/>
                  <p:nvPr/>
                </p:nvSpPr>
                <p:spPr>
                  <a:xfrm>
                    <a:off x="2123017" y="1994712"/>
                    <a:ext cx="1806274" cy="1335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74" h="1335108">
                        <a:moveTo>
                          <a:pt x="271074" y="309700"/>
                        </a:moveTo>
                        <a:lnTo>
                          <a:pt x="768663" y="564957"/>
                        </a:lnTo>
                        <a:cubicBezTo>
                          <a:pt x="768663" y="564957"/>
                          <a:pt x="992875" y="267561"/>
                          <a:pt x="1117465" y="102367"/>
                        </a:cubicBezTo>
                        <a:cubicBezTo>
                          <a:pt x="1168221" y="35026"/>
                          <a:pt x="1248782" y="-3159"/>
                          <a:pt x="1333061" y="205"/>
                        </a:cubicBezTo>
                        <a:cubicBezTo>
                          <a:pt x="1512065" y="7287"/>
                          <a:pt x="1806274" y="18914"/>
                          <a:pt x="1806274" y="18914"/>
                        </a:cubicBezTo>
                        <a:cubicBezTo>
                          <a:pt x="1806274" y="18914"/>
                          <a:pt x="1324326" y="824759"/>
                          <a:pt x="1091142" y="1214638"/>
                        </a:cubicBezTo>
                        <a:cubicBezTo>
                          <a:pt x="1022385" y="1329607"/>
                          <a:pt x="874661" y="1368972"/>
                          <a:pt x="757803" y="1303461"/>
                        </a:cubicBezTo>
                        <a:cubicBezTo>
                          <a:pt x="473214" y="1143992"/>
                          <a:pt x="0" y="878820"/>
                          <a:pt x="0" y="878820"/>
                        </a:cubicBezTo>
                        <a:lnTo>
                          <a:pt x="271074" y="3097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1" name="Freeform 51"/>
                  <p:cNvSpPr/>
                  <p:nvPr/>
                </p:nvSpPr>
                <p:spPr>
                  <a:xfrm>
                    <a:off x="2879168" y="2544206"/>
                    <a:ext cx="23371" cy="56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71" h="56717">
                        <a:moveTo>
                          <a:pt x="0" y="0"/>
                        </a:moveTo>
                        <a:cubicBezTo>
                          <a:pt x="7790" y="18886"/>
                          <a:pt x="15581" y="37831"/>
                          <a:pt x="23371" y="56717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2" name="Freeform 52"/>
                  <p:cNvSpPr/>
                  <p:nvPr/>
                </p:nvSpPr>
                <p:spPr>
                  <a:xfrm>
                    <a:off x="2305268" y="2398371"/>
                    <a:ext cx="220553" cy="5878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553" h="587828">
                        <a:moveTo>
                          <a:pt x="220554" y="0"/>
                        </a:moveTo>
                        <a:cubicBezTo>
                          <a:pt x="147016" y="195943"/>
                          <a:pt x="73479" y="391886"/>
                          <a:pt x="0" y="587828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sp>
              <p:nvSpPr>
                <p:cNvPr id="53" name="Freeform 53"/>
                <p:cNvSpPr/>
                <p:nvPr/>
              </p:nvSpPr>
              <p:spPr>
                <a:xfrm flipH="1">
                  <a:off x="595481" y="4675842"/>
                  <a:ext cx="3683032" cy="2182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32" h="2182159">
                      <a:moveTo>
                        <a:pt x="1432835" y="0"/>
                      </a:moveTo>
                      <a:cubicBezTo>
                        <a:pt x="1432835" y="0"/>
                        <a:pt x="777431" y="717777"/>
                        <a:pt x="342674" y="1259641"/>
                      </a:cubicBezTo>
                      <a:cubicBezTo>
                        <a:pt x="125343" y="1530573"/>
                        <a:pt x="10270" y="1776214"/>
                        <a:pt x="0" y="2024719"/>
                      </a:cubicBezTo>
                      <a:lnTo>
                        <a:pt x="10074" y="2182159"/>
                      </a:lnTo>
                      <a:lnTo>
                        <a:pt x="1448019" y="2182159"/>
                      </a:lnTo>
                      <a:lnTo>
                        <a:pt x="1437410" y="2168740"/>
                      </a:lnTo>
                      <a:cubicBezTo>
                        <a:pt x="1410188" y="2135949"/>
                        <a:pt x="1383107" y="2105061"/>
                        <a:pt x="1356330" y="2076530"/>
                      </a:cubicBezTo>
                      <a:lnTo>
                        <a:pt x="1944291" y="1692059"/>
                      </a:lnTo>
                      <a:cubicBezTo>
                        <a:pt x="1944291" y="1692059"/>
                        <a:pt x="1891984" y="1849210"/>
                        <a:pt x="1821370" y="2066838"/>
                      </a:cubicBezTo>
                      <a:lnTo>
                        <a:pt x="1784102" y="2182159"/>
                      </a:lnTo>
                      <a:lnTo>
                        <a:pt x="3311478" y="2182159"/>
                      </a:lnTo>
                      <a:lnTo>
                        <a:pt x="3348588" y="2082310"/>
                      </a:lnTo>
                      <a:cubicBezTo>
                        <a:pt x="3563532" y="1450897"/>
                        <a:pt x="3644073" y="868711"/>
                        <a:pt x="3683032" y="196378"/>
                      </a:cubicBezTo>
                      <a:close/>
                    </a:path>
                  </a:pathLst>
                </a:custGeom>
                <a:solidFill>
                  <a:srgbClr val="FCACE0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4" name="Freeform 54"/>
                <p:cNvSpPr/>
                <p:nvPr/>
              </p:nvSpPr>
              <p:spPr>
                <a:xfrm flipH="1">
                  <a:off x="698934" y="4790733"/>
                  <a:ext cx="493249" cy="1138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338" h="689456">
                      <a:moveTo>
                        <a:pt x="1811" y="3842"/>
                      </a:moveTo>
                      <a:cubicBezTo>
                        <a:pt x="1929" y="1599"/>
                        <a:pt x="3759" y="-112"/>
                        <a:pt x="6001" y="6"/>
                      </a:cubicBezTo>
                      <a:cubicBezTo>
                        <a:pt x="8185" y="124"/>
                        <a:pt x="9956" y="1953"/>
                        <a:pt x="9838" y="4196"/>
                      </a:cubicBezTo>
                      <a:cubicBezTo>
                        <a:pt x="985" y="202027"/>
                        <a:pt x="24828" y="320774"/>
                        <a:pt x="79067" y="409833"/>
                      </a:cubicBezTo>
                      <a:cubicBezTo>
                        <a:pt x="143044" y="514946"/>
                        <a:pt x="249160" y="578687"/>
                        <a:pt x="392694" y="682206"/>
                      </a:cubicBezTo>
                      <a:cubicBezTo>
                        <a:pt x="394464" y="683504"/>
                        <a:pt x="394877" y="685983"/>
                        <a:pt x="393579" y="687812"/>
                      </a:cubicBezTo>
                      <a:cubicBezTo>
                        <a:pt x="392280" y="689583"/>
                        <a:pt x="389802" y="689996"/>
                        <a:pt x="387972" y="688698"/>
                      </a:cubicBezTo>
                      <a:cubicBezTo>
                        <a:pt x="243317" y="584411"/>
                        <a:pt x="136669" y="519904"/>
                        <a:pt x="72162" y="414024"/>
                      </a:cubicBezTo>
                      <a:cubicBezTo>
                        <a:pt x="17333" y="323961"/>
                        <a:pt x="-7160" y="203857"/>
                        <a:pt x="1811" y="384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5" name="Freeform 55"/>
                <p:cNvSpPr/>
                <p:nvPr/>
              </p:nvSpPr>
              <p:spPr>
                <a:xfrm flipH="1">
                  <a:off x="2096187" y="5708916"/>
                  <a:ext cx="379979" cy="1149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79" h="1149085">
                      <a:moveTo>
                        <a:pt x="244832" y="409526"/>
                      </a:moveTo>
                      <a:lnTo>
                        <a:pt x="215017" y="499669"/>
                      </a:lnTo>
                      <a:cubicBezTo>
                        <a:pt x="159376" y="667875"/>
                        <a:pt x="93745" y="866194"/>
                        <a:pt x="30896" y="1055872"/>
                      </a:cubicBezTo>
                      <a:lnTo>
                        <a:pt x="0" y="1149085"/>
                      </a:lnTo>
                      <a:lnTo>
                        <a:pt x="4141" y="1149085"/>
                      </a:lnTo>
                      <a:lnTo>
                        <a:pt x="26654" y="1082227"/>
                      </a:lnTo>
                      <a:cubicBezTo>
                        <a:pt x="88795" y="896941"/>
                        <a:pt x="153448" y="700929"/>
                        <a:pt x="207431" y="529811"/>
                      </a:cubicBezTo>
                      <a:close/>
                      <a:moveTo>
                        <a:pt x="379851" y="492"/>
                      </a:moveTo>
                      <a:cubicBezTo>
                        <a:pt x="382634" y="-8923"/>
                        <a:pt x="339381" y="119816"/>
                        <a:pt x="338711" y="118677"/>
                      </a:cubicBezTo>
                      <a:cubicBezTo>
                        <a:pt x="337835" y="117019"/>
                        <a:pt x="336177" y="115850"/>
                        <a:pt x="334326" y="115460"/>
                      </a:cubicBezTo>
                      <a:lnTo>
                        <a:pt x="159097" y="77842"/>
                      </a:lnTo>
                      <a:cubicBezTo>
                        <a:pt x="155490" y="77061"/>
                        <a:pt x="151983" y="79304"/>
                        <a:pt x="151202" y="82910"/>
                      </a:cubicBezTo>
                      <a:cubicBezTo>
                        <a:pt x="150422" y="86515"/>
                        <a:pt x="152665" y="90024"/>
                        <a:pt x="156270" y="90803"/>
                      </a:cubicBezTo>
                      <a:lnTo>
                        <a:pt x="324190" y="126765"/>
                      </a:lnTo>
                      <a:cubicBezTo>
                        <a:pt x="309593" y="191045"/>
                        <a:pt x="281580" y="289365"/>
                        <a:pt x="245711" y="406697"/>
                      </a:cubicBezTo>
                      <a:lnTo>
                        <a:pt x="244832" y="409526"/>
                      </a:lnTo>
                      <a:lnTo>
                        <a:pt x="254675" y="379765"/>
                      </a:lnTo>
                      <a:cubicBezTo>
                        <a:pt x="292062" y="266718"/>
                        <a:pt x="322032" y="176058"/>
                        <a:pt x="339198" y="124135"/>
                      </a:cubicBezTo>
                      <a:cubicBezTo>
                        <a:pt x="367809" y="37595"/>
                        <a:pt x="378586" y="4771"/>
                        <a:pt x="379851" y="49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 flipH="1">
                  <a:off x="2249922" y="6089170"/>
                  <a:ext cx="877991" cy="768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991" h="768830">
                      <a:moveTo>
                        <a:pt x="877991" y="0"/>
                      </a:moveTo>
                      <a:cubicBezTo>
                        <a:pt x="877991" y="0"/>
                        <a:pt x="312834" y="365953"/>
                        <a:pt x="62270" y="528221"/>
                      </a:cubicBezTo>
                      <a:cubicBezTo>
                        <a:pt x="31376" y="548200"/>
                        <a:pt x="9838" y="579874"/>
                        <a:pt x="2627" y="616029"/>
                      </a:cubicBezTo>
                      <a:cubicBezTo>
                        <a:pt x="-4586" y="652187"/>
                        <a:pt x="3212" y="689610"/>
                        <a:pt x="24068" y="720017"/>
                      </a:cubicBezTo>
                      <a:lnTo>
                        <a:pt x="57644" y="768830"/>
                      </a:lnTo>
                      <a:lnTo>
                        <a:pt x="635489" y="768830"/>
                      </a:lnTo>
                      <a:close/>
                    </a:path>
                  </a:pathLst>
                </a:custGeom>
                <a:noFill/>
                <a:ln w="6015" cap="rnd">
                  <a:solidFill>
                    <a:srgbClr val="FFFFFF"/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lstStyle/>
                <a:p>
                  <a:pPr marL="0" algn="l"/>
                  <a:endParaRPr/>
                </a:p>
              </p:txBody>
            </p:sp>
            <p:grpSp>
              <p:nvGrpSpPr>
                <p:cNvPr id="57" name="Group 57"/>
                <p:cNvGrpSpPr/>
                <p:nvPr/>
              </p:nvGrpSpPr>
              <p:grpSpPr>
                <a:xfrm flipH="1">
                  <a:off x="452902" y="2457825"/>
                  <a:ext cx="2763411" cy="2470331"/>
                  <a:chOff x="3130293" y="1985724"/>
                  <a:chExt cx="1673482" cy="1495997"/>
                </a:xfrm>
              </p:grpSpPr>
              <p:sp>
                <p:nvSpPr>
                  <p:cNvPr id="58" name="Freeform 58"/>
                  <p:cNvSpPr/>
                  <p:nvPr/>
                </p:nvSpPr>
                <p:spPr>
                  <a:xfrm>
                    <a:off x="3134307" y="1985724"/>
                    <a:ext cx="1669468" cy="1495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9468" h="1495997">
                        <a:moveTo>
                          <a:pt x="1308627" y="85386"/>
                        </a:moveTo>
                        <a:cubicBezTo>
                          <a:pt x="1295053" y="32269"/>
                          <a:pt x="1245477" y="-3555"/>
                          <a:pt x="1190766" y="281"/>
                        </a:cubicBezTo>
                        <a:cubicBezTo>
                          <a:pt x="1032182" y="11317"/>
                          <a:pt x="712772" y="33627"/>
                          <a:pt x="540791" y="45607"/>
                        </a:cubicBezTo>
                        <a:cubicBezTo>
                          <a:pt x="470853" y="50506"/>
                          <a:pt x="411126" y="97839"/>
                          <a:pt x="390469" y="164767"/>
                        </a:cubicBezTo>
                        <a:cubicBezTo>
                          <a:pt x="289370" y="491673"/>
                          <a:pt x="0" y="1427477"/>
                          <a:pt x="0" y="1427477"/>
                        </a:cubicBezTo>
                        <a:lnTo>
                          <a:pt x="1669469" y="1495998"/>
                        </a:lnTo>
                        <a:cubicBezTo>
                          <a:pt x="1669469" y="1496057"/>
                          <a:pt x="1392080" y="411584"/>
                          <a:pt x="1308627" y="8538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59" name="Freeform 59"/>
                  <p:cNvSpPr/>
                  <p:nvPr/>
                </p:nvSpPr>
                <p:spPr>
                  <a:xfrm>
                    <a:off x="3130293" y="2651266"/>
                    <a:ext cx="242392" cy="765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392" h="765949">
                        <a:moveTo>
                          <a:pt x="7850" y="763116"/>
                        </a:moveTo>
                        <a:cubicBezTo>
                          <a:pt x="7201" y="765241"/>
                          <a:pt x="4959" y="766421"/>
                          <a:pt x="2834" y="765772"/>
                        </a:cubicBezTo>
                        <a:cubicBezTo>
                          <a:pt x="709" y="765123"/>
                          <a:pt x="-471" y="762880"/>
                          <a:pt x="178" y="760755"/>
                        </a:cubicBezTo>
                        <a:lnTo>
                          <a:pt x="234542" y="2834"/>
                        </a:lnTo>
                        <a:cubicBezTo>
                          <a:pt x="235191" y="709"/>
                          <a:pt x="237434" y="-471"/>
                          <a:pt x="239559" y="178"/>
                        </a:cubicBezTo>
                        <a:cubicBezTo>
                          <a:pt x="241684" y="827"/>
                          <a:pt x="242864" y="3070"/>
                          <a:pt x="242215" y="5195"/>
                        </a:cubicBezTo>
                        <a:lnTo>
                          <a:pt x="7850" y="763116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0" name="Freeform 60"/>
                  <p:cNvSpPr/>
                  <p:nvPr/>
                </p:nvSpPr>
                <p:spPr>
                  <a:xfrm>
                    <a:off x="4585168" y="2638813"/>
                    <a:ext cx="135509" cy="5065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509" h="506502">
                        <a:moveTo>
                          <a:pt x="135390" y="501485"/>
                        </a:moveTo>
                        <a:cubicBezTo>
                          <a:pt x="135922" y="503609"/>
                          <a:pt x="134623" y="505793"/>
                          <a:pt x="132498" y="506383"/>
                        </a:cubicBezTo>
                        <a:cubicBezTo>
                          <a:pt x="130374" y="506914"/>
                          <a:pt x="128190" y="505616"/>
                          <a:pt x="127600" y="503491"/>
                        </a:cubicBezTo>
                        <a:lnTo>
                          <a:pt x="119" y="5018"/>
                        </a:lnTo>
                        <a:cubicBezTo>
                          <a:pt x="-412" y="2893"/>
                          <a:pt x="886" y="709"/>
                          <a:pt x="3011" y="119"/>
                        </a:cubicBezTo>
                        <a:cubicBezTo>
                          <a:pt x="5135" y="-412"/>
                          <a:pt x="7319" y="886"/>
                          <a:pt x="7910" y="3011"/>
                        </a:cubicBezTo>
                        <a:lnTo>
                          <a:pt x="135390" y="501485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1" name="Freeform 61"/>
                  <p:cNvSpPr/>
                  <p:nvPr/>
                </p:nvSpPr>
                <p:spPr>
                  <a:xfrm>
                    <a:off x="3887861" y="1991317"/>
                    <a:ext cx="361845" cy="1259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845" h="125923">
                        <a:moveTo>
                          <a:pt x="361845" y="0"/>
                        </a:moveTo>
                        <a:cubicBezTo>
                          <a:pt x="333103" y="68521"/>
                          <a:pt x="264582" y="118569"/>
                          <a:pt x="190631" y="125179"/>
                        </a:cubicBezTo>
                        <a:cubicBezTo>
                          <a:pt x="116621" y="131730"/>
                          <a:pt x="40369" y="94548"/>
                          <a:pt x="0" y="32165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62" name="Group 62"/>
                <p:cNvGrpSpPr/>
                <p:nvPr/>
              </p:nvGrpSpPr>
              <p:grpSpPr>
                <a:xfrm flipH="1">
                  <a:off x="1280773" y="1495421"/>
                  <a:ext cx="824924" cy="1102962"/>
                  <a:chOff x="3802866" y="1402906"/>
                  <a:chExt cx="499562" cy="667938"/>
                </a:xfrm>
              </p:grpSpPr>
              <p:sp>
                <p:nvSpPr>
                  <p:cNvPr id="63" name="Freeform 63"/>
                  <p:cNvSpPr/>
                  <p:nvPr/>
                </p:nvSpPr>
                <p:spPr>
                  <a:xfrm>
                    <a:off x="3940210" y="1848314"/>
                    <a:ext cx="260568" cy="2225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568" h="222530">
                        <a:moveTo>
                          <a:pt x="4662" y="157403"/>
                        </a:moveTo>
                        <a:cubicBezTo>
                          <a:pt x="3246" y="110601"/>
                          <a:pt x="1357" y="62206"/>
                          <a:pt x="0" y="15404"/>
                        </a:cubicBezTo>
                        <a:cubicBezTo>
                          <a:pt x="85754" y="10092"/>
                          <a:pt x="167437" y="5312"/>
                          <a:pt x="253191" y="0"/>
                        </a:cubicBezTo>
                        <a:cubicBezTo>
                          <a:pt x="255670" y="46448"/>
                          <a:pt x="258090" y="92837"/>
                          <a:pt x="260568" y="139285"/>
                        </a:cubicBezTo>
                        <a:cubicBezTo>
                          <a:pt x="237020" y="183903"/>
                          <a:pt x="190100" y="217249"/>
                          <a:pt x="139816" y="222029"/>
                        </a:cubicBezTo>
                        <a:cubicBezTo>
                          <a:pt x="89532" y="226810"/>
                          <a:pt x="36179" y="196828"/>
                          <a:pt x="4662" y="157403"/>
                        </a:cubicBezTo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4" name="Freeform 64"/>
                  <p:cNvSpPr/>
                  <p:nvPr/>
                </p:nvSpPr>
                <p:spPr>
                  <a:xfrm>
                    <a:off x="3802866" y="1517468"/>
                    <a:ext cx="460125" cy="3799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0125" h="379936">
                        <a:moveTo>
                          <a:pt x="243873" y="754"/>
                        </a:moveTo>
                        <a:cubicBezTo>
                          <a:pt x="370587" y="10020"/>
                          <a:pt x="467319" y="102325"/>
                          <a:pt x="459706" y="206730"/>
                        </a:cubicBezTo>
                        <a:cubicBezTo>
                          <a:pt x="452092" y="311134"/>
                          <a:pt x="342966" y="388449"/>
                          <a:pt x="216253" y="379183"/>
                        </a:cubicBezTo>
                        <a:cubicBezTo>
                          <a:pt x="89539" y="369917"/>
                          <a:pt x="-7193" y="277611"/>
                          <a:pt x="420" y="173207"/>
                        </a:cubicBezTo>
                        <a:cubicBezTo>
                          <a:pt x="8034" y="68743"/>
                          <a:pt x="117160" y="-8512"/>
                          <a:pt x="243873" y="754"/>
                        </a:cubicBez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5" name="Freeform 65"/>
                  <p:cNvSpPr/>
                  <p:nvPr/>
                </p:nvSpPr>
                <p:spPr>
                  <a:xfrm>
                    <a:off x="3907020" y="1861690"/>
                    <a:ext cx="214019" cy="397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019" h="39732">
                        <a:moveTo>
                          <a:pt x="208830" y="20619"/>
                        </a:moveTo>
                        <a:cubicBezTo>
                          <a:pt x="210955" y="19970"/>
                          <a:pt x="213198" y="21209"/>
                          <a:pt x="213847" y="23334"/>
                        </a:cubicBezTo>
                        <a:cubicBezTo>
                          <a:pt x="214496" y="25459"/>
                          <a:pt x="213257" y="27701"/>
                          <a:pt x="211132" y="28350"/>
                        </a:cubicBezTo>
                        <a:cubicBezTo>
                          <a:pt x="195433" y="33072"/>
                          <a:pt x="178967" y="36436"/>
                          <a:pt x="161910" y="38207"/>
                        </a:cubicBezTo>
                        <a:cubicBezTo>
                          <a:pt x="145621" y="39918"/>
                          <a:pt x="128859" y="40213"/>
                          <a:pt x="111744" y="38974"/>
                        </a:cubicBezTo>
                        <a:cubicBezTo>
                          <a:pt x="92091" y="37557"/>
                          <a:pt x="73205" y="34134"/>
                          <a:pt x="55263" y="29059"/>
                        </a:cubicBezTo>
                        <a:cubicBezTo>
                          <a:pt x="36318" y="23688"/>
                          <a:pt x="18494" y="16370"/>
                          <a:pt x="2087" y="7517"/>
                        </a:cubicBezTo>
                        <a:cubicBezTo>
                          <a:pt x="139" y="6454"/>
                          <a:pt x="-569" y="4035"/>
                          <a:pt x="493" y="2087"/>
                        </a:cubicBezTo>
                        <a:cubicBezTo>
                          <a:pt x="1556" y="139"/>
                          <a:pt x="3976" y="-569"/>
                          <a:pt x="5923" y="493"/>
                        </a:cubicBezTo>
                        <a:cubicBezTo>
                          <a:pt x="21858" y="9110"/>
                          <a:pt x="39151" y="16192"/>
                          <a:pt x="57506" y="21386"/>
                        </a:cubicBezTo>
                        <a:cubicBezTo>
                          <a:pt x="74916" y="26344"/>
                          <a:pt x="93330" y="29649"/>
                          <a:pt x="112393" y="31065"/>
                        </a:cubicBezTo>
                        <a:cubicBezTo>
                          <a:pt x="128978" y="32305"/>
                          <a:pt x="145326" y="31951"/>
                          <a:pt x="161084" y="30298"/>
                        </a:cubicBezTo>
                        <a:cubicBezTo>
                          <a:pt x="177609" y="28409"/>
                          <a:pt x="193603" y="25163"/>
                          <a:pt x="208830" y="20619"/>
                        </a:cubicBez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6" name="Freeform 66"/>
                  <p:cNvSpPr/>
                  <p:nvPr/>
                </p:nvSpPr>
                <p:spPr>
                  <a:xfrm>
                    <a:off x="3858541" y="1402906"/>
                    <a:ext cx="411688" cy="424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688" h="424279">
                        <a:moveTo>
                          <a:pt x="336041" y="293552"/>
                        </a:moveTo>
                        <a:lnTo>
                          <a:pt x="293134" y="195581"/>
                        </a:lnTo>
                        <a:cubicBezTo>
                          <a:pt x="293134" y="195581"/>
                          <a:pt x="246863" y="176459"/>
                          <a:pt x="225853" y="167783"/>
                        </a:cubicBezTo>
                        <a:cubicBezTo>
                          <a:pt x="219242" y="165068"/>
                          <a:pt x="211924" y="164478"/>
                          <a:pt x="204960" y="166071"/>
                        </a:cubicBezTo>
                        <a:cubicBezTo>
                          <a:pt x="191090" y="169317"/>
                          <a:pt x="166775" y="174983"/>
                          <a:pt x="150485" y="178760"/>
                        </a:cubicBezTo>
                        <a:cubicBezTo>
                          <a:pt x="140098" y="181180"/>
                          <a:pt x="129239" y="178170"/>
                          <a:pt x="121566" y="170734"/>
                        </a:cubicBezTo>
                        <a:cubicBezTo>
                          <a:pt x="117848" y="167134"/>
                          <a:pt x="113717" y="163120"/>
                          <a:pt x="109821" y="159343"/>
                        </a:cubicBezTo>
                        <a:cubicBezTo>
                          <a:pt x="99788" y="149605"/>
                          <a:pt x="84797" y="146949"/>
                          <a:pt x="71990" y="152615"/>
                        </a:cubicBezTo>
                        <a:cubicBezTo>
                          <a:pt x="52219" y="161468"/>
                          <a:pt x="26664" y="174098"/>
                          <a:pt x="21942" y="170321"/>
                        </a:cubicBezTo>
                        <a:cubicBezTo>
                          <a:pt x="14388" y="164242"/>
                          <a:pt x="8250" y="156392"/>
                          <a:pt x="4472" y="147421"/>
                        </a:cubicBezTo>
                        <a:cubicBezTo>
                          <a:pt x="-2964" y="129775"/>
                          <a:pt x="-1016" y="108528"/>
                          <a:pt x="9489" y="92475"/>
                        </a:cubicBezTo>
                        <a:cubicBezTo>
                          <a:pt x="19994" y="76480"/>
                          <a:pt x="38822" y="67451"/>
                          <a:pt x="57944" y="67273"/>
                        </a:cubicBezTo>
                        <a:cubicBezTo>
                          <a:pt x="52337" y="40833"/>
                          <a:pt x="73229" y="14334"/>
                          <a:pt x="98608" y="5186"/>
                        </a:cubicBezTo>
                        <a:cubicBezTo>
                          <a:pt x="124045" y="-3962"/>
                          <a:pt x="152256" y="405"/>
                          <a:pt x="178342" y="7428"/>
                        </a:cubicBezTo>
                        <a:cubicBezTo>
                          <a:pt x="218947" y="18347"/>
                          <a:pt x="253001" y="38295"/>
                          <a:pt x="291305" y="55647"/>
                        </a:cubicBezTo>
                        <a:cubicBezTo>
                          <a:pt x="338992" y="77248"/>
                          <a:pt x="377767" y="117794"/>
                          <a:pt x="397184" y="166366"/>
                        </a:cubicBezTo>
                        <a:cubicBezTo>
                          <a:pt x="416602" y="214939"/>
                          <a:pt x="416543" y="271066"/>
                          <a:pt x="396889" y="319579"/>
                        </a:cubicBezTo>
                        <a:cubicBezTo>
                          <a:pt x="393348" y="328373"/>
                          <a:pt x="372987" y="292136"/>
                          <a:pt x="367793" y="299808"/>
                        </a:cubicBezTo>
                        <a:lnTo>
                          <a:pt x="325417" y="424279"/>
                        </a:lnTo>
                        <a:lnTo>
                          <a:pt x="285107" y="390579"/>
                        </a:lnTo>
                        <a:lnTo>
                          <a:pt x="336041" y="2935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7" name="Freeform 67"/>
                  <p:cNvSpPr/>
                  <p:nvPr/>
                </p:nvSpPr>
                <p:spPr>
                  <a:xfrm>
                    <a:off x="4215204" y="1487851"/>
                    <a:ext cx="29932" cy="224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32" h="22421">
                        <a:moveTo>
                          <a:pt x="24822" y="566"/>
                        </a:moveTo>
                        <a:cubicBezTo>
                          <a:pt x="26298" y="-438"/>
                          <a:pt x="28363" y="-84"/>
                          <a:pt x="29367" y="1451"/>
                        </a:cubicBezTo>
                        <a:cubicBezTo>
                          <a:pt x="30370" y="2926"/>
                          <a:pt x="30016" y="4992"/>
                          <a:pt x="28481" y="6054"/>
                        </a:cubicBezTo>
                        <a:cubicBezTo>
                          <a:pt x="20691" y="11307"/>
                          <a:pt x="12900" y="16619"/>
                          <a:pt x="5110" y="21871"/>
                        </a:cubicBezTo>
                        <a:cubicBezTo>
                          <a:pt x="3634" y="22875"/>
                          <a:pt x="1569" y="22461"/>
                          <a:pt x="565" y="20986"/>
                        </a:cubicBezTo>
                        <a:cubicBezTo>
                          <a:pt x="-438" y="19511"/>
                          <a:pt x="-84" y="17445"/>
                          <a:pt x="1450" y="16442"/>
                        </a:cubicBezTo>
                        <a:cubicBezTo>
                          <a:pt x="9241" y="11130"/>
                          <a:pt x="17032" y="5818"/>
                          <a:pt x="24822" y="566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8" name="Freeform 68"/>
                  <p:cNvSpPr/>
                  <p:nvPr/>
                </p:nvSpPr>
                <p:spPr>
                  <a:xfrm>
                    <a:off x="3866569" y="1637402"/>
                    <a:ext cx="31656" cy="31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6" h="31648">
                        <a:moveTo>
                          <a:pt x="44" y="14674"/>
                        </a:moveTo>
                        <a:cubicBezTo>
                          <a:pt x="694" y="5998"/>
                          <a:pt x="8248" y="-553"/>
                          <a:pt x="16983" y="37"/>
                        </a:cubicBezTo>
                        <a:cubicBezTo>
                          <a:pt x="25659" y="686"/>
                          <a:pt x="32210" y="8241"/>
                          <a:pt x="31620" y="16975"/>
                        </a:cubicBezTo>
                        <a:cubicBezTo>
                          <a:pt x="30970" y="25651"/>
                          <a:pt x="23416" y="32202"/>
                          <a:pt x="14681" y="31612"/>
                        </a:cubicBezTo>
                        <a:cubicBezTo>
                          <a:pt x="5946" y="30963"/>
                          <a:pt x="-605" y="23349"/>
                          <a:pt x="44" y="14674"/>
                        </a:cubicBezTo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69" name="Freeform 69"/>
                  <p:cNvSpPr/>
                  <p:nvPr/>
                </p:nvSpPr>
                <p:spPr>
                  <a:xfrm>
                    <a:off x="4023324" y="1676591"/>
                    <a:ext cx="31656" cy="316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56" h="31648">
                        <a:moveTo>
                          <a:pt x="44" y="14674"/>
                        </a:moveTo>
                        <a:cubicBezTo>
                          <a:pt x="694" y="5998"/>
                          <a:pt x="8248" y="-553"/>
                          <a:pt x="16983" y="37"/>
                        </a:cubicBezTo>
                        <a:cubicBezTo>
                          <a:pt x="25659" y="686"/>
                          <a:pt x="32210" y="8241"/>
                          <a:pt x="31620" y="16975"/>
                        </a:cubicBezTo>
                        <a:cubicBezTo>
                          <a:pt x="30971" y="25651"/>
                          <a:pt x="23416" y="32202"/>
                          <a:pt x="14681" y="31612"/>
                        </a:cubicBezTo>
                        <a:cubicBezTo>
                          <a:pt x="5946" y="30963"/>
                          <a:pt x="-605" y="23408"/>
                          <a:pt x="44" y="14674"/>
                        </a:cubicBezTo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0" name="Freeform 70"/>
                  <p:cNvSpPr/>
                  <p:nvPr/>
                </p:nvSpPr>
                <p:spPr>
                  <a:xfrm>
                    <a:off x="3961929" y="1753471"/>
                    <a:ext cx="63268" cy="296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268" h="29607">
                        <a:moveTo>
                          <a:pt x="63268" y="0"/>
                        </a:moveTo>
                        <a:cubicBezTo>
                          <a:pt x="63150" y="13161"/>
                          <a:pt x="52409" y="25496"/>
                          <a:pt x="38185" y="28742"/>
                        </a:cubicBezTo>
                        <a:cubicBezTo>
                          <a:pt x="24021" y="31988"/>
                          <a:pt x="7554" y="25850"/>
                          <a:pt x="0" y="14460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1" name="Freeform 71"/>
                  <p:cNvSpPr/>
                  <p:nvPr/>
                </p:nvSpPr>
                <p:spPr>
                  <a:xfrm>
                    <a:off x="3925279" y="1632600"/>
                    <a:ext cx="52526" cy="104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526" h="104109">
                        <a:moveTo>
                          <a:pt x="52527" y="0"/>
                        </a:moveTo>
                        <a:cubicBezTo>
                          <a:pt x="12748" y="28211"/>
                          <a:pt x="3246" y="62383"/>
                          <a:pt x="0" y="97735"/>
                        </a:cubicBezTo>
                        <a:cubicBezTo>
                          <a:pt x="11804" y="100096"/>
                          <a:pt x="26263" y="101749"/>
                          <a:pt x="38067" y="104109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32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2" name="Freeform 72"/>
                  <p:cNvSpPr/>
                  <p:nvPr/>
                </p:nvSpPr>
                <p:spPr>
                  <a:xfrm>
                    <a:off x="3866614" y="1580966"/>
                    <a:ext cx="59904" cy="303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04" h="30328">
                        <a:moveTo>
                          <a:pt x="59904" y="30328"/>
                        </a:moveTo>
                        <a:cubicBezTo>
                          <a:pt x="58547" y="17108"/>
                          <a:pt x="48632" y="5127"/>
                          <a:pt x="35943" y="1350"/>
                        </a:cubicBezTo>
                        <a:cubicBezTo>
                          <a:pt x="23194" y="-2486"/>
                          <a:pt x="8381" y="2058"/>
                          <a:pt x="0" y="12387"/>
                        </a:cubicBezTo>
                      </a:path>
                    </a:pathLst>
                  </a:custGeom>
                  <a:noFill/>
                  <a:ln w="25181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3" name="Freeform 73"/>
                  <p:cNvSpPr/>
                  <p:nvPr/>
                </p:nvSpPr>
                <p:spPr>
                  <a:xfrm>
                    <a:off x="4039126" y="1641453"/>
                    <a:ext cx="45975" cy="117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975" h="11744">
                        <a:moveTo>
                          <a:pt x="45976" y="11745"/>
                        </a:moveTo>
                        <a:cubicBezTo>
                          <a:pt x="34408" y="8912"/>
                          <a:pt x="11567" y="2774"/>
                          <a:pt x="0" y="0"/>
                        </a:cubicBezTo>
                      </a:path>
                    </a:pathLst>
                  </a:custGeom>
                  <a:noFill/>
                  <a:ln w="25181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4" name="Freeform 74"/>
                  <p:cNvSpPr/>
                  <p:nvPr/>
                </p:nvSpPr>
                <p:spPr>
                  <a:xfrm>
                    <a:off x="3836337" y="1514319"/>
                    <a:ext cx="42107" cy="540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107" h="54095">
                        <a:moveTo>
                          <a:pt x="118" y="3076"/>
                        </a:moveTo>
                        <a:cubicBezTo>
                          <a:pt x="236" y="1246"/>
                          <a:pt x="1830" y="-111"/>
                          <a:pt x="3659" y="7"/>
                        </a:cubicBezTo>
                        <a:cubicBezTo>
                          <a:pt x="5489" y="125"/>
                          <a:pt x="6846" y="1719"/>
                          <a:pt x="6728" y="3548"/>
                        </a:cubicBezTo>
                        <a:cubicBezTo>
                          <a:pt x="5253" y="23438"/>
                          <a:pt x="20066" y="43268"/>
                          <a:pt x="39543" y="47576"/>
                        </a:cubicBezTo>
                        <a:cubicBezTo>
                          <a:pt x="41313" y="47989"/>
                          <a:pt x="42435" y="49701"/>
                          <a:pt x="42021" y="51531"/>
                        </a:cubicBezTo>
                        <a:cubicBezTo>
                          <a:pt x="41608" y="53301"/>
                          <a:pt x="39897" y="54423"/>
                          <a:pt x="38067" y="54009"/>
                        </a:cubicBezTo>
                        <a:cubicBezTo>
                          <a:pt x="15522" y="48993"/>
                          <a:pt x="-1593" y="26094"/>
                          <a:pt x="118" y="3076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5" name="Freeform 75"/>
                  <p:cNvSpPr/>
                  <p:nvPr/>
                </p:nvSpPr>
                <p:spPr>
                  <a:xfrm>
                    <a:off x="4164097" y="1639468"/>
                    <a:ext cx="19950" cy="655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50" h="65571">
                        <a:moveTo>
                          <a:pt x="14373" y="922"/>
                        </a:moveTo>
                        <a:cubicBezTo>
                          <a:pt x="15671" y="-317"/>
                          <a:pt x="17796" y="-317"/>
                          <a:pt x="19035" y="981"/>
                        </a:cubicBezTo>
                        <a:cubicBezTo>
                          <a:pt x="20275" y="2280"/>
                          <a:pt x="20275" y="4345"/>
                          <a:pt x="18917" y="5644"/>
                        </a:cubicBezTo>
                        <a:cubicBezTo>
                          <a:pt x="4575" y="19513"/>
                          <a:pt x="2333" y="44124"/>
                          <a:pt x="13959" y="60354"/>
                        </a:cubicBezTo>
                        <a:cubicBezTo>
                          <a:pt x="15022" y="61830"/>
                          <a:pt x="14668" y="63896"/>
                          <a:pt x="13192" y="64958"/>
                        </a:cubicBezTo>
                        <a:cubicBezTo>
                          <a:pt x="11717" y="66020"/>
                          <a:pt x="9651" y="65666"/>
                          <a:pt x="8589" y="64191"/>
                        </a:cubicBezTo>
                        <a:cubicBezTo>
                          <a:pt x="-4808" y="45423"/>
                          <a:pt x="-2271" y="16975"/>
                          <a:pt x="14373" y="922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6" name="Freeform 76"/>
                  <p:cNvSpPr/>
                  <p:nvPr/>
                </p:nvSpPr>
                <p:spPr>
                  <a:xfrm>
                    <a:off x="4205632" y="1452149"/>
                    <a:ext cx="19971" cy="656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971" h="65623">
                        <a:moveTo>
                          <a:pt x="14387" y="915"/>
                        </a:moveTo>
                        <a:cubicBezTo>
                          <a:pt x="15685" y="-324"/>
                          <a:pt x="17751" y="-324"/>
                          <a:pt x="19049" y="1033"/>
                        </a:cubicBezTo>
                        <a:cubicBezTo>
                          <a:pt x="20288" y="2332"/>
                          <a:pt x="20288" y="4456"/>
                          <a:pt x="18990" y="5696"/>
                        </a:cubicBezTo>
                        <a:cubicBezTo>
                          <a:pt x="4649" y="19565"/>
                          <a:pt x="2406" y="44176"/>
                          <a:pt x="14032" y="60406"/>
                        </a:cubicBezTo>
                        <a:cubicBezTo>
                          <a:pt x="15095" y="61882"/>
                          <a:pt x="14741" y="63948"/>
                          <a:pt x="13265" y="65010"/>
                        </a:cubicBezTo>
                        <a:cubicBezTo>
                          <a:pt x="11790" y="66072"/>
                          <a:pt x="9724" y="65718"/>
                          <a:pt x="8662" y="64243"/>
                        </a:cubicBezTo>
                        <a:cubicBezTo>
                          <a:pt x="-4854" y="45416"/>
                          <a:pt x="-2257" y="16968"/>
                          <a:pt x="14387" y="915"/>
                        </a:cubicBezTo>
                        <a:close/>
                      </a:path>
                    </a:pathLst>
                  </a:custGeom>
                  <a:solidFill>
                    <a:srgbClr val="FFCC0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7" name="Freeform 77"/>
                  <p:cNvSpPr/>
                  <p:nvPr/>
                </p:nvSpPr>
                <p:spPr>
                  <a:xfrm>
                    <a:off x="4204556" y="1683631"/>
                    <a:ext cx="97872" cy="12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72" h="126250">
                        <a:moveTo>
                          <a:pt x="26559" y="493"/>
                        </a:moveTo>
                        <a:cubicBezTo>
                          <a:pt x="53471" y="-3049"/>
                          <a:pt x="81800" y="12828"/>
                          <a:pt x="92778" y="37675"/>
                        </a:cubicBezTo>
                        <a:cubicBezTo>
                          <a:pt x="103755" y="62522"/>
                          <a:pt x="96496" y="94156"/>
                          <a:pt x="75780" y="111684"/>
                        </a:cubicBezTo>
                        <a:cubicBezTo>
                          <a:pt x="55065" y="129213"/>
                          <a:pt x="22663" y="131160"/>
                          <a:pt x="0" y="116229"/>
                        </a:cubicBezTo>
                        <a:lnTo>
                          <a:pt x="26559" y="493"/>
                        </a:ln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475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8" name="Freeform 78"/>
                  <p:cNvSpPr/>
                  <p:nvPr/>
                </p:nvSpPr>
                <p:spPr>
                  <a:xfrm>
                    <a:off x="4247699" y="1740545"/>
                    <a:ext cx="29686" cy="9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86" h="9029">
                        <a:moveTo>
                          <a:pt x="29687" y="9030"/>
                        </a:moveTo>
                        <a:lnTo>
                          <a:pt x="0" y="0"/>
                        </a:lnTo>
                      </a:path>
                    </a:pathLst>
                  </a:custGeom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79" name="Freeform 79"/>
                  <p:cNvSpPr/>
                  <p:nvPr/>
                </p:nvSpPr>
                <p:spPr>
                  <a:xfrm>
                    <a:off x="4243981" y="1712452"/>
                    <a:ext cx="37614" cy="6326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614" h="63268">
                        <a:moveTo>
                          <a:pt x="13987" y="0"/>
                        </a:moveTo>
                        <a:cubicBezTo>
                          <a:pt x="51819" y="16820"/>
                          <a:pt x="42081" y="60022"/>
                          <a:pt x="0" y="63268"/>
                        </a:cubicBezTo>
                      </a:path>
                    </a:pathLst>
                  </a:custGeom>
                  <a:noFill/>
                  <a:ln w="6015" cap="rnd">
                    <a:solidFill>
                      <a:srgbClr val="010100"/>
                    </a:solidFill>
                    <a:prstDash val="solid"/>
                  </a:ln>
                </p:spPr>
                <p:txBody>
                  <a:bodyPr vert="horz" lIns="91440" tIns="45720" rIns="91440" bIns="45720" anchor="ctr">
                    <a:normAutofit fontScale="25000" lnSpcReduction="2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  <p:grpSp>
              <p:nvGrpSpPr>
                <p:cNvPr id="80" name="Group 80"/>
                <p:cNvGrpSpPr/>
                <p:nvPr/>
              </p:nvGrpSpPr>
              <p:grpSpPr>
                <a:xfrm flipH="1">
                  <a:off x="1032999" y="3075294"/>
                  <a:ext cx="855061" cy="1202431"/>
                  <a:chOff x="3934663" y="2359654"/>
                  <a:chExt cx="517813" cy="728175"/>
                </a:xfrm>
              </p:grpSpPr>
              <p:sp>
                <p:nvSpPr>
                  <p:cNvPr id="81" name="Freeform 81"/>
                  <p:cNvSpPr/>
                  <p:nvPr/>
                </p:nvSpPr>
                <p:spPr>
                  <a:xfrm>
                    <a:off x="4164718" y="2571709"/>
                    <a:ext cx="251892" cy="516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892" h="516120">
                        <a:moveTo>
                          <a:pt x="158525" y="0"/>
                        </a:moveTo>
                        <a:lnTo>
                          <a:pt x="251893" y="494815"/>
                        </a:lnTo>
                        <a:lnTo>
                          <a:pt x="151679" y="419389"/>
                        </a:lnTo>
                        <a:lnTo>
                          <a:pt x="76784" y="516120"/>
                        </a:lnTo>
                        <a:lnTo>
                          <a:pt x="0" y="27503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2" name="Freeform 82"/>
                  <p:cNvSpPr/>
                  <p:nvPr/>
                </p:nvSpPr>
                <p:spPr>
                  <a:xfrm>
                    <a:off x="3934663" y="2548456"/>
                    <a:ext cx="383858" cy="516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858" h="516120">
                        <a:moveTo>
                          <a:pt x="241624" y="0"/>
                        </a:moveTo>
                        <a:lnTo>
                          <a:pt x="0" y="441757"/>
                        </a:lnTo>
                        <a:lnTo>
                          <a:pt x="118569" y="400975"/>
                        </a:lnTo>
                        <a:lnTo>
                          <a:pt x="159882" y="516120"/>
                        </a:lnTo>
                        <a:lnTo>
                          <a:pt x="383859" y="75072"/>
                        </a:lnTo>
                        <a:close/>
                      </a:path>
                    </a:pathLst>
                  </a:custGeom>
                  <a:solidFill>
                    <a:srgbClr val="010101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3" name="Freeform 83"/>
                  <p:cNvSpPr/>
                  <p:nvPr/>
                </p:nvSpPr>
                <p:spPr>
                  <a:xfrm>
                    <a:off x="4055021" y="2359654"/>
                    <a:ext cx="397455" cy="3961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7455" h="396179">
                        <a:moveTo>
                          <a:pt x="170959" y="32815"/>
                        </a:moveTo>
                        <a:cubicBezTo>
                          <a:pt x="170723" y="31280"/>
                          <a:pt x="170605" y="29746"/>
                          <a:pt x="170605" y="28152"/>
                        </a:cubicBezTo>
                        <a:cubicBezTo>
                          <a:pt x="170605" y="12630"/>
                          <a:pt x="183235" y="0"/>
                          <a:pt x="198757" y="0"/>
                        </a:cubicBezTo>
                        <a:cubicBezTo>
                          <a:pt x="214279" y="0"/>
                          <a:pt x="226909" y="12630"/>
                          <a:pt x="226909" y="28152"/>
                        </a:cubicBezTo>
                        <a:cubicBezTo>
                          <a:pt x="226909" y="29687"/>
                          <a:pt x="226791" y="31280"/>
                          <a:pt x="226496" y="32815"/>
                        </a:cubicBezTo>
                        <a:lnTo>
                          <a:pt x="225788" y="37005"/>
                        </a:lnTo>
                        <a:lnTo>
                          <a:pt x="226496" y="32815"/>
                        </a:lnTo>
                        <a:cubicBezTo>
                          <a:pt x="226732" y="31280"/>
                          <a:pt x="227145" y="29746"/>
                          <a:pt x="227618" y="28329"/>
                        </a:cubicBezTo>
                        <a:cubicBezTo>
                          <a:pt x="232693" y="13634"/>
                          <a:pt x="248687" y="5784"/>
                          <a:pt x="263383" y="10860"/>
                        </a:cubicBezTo>
                        <a:cubicBezTo>
                          <a:pt x="278079" y="15935"/>
                          <a:pt x="285928" y="31929"/>
                          <a:pt x="280853" y="46625"/>
                        </a:cubicBezTo>
                        <a:cubicBezTo>
                          <a:pt x="280322" y="48101"/>
                          <a:pt x="279731" y="49517"/>
                          <a:pt x="278964" y="50874"/>
                        </a:cubicBezTo>
                        <a:lnTo>
                          <a:pt x="276957" y="54593"/>
                        </a:lnTo>
                        <a:lnTo>
                          <a:pt x="278964" y="50874"/>
                        </a:lnTo>
                        <a:cubicBezTo>
                          <a:pt x="279731" y="49517"/>
                          <a:pt x="280558" y="48219"/>
                          <a:pt x="281502" y="46979"/>
                        </a:cubicBezTo>
                        <a:cubicBezTo>
                          <a:pt x="291063" y="34703"/>
                          <a:pt x="308769" y="32519"/>
                          <a:pt x="321044" y="42022"/>
                        </a:cubicBezTo>
                        <a:cubicBezTo>
                          <a:pt x="333320" y="51583"/>
                          <a:pt x="335504" y="69288"/>
                          <a:pt x="326002" y="81564"/>
                        </a:cubicBezTo>
                        <a:cubicBezTo>
                          <a:pt x="325058" y="82804"/>
                          <a:pt x="323995" y="83925"/>
                          <a:pt x="322874" y="84987"/>
                        </a:cubicBezTo>
                        <a:lnTo>
                          <a:pt x="319746" y="87879"/>
                        </a:lnTo>
                        <a:lnTo>
                          <a:pt x="322874" y="84987"/>
                        </a:lnTo>
                        <a:cubicBezTo>
                          <a:pt x="323995" y="83925"/>
                          <a:pt x="325235" y="82981"/>
                          <a:pt x="326533" y="82154"/>
                        </a:cubicBezTo>
                        <a:cubicBezTo>
                          <a:pt x="339517" y="73656"/>
                          <a:pt x="356987" y="77315"/>
                          <a:pt x="365486" y="90299"/>
                        </a:cubicBezTo>
                        <a:cubicBezTo>
                          <a:pt x="373985" y="103283"/>
                          <a:pt x="370325" y="120753"/>
                          <a:pt x="357341" y="129311"/>
                        </a:cubicBezTo>
                        <a:cubicBezTo>
                          <a:pt x="356043" y="130137"/>
                          <a:pt x="354685" y="130904"/>
                          <a:pt x="353269" y="131553"/>
                        </a:cubicBezTo>
                        <a:lnTo>
                          <a:pt x="349373" y="133265"/>
                        </a:lnTo>
                        <a:lnTo>
                          <a:pt x="353269" y="131553"/>
                        </a:lnTo>
                        <a:cubicBezTo>
                          <a:pt x="354685" y="130904"/>
                          <a:pt x="356161" y="130432"/>
                          <a:pt x="357695" y="130019"/>
                        </a:cubicBezTo>
                        <a:cubicBezTo>
                          <a:pt x="372745" y="126183"/>
                          <a:pt x="388090" y="135331"/>
                          <a:pt x="391926" y="150380"/>
                        </a:cubicBezTo>
                        <a:cubicBezTo>
                          <a:pt x="395763" y="165430"/>
                          <a:pt x="386614" y="180775"/>
                          <a:pt x="371565" y="184611"/>
                        </a:cubicBezTo>
                        <a:cubicBezTo>
                          <a:pt x="370030" y="184966"/>
                          <a:pt x="368496" y="185261"/>
                          <a:pt x="366961" y="185378"/>
                        </a:cubicBezTo>
                        <a:lnTo>
                          <a:pt x="362712" y="185733"/>
                        </a:lnTo>
                        <a:lnTo>
                          <a:pt x="366961" y="185378"/>
                        </a:lnTo>
                        <a:cubicBezTo>
                          <a:pt x="368496" y="185261"/>
                          <a:pt x="370089" y="185261"/>
                          <a:pt x="371624" y="185378"/>
                        </a:cubicBezTo>
                        <a:cubicBezTo>
                          <a:pt x="387087" y="186677"/>
                          <a:pt x="398654" y="200251"/>
                          <a:pt x="397356" y="215773"/>
                        </a:cubicBezTo>
                        <a:cubicBezTo>
                          <a:pt x="396058" y="231295"/>
                          <a:pt x="382483" y="242804"/>
                          <a:pt x="366961" y="241506"/>
                        </a:cubicBezTo>
                        <a:cubicBezTo>
                          <a:pt x="365427" y="241388"/>
                          <a:pt x="363892" y="241092"/>
                          <a:pt x="362358" y="240738"/>
                        </a:cubicBezTo>
                        <a:lnTo>
                          <a:pt x="358226" y="239676"/>
                        </a:lnTo>
                        <a:lnTo>
                          <a:pt x="362358" y="240738"/>
                        </a:lnTo>
                        <a:cubicBezTo>
                          <a:pt x="363833" y="241092"/>
                          <a:pt x="365309" y="241624"/>
                          <a:pt x="366784" y="242273"/>
                        </a:cubicBezTo>
                        <a:cubicBezTo>
                          <a:pt x="381008" y="248529"/>
                          <a:pt x="387500" y="265172"/>
                          <a:pt x="381244" y="279396"/>
                        </a:cubicBezTo>
                        <a:cubicBezTo>
                          <a:pt x="374988" y="293619"/>
                          <a:pt x="358404" y="300111"/>
                          <a:pt x="344121" y="293855"/>
                        </a:cubicBezTo>
                        <a:cubicBezTo>
                          <a:pt x="342705" y="293265"/>
                          <a:pt x="341347" y="292498"/>
                          <a:pt x="340049" y="291613"/>
                        </a:cubicBezTo>
                        <a:lnTo>
                          <a:pt x="336507" y="289311"/>
                        </a:lnTo>
                        <a:lnTo>
                          <a:pt x="340049" y="291613"/>
                        </a:lnTo>
                        <a:cubicBezTo>
                          <a:pt x="341347" y="292439"/>
                          <a:pt x="342586" y="293442"/>
                          <a:pt x="343708" y="294446"/>
                        </a:cubicBezTo>
                        <a:cubicBezTo>
                          <a:pt x="355158" y="304951"/>
                          <a:pt x="355866" y="322834"/>
                          <a:pt x="345360" y="334224"/>
                        </a:cubicBezTo>
                        <a:cubicBezTo>
                          <a:pt x="334855" y="345674"/>
                          <a:pt x="317031" y="346382"/>
                          <a:pt x="305581" y="335877"/>
                        </a:cubicBezTo>
                        <a:cubicBezTo>
                          <a:pt x="304460" y="334814"/>
                          <a:pt x="303398" y="333693"/>
                          <a:pt x="302454" y="332454"/>
                        </a:cubicBezTo>
                        <a:lnTo>
                          <a:pt x="299857" y="329090"/>
                        </a:lnTo>
                        <a:lnTo>
                          <a:pt x="302454" y="332454"/>
                        </a:lnTo>
                        <a:cubicBezTo>
                          <a:pt x="303398" y="333693"/>
                          <a:pt x="304283" y="334992"/>
                          <a:pt x="304991" y="336349"/>
                        </a:cubicBezTo>
                        <a:cubicBezTo>
                          <a:pt x="312369" y="350041"/>
                          <a:pt x="307293" y="367098"/>
                          <a:pt x="293601" y="374534"/>
                        </a:cubicBezTo>
                        <a:cubicBezTo>
                          <a:pt x="279908" y="381912"/>
                          <a:pt x="262852" y="376836"/>
                          <a:pt x="255415" y="363144"/>
                        </a:cubicBezTo>
                        <a:cubicBezTo>
                          <a:pt x="254648" y="361786"/>
                          <a:pt x="254058" y="360370"/>
                          <a:pt x="253527" y="358894"/>
                        </a:cubicBezTo>
                        <a:lnTo>
                          <a:pt x="252110" y="354881"/>
                        </a:lnTo>
                        <a:lnTo>
                          <a:pt x="253527" y="358894"/>
                        </a:lnTo>
                        <a:cubicBezTo>
                          <a:pt x="253999" y="360370"/>
                          <a:pt x="254412" y="361845"/>
                          <a:pt x="254648" y="363380"/>
                        </a:cubicBezTo>
                        <a:cubicBezTo>
                          <a:pt x="257186" y="378725"/>
                          <a:pt x="246858" y="393243"/>
                          <a:pt x="231513" y="395781"/>
                        </a:cubicBezTo>
                        <a:cubicBezTo>
                          <a:pt x="216168" y="398319"/>
                          <a:pt x="201649" y="387991"/>
                          <a:pt x="199111" y="372646"/>
                        </a:cubicBezTo>
                        <a:cubicBezTo>
                          <a:pt x="198875" y="371111"/>
                          <a:pt x="198757" y="369577"/>
                          <a:pt x="198757" y="368042"/>
                        </a:cubicBezTo>
                        <a:lnTo>
                          <a:pt x="198757" y="363793"/>
                        </a:lnTo>
                        <a:lnTo>
                          <a:pt x="198757" y="368042"/>
                        </a:lnTo>
                        <a:cubicBezTo>
                          <a:pt x="198757" y="369577"/>
                          <a:pt x="198639" y="371111"/>
                          <a:pt x="198344" y="372646"/>
                        </a:cubicBezTo>
                        <a:cubicBezTo>
                          <a:pt x="195806" y="387991"/>
                          <a:pt x="181288" y="398378"/>
                          <a:pt x="165943" y="395781"/>
                        </a:cubicBezTo>
                        <a:cubicBezTo>
                          <a:pt x="150598" y="393243"/>
                          <a:pt x="140269" y="378725"/>
                          <a:pt x="142807" y="363380"/>
                        </a:cubicBezTo>
                        <a:cubicBezTo>
                          <a:pt x="143043" y="361845"/>
                          <a:pt x="143457" y="360370"/>
                          <a:pt x="143929" y="358894"/>
                        </a:cubicBezTo>
                        <a:lnTo>
                          <a:pt x="145286" y="354881"/>
                        </a:lnTo>
                        <a:lnTo>
                          <a:pt x="143929" y="358894"/>
                        </a:lnTo>
                        <a:cubicBezTo>
                          <a:pt x="143398" y="360370"/>
                          <a:pt x="142807" y="361786"/>
                          <a:pt x="142040" y="363144"/>
                        </a:cubicBezTo>
                        <a:cubicBezTo>
                          <a:pt x="134663" y="376836"/>
                          <a:pt x="117547" y="381912"/>
                          <a:pt x="103855" y="374534"/>
                        </a:cubicBezTo>
                        <a:cubicBezTo>
                          <a:pt x="90162" y="367157"/>
                          <a:pt x="85087" y="350041"/>
                          <a:pt x="92464" y="336349"/>
                        </a:cubicBezTo>
                        <a:cubicBezTo>
                          <a:pt x="93231" y="334992"/>
                          <a:pt x="94058" y="333693"/>
                          <a:pt x="95002" y="332454"/>
                        </a:cubicBezTo>
                        <a:lnTo>
                          <a:pt x="97599" y="329090"/>
                        </a:lnTo>
                        <a:lnTo>
                          <a:pt x="95002" y="332454"/>
                        </a:lnTo>
                        <a:cubicBezTo>
                          <a:pt x="94058" y="333693"/>
                          <a:pt x="92995" y="334814"/>
                          <a:pt x="91874" y="335877"/>
                        </a:cubicBezTo>
                        <a:cubicBezTo>
                          <a:pt x="80424" y="346382"/>
                          <a:pt x="62601" y="345674"/>
                          <a:pt x="52095" y="334224"/>
                        </a:cubicBezTo>
                        <a:cubicBezTo>
                          <a:pt x="41590" y="322775"/>
                          <a:pt x="42298" y="304951"/>
                          <a:pt x="53748" y="294446"/>
                        </a:cubicBezTo>
                        <a:cubicBezTo>
                          <a:pt x="54869" y="293383"/>
                          <a:pt x="56108" y="292439"/>
                          <a:pt x="57407" y="291613"/>
                        </a:cubicBezTo>
                        <a:lnTo>
                          <a:pt x="60948" y="289311"/>
                        </a:lnTo>
                        <a:lnTo>
                          <a:pt x="57407" y="291613"/>
                        </a:lnTo>
                        <a:cubicBezTo>
                          <a:pt x="56108" y="292439"/>
                          <a:pt x="54751" y="293206"/>
                          <a:pt x="53335" y="293855"/>
                        </a:cubicBezTo>
                        <a:cubicBezTo>
                          <a:pt x="39111" y="300111"/>
                          <a:pt x="22468" y="293619"/>
                          <a:pt x="16212" y="279396"/>
                        </a:cubicBezTo>
                        <a:cubicBezTo>
                          <a:pt x="9956" y="265172"/>
                          <a:pt x="16448" y="248529"/>
                          <a:pt x="30671" y="242273"/>
                        </a:cubicBezTo>
                        <a:cubicBezTo>
                          <a:pt x="32088" y="241624"/>
                          <a:pt x="33563" y="241151"/>
                          <a:pt x="35098" y="240738"/>
                        </a:cubicBezTo>
                        <a:lnTo>
                          <a:pt x="39229" y="239676"/>
                        </a:lnTo>
                        <a:lnTo>
                          <a:pt x="35098" y="240738"/>
                        </a:lnTo>
                        <a:cubicBezTo>
                          <a:pt x="33622" y="241092"/>
                          <a:pt x="32088" y="241388"/>
                          <a:pt x="30494" y="241506"/>
                        </a:cubicBezTo>
                        <a:cubicBezTo>
                          <a:pt x="14972" y="242804"/>
                          <a:pt x="1398" y="231236"/>
                          <a:pt x="99" y="215773"/>
                        </a:cubicBezTo>
                        <a:cubicBezTo>
                          <a:pt x="-1199" y="200251"/>
                          <a:pt x="10369" y="186677"/>
                          <a:pt x="25832" y="185378"/>
                        </a:cubicBezTo>
                        <a:cubicBezTo>
                          <a:pt x="27366" y="185261"/>
                          <a:pt x="28960" y="185261"/>
                          <a:pt x="30494" y="185378"/>
                        </a:cubicBezTo>
                        <a:lnTo>
                          <a:pt x="34744" y="185733"/>
                        </a:lnTo>
                        <a:lnTo>
                          <a:pt x="30494" y="185378"/>
                        </a:lnTo>
                        <a:cubicBezTo>
                          <a:pt x="28960" y="185261"/>
                          <a:pt x="27425" y="184966"/>
                          <a:pt x="25891" y="184611"/>
                        </a:cubicBezTo>
                        <a:cubicBezTo>
                          <a:pt x="10841" y="180775"/>
                          <a:pt x="1693" y="165489"/>
                          <a:pt x="5529" y="150380"/>
                        </a:cubicBezTo>
                        <a:cubicBezTo>
                          <a:pt x="9365" y="135331"/>
                          <a:pt x="24652" y="126183"/>
                          <a:pt x="39760" y="130019"/>
                        </a:cubicBezTo>
                        <a:cubicBezTo>
                          <a:pt x="41236" y="130373"/>
                          <a:pt x="42711" y="130904"/>
                          <a:pt x="44187" y="131553"/>
                        </a:cubicBezTo>
                        <a:lnTo>
                          <a:pt x="48082" y="133265"/>
                        </a:lnTo>
                        <a:lnTo>
                          <a:pt x="44187" y="131553"/>
                        </a:lnTo>
                        <a:cubicBezTo>
                          <a:pt x="42770" y="130904"/>
                          <a:pt x="41413" y="130196"/>
                          <a:pt x="40114" y="129311"/>
                        </a:cubicBezTo>
                        <a:cubicBezTo>
                          <a:pt x="27130" y="120812"/>
                          <a:pt x="23412" y="103342"/>
                          <a:pt x="31970" y="90299"/>
                        </a:cubicBezTo>
                        <a:cubicBezTo>
                          <a:pt x="40469" y="77315"/>
                          <a:pt x="57938" y="73597"/>
                          <a:pt x="70981" y="82154"/>
                        </a:cubicBezTo>
                        <a:cubicBezTo>
                          <a:pt x="72280" y="82981"/>
                          <a:pt x="73519" y="83984"/>
                          <a:pt x="74640" y="84987"/>
                        </a:cubicBezTo>
                        <a:lnTo>
                          <a:pt x="77769" y="87879"/>
                        </a:lnTo>
                        <a:lnTo>
                          <a:pt x="74640" y="84987"/>
                        </a:lnTo>
                        <a:cubicBezTo>
                          <a:pt x="73519" y="83925"/>
                          <a:pt x="72457" y="82804"/>
                          <a:pt x="71513" y="81564"/>
                        </a:cubicBezTo>
                        <a:cubicBezTo>
                          <a:pt x="61952" y="69288"/>
                          <a:pt x="64194" y="51583"/>
                          <a:pt x="76470" y="42022"/>
                        </a:cubicBezTo>
                        <a:cubicBezTo>
                          <a:pt x="88746" y="32460"/>
                          <a:pt x="106452" y="34703"/>
                          <a:pt x="116013" y="46979"/>
                        </a:cubicBezTo>
                        <a:cubicBezTo>
                          <a:pt x="116957" y="48219"/>
                          <a:pt x="117842" y="49517"/>
                          <a:pt x="118550" y="50874"/>
                        </a:cubicBezTo>
                        <a:lnTo>
                          <a:pt x="120557" y="54593"/>
                        </a:lnTo>
                        <a:lnTo>
                          <a:pt x="118550" y="50874"/>
                        </a:lnTo>
                        <a:cubicBezTo>
                          <a:pt x="117783" y="49517"/>
                          <a:pt x="117193" y="48101"/>
                          <a:pt x="116662" y="46625"/>
                        </a:cubicBezTo>
                        <a:cubicBezTo>
                          <a:pt x="111645" y="31929"/>
                          <a:pt x="119436" y="15876"/>
                          <a:pt x="134132" y="10860"/>
                        </a:cubicBezTo>
                        <a:cubicBezTo>
                          <a:pt x="148827" y="5784"/>
                          <a:pt x="164881" y="13634"/>
                          <a:pt x="169897" y="28329"/>
                        </a:cubicBezTo>
                        <a:cubicBezTo>
                          <a:pt x="170369" y="29746"/>
                          <a:pt x="170723" y="31280"/>
                          <a:pt x="170959" y="32815"/>
                        </a:cubicBezTo>
                        <a:lnTo>
                          <a:pt x="171668" y="37005"/>
                        </a:lnTo>
                        <a:lnTo>
                          <a:pt x="170959" y="32815"/>
                        </a:lnTo>
                        <a:close/>
                      </a:path>
                    </a:pathLst>
                  </a:custGeom>
                  <a:solidFill>
                    <a:srgbClr val="FCACE0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4" name="Freeform 84"/>
                  <p:cNvSpPr/>
                  <p:nvPr/>
                </p:nvSpPr>
                <p:spPr>
                  <a:xfrm>
                    <a:off x="4108430" y="2413554"/>
                    <a:ext cx="290695" cy="2907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0695" h="290754">
                        <a:moveTo>
                          <a:pt x="1814" y="122625"/>
                        </a:moveTo>
                        <a:cubicBezTo>
                          <a:pt x="-10757" y="201888"/>
                          <a:pt x="43363" y="276370"/>
                          <a:pt x="122625" y="288941"/>
                        </a:cubicBezTo>
                        <a:cubicBezTo>
                          <a:pt x="201888" y="301512"/>
                          <a:pt x="276370" y="247391"/>
                          <a:pt x="288882" y="168129"/>
                        </a:cubicBezTo>
                        <a:cubicBezTo>
                          <a:pt x="301453" y="88866"/>
                          <a:pt x="247332" y="14385"/>
                          <a:pt x="168070" y="1814"/>
                        </a:cubicBezTo>
                        <a:cubicBezTo>
                          <a:pt x="88807" y="-10757"/>
                          <a:pt x="14326" y="43363"/>
                          <a:pt x="1814" y="122625"/>
                        </a:cubicBezTo>
                      </a:path>
                    </a:pathLst>
                  </a:custGeom>
                  <a:solidFill>
                    <a:srgbClr val="FFFFF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/>
                  </a:bodyPr>
                  <a:lstStyle/>
                  <a:p>
                    <a:pPr marL="0" algn="l"/>
                    <a:endParaRPr/>
                  </a:p>
                </p:txBody>
              </p:sp>
              <p:sp>
                <p:nvSpPr>
                  <p:cNvPr id="85" name="Freeform 85"/>
                  <p:cNvSpPr/>
                  <p:nvPr/>
                </p:nvSpPr>
                <p:spPr>
                  <a:xfrm>
                    <a:off x="4155157" y="2460635"/>
                    <a:ext cx="196592" cy="1965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592" h="196592">
                        <a:moveTo>
                          <a:pt x="76843" y="0"/>
                        </a:moveTo>
                        <a:lnTo>
                          <a:pt x="43910" y="13633"/>
                        </a:lnTo>
                        <a:lnTo>
                          <a:pt x="65334" y="65334"/>
                        </a:lnTo>
                        <a:lnTo>
                          <a:pt x="13633" y="43910"/>
                        </a:lnTo>
                        <a:lnTo>
                          <a:pt x="0" y="76902"/>
                        </a:lnTo>
                        <a:lnTo>
                          <a:pt x="51701" y="98266"/>
                        </a:lnTo>
                        <a:lnTo>
                          <a:pt x="0" y="119690"/>
                        </a:lnTo>
                        <a:lnTo>
                          <a:pt x="13633" y="152682"/>
                        </a:lnTo>
                        <a:lnTo>
                          <a:pt x="65334" y="131258"/>
                        </a:lnTo>
                        <a:lnTo>
                          <a:pt x="43910" y="182959"/>
                        </a:lnTo>
                        <a:lnTo>
                          <a:pt x="76843" y="196592"/>
                        </a:lnTo>
                        <a:lnTo>
                          <a:pt x="98267" y="144891"/>
                        </a:lnTo>
                        <a:lnTo>
                          <a:pt x="119691" y="196592"/>
                        </a:lnTo>
                        <a:lnTo>
                          <a:pt x="152623" y="182959"/>
                        </a:lnTo>
                        <a:lnTo>
                          <a:pt x="131258" y="131258"/>
                        </a:lnTo>
                        <a:lnTo>
                          <a:pt x="182959" y="152682"/>
                        </a:lnTo>
                        <a:lnTo>
                          <a:pt x="196592" y="119690"/>
                        </a:lnTo>
                        <a:lnTo>
                          <a:pt x="144891" y="98266"/>
                        </a:lnTo>
                        <a:lnTo>
                          <a:pt x="196592" y="76902"/>
                        </a:lnTo>
                        <a:lnTo>
                          <a:pt x="182959" y="43910"/>
                        </a:lnTo>
                        <a:lnTo>
                          <a:pt x="131258" y="65334"/>
                        </a:lnTo>
                        <a:lnTo>
                          <a:pt x="152623" y="13633"/>
                        </a:lnTo>
                        <a:lnTo>
                          <a:pt x="119691" y="0"/>
                        </a:lnTo>
                        <a:lnTo>
                          <a:pt x="98267" y="51701"/>
                        </a:lnTo>
                        <a:close/>
                      </a:path>
                    </a:pathLst>
                  </a:custGeom>
                  <a:solidFill>
                    <a:srgbClr val="FD787F"/>
                  </a:solidFill>
                  <a:ln cap="flat">
                    <a:prstDash val="solid"/>
                  </a:ln>
                </p:spPr>
                <p:txBody>
                  <a:bodyPr vert="horz" lIns="91440" tIns="45720" rIns="91440" bIns="45720" anchor="ctr">
                    <a:normAutofit fontScale="92500" lnSpcReduction="10000"/>
                  </a:bodyPr>
                  <a:lstStyle/>
                  <a:p>
                    <a:pPr marL="0" algn="l"/>
                    <a:endParaRPr/>
                  </a:p>
                </p:txBody>
              </p:sp>
            </p:grpSp>
          </p:grpSp>
        </p:grpSp>
      </p:grpSp>
      <p:sp>
        <p:nvSpPr>
          <p:cNvPr id="86" name="AutoShape 86"/>
          <p:cNvSpPr>
            <a:spLocks noGrp="1"/>
          </p:cNvSpPr>
          <p:nvPr>
            <p:ph type="title"/>
          </p:nvPr>
        </p:nvSpPr>
        <p:spPr>
          <a:xfrm>
            <a:off x="6436856" y="1822471"/>
            <a:ext cx="5082044" cy="219230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60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-23670" y="0"/>
            <a:ext cx="12226639" cy="6880629"/>
            <a:chOff x="-34639" y="-11315"/>
            <a:chExt cx="12226639" cy="6880629"/>
          </a:xfrm>
        </p:grpSpPr>
        <p:grpSp>
          <p:nvGrpSpPr>
            <p:cNvPr id="3" name="Group 3"/>
            <p:cNvGrpSpPr/>
            <p:nvPr/>
          </p:nvGrpSpPr>
          <p:grpSpPr>
            <a:xfrm>
              <a:off x="-34639" y="-11315"/>
              <a:ext cx="12226639" cy="6880629"/>
              <a:chOff x="-58308" y="-22629"/>
              <a:chExt cx="12226639" cy="6880629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-58308" y="-22629"/>
                <a:ext cx="7720373" cy="6880629"/>
              </a:xfrm>
              <a:custGeom>
                <a:avLst/>
                <a:gdLst/>
                <a:ahLst/>
                <a:cxnLst/>
                <a:rect l="l" t="t" r="r" b="b"/>
                <a:pathLst>
                  <a:path w="7662064" h="6827672">
                    <a:moveTo>
                      <a:pt x="4412237" y="0"/>
                    </a:moveTo>
                    <a:lnTo>
                      <a:pt x="7662064" y="0"/>
                    </a:lnTo>
                    <a:cubicBezTo>
                      <a:pt x="7347037" y="208658"/>
                      <a:pt x="7244790" y="317542"/>
                      <a:pt x="7001659" y="582508"/>
                    </a:cubicBezTo>
                    <a:cubicBezTo>
                      <a:pt x="6674255" y="939234"/>
                      <a:pt x="6518086" y="1381356"/>
                      <a:pt x="6410996" y="1822161"/>
                    </a:cubicBezTo>
                    <a:cubicBezTo>
                      <a:pt x="6302938" y="2266697"/>
                      <a:pt x="6236209" y="2723966"/>
                      <a:pt x="6038711" y="3146879"/>
                    </a:cubicBezTo>
                    <a:cubicBezTo>
                      <a:pt x="5938079" y="3362452"/>
                      <a:pt x="5803006" y="3564963"/>
                      <a:pt x="5627465" y="3741241"/>
                    </a:cubicBezTo>
                    <a:cubicBezTo>
                      <a:pt x="5465915" y="3903470"/>
                      <a:pt x="5283270" y="4049234"/>
                      <a:pt x="5088140" y="4181387"/>
                    </a:cubicBezTo>
                    <a:cubicBezTo>
                      <a:pt x="4319676" y="4701769"/>
                      <a:pt x="3384496" y="5001969"/>
                      <a:pt x="2598704" y="5500618"/>
                    </a:cubicBezTo>
                    <a:cubicBezTo>
                      <a:pt x="2222867" y="5739131"/>
                      <a:pt x="1895140" y="6023415"/>
                      <a:pt x="1639631" y="6360165"/>
                    </a:cubicBezTo>
                    <a:cubicBezTo>
                      <a:pt x="1583261" y="6434447"/>
                      <a:pt x="1543035" y="6543070"/>
                      <a:pt x="1513833" y="6669886"/>
                    </a:cubicBezTo>
                    <a:lnTo>
                      <a:pt x="1485554" y="6827672"/>
                    </a:lnTo>
                    <a:lnTo>
                      <a:pt x="0" y="6827672"/>
                    </a:lnTo>
                    <a:lnTo>
                      <a:pt x="0" y="4050862"/>
                    </a:lnTo>
                    <a:lnTo>
                      <a:pt x="10260" y="4048078"/>
                    </a:lnTo>
                    <a:cubicBezTo>
                      <a:pt x="261394" y="3989496"/>
                      <a:pt x="519761" y="3952616"/>
                      <a:pt x="771288" y="3896225"/>
                    </a:cubicBezTo>
                    <a:cubicBezTo>
                      <a:pt x="1114406" y="3819282"/>
                      <a:pt x="1447945" y="3709740"/>
                      <a:pt x="1744245" y="3540486"/>
                    </a:cubicBezTo>
                    <a:cubicBezTo>
                      <a:pt x="2340182" y="3200004"/>
                      <a:pt x="2846572" y="2725393"/>
                      <a:pt x="3122099" y="2155289"/>
                    </a:cubicBezTo>
                    <a:cubicBezTo>
                      <a:pt x="3269335" y="1850699"/>
                      <a:pt x="3352639" y="1527669"/>
                      <a:pt x="3468124" y="1213969"/>
                    </a:cubicBezTo>
                    <a:cubicBezTo>
                      <a:pt x="3574568" y="924965"/>
                      <a:pt x="3713946" y="647816"/>
                      <a:pt x="3931893" y="406888"/>
                    </a:cubicBezTo>
                    <a:cubicBezTo>
                      <a:pt x="4070517" y="253660"/>
                      <a:pt x="4232928" y="117555"/>
                      <a:pt x="4412237" y="0"/>
                    </a:cubicBezTo>
                    <a:close/>
                  </a:path>
                </a:pathLst>
              </a:custGeom>
              <a:solidFill>
                <a:schemeClr val="accent4">
                  <a:alpha val="5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7987090" y="0"/>
                <a:ext cx="4181241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4181241" h="6858000">
                    <a:moveTo>
                      <a:pt x="2632815" y="0"/>
                    </a:moveTo>
                    <a:lnTo>
                      <a:pt x="4181241" y="0"/>
                    </a:lnTo>
                    <a:lnTo>
                      <a:pt x="4181241" y="6050804"/>
                    </a:lnTo>
                    <a:lnTo>
                      <a:pt x="4143527" y="6064641"/>
                    </a:lnTo>
                    <a:cubicBezTo>
                      <a:pt x="4049726" y="6101175"/>
                      <a:pt x="3956991" y="6139708"/>
                      <a:pt x="3865695" y="6180924"/>
                    </a:cubicBezTo>
                    <a:cubicBezTo>
                      <a:pt x="3480010" y="6355034"/>
                      <a:pt x="3133676" y="6586378"/>
                      <a:pt x="2835094" y="6857268"/>
                    </a:cubicBezTo>
                    <a:lnTo>
                      <a:pt x="2834364" y="6858000"/>
                    </a:lnTo>
                    <a:lnTo>
                      <a:pt x="0" y="6858000"/>
                    </a:lnTo>
                    <a:lnTo>
                      <a:pt x="19944" y="6838535"/>
                    </a:lnTo>
                    <a:cubicBezTo>
                      <a:pt x="177256" y="6676691"/>
                      <a:pt x="328823" y="6510813"/>
                      <a:pt x="471968" y="6339529"/>
                    </a:cubicBezTo>
                    <a:cubicBezTo>
                      <a:pt x="759442" y="5995645"/>
                      <a:pt x="1012476" y="5629259"/>
                      <a:pt x="1202762" y="5238397"/>
                    </a:cubicBezTo>
                    <a:cubicBezTo>
                      <a:pt x="1410161" y="4812300"/>
                      <a:pt x="1475814" y="4351189"/>
                      <a:pt x="1485070" y="3892713"/>
                    </a:cubicBezTo>
                    <a:cubicBezTo>
                      <a:pt x="1494434" y="3429517"/>
                      <a:pt x="1452028" y="2966650"/>
                      <a:pt x="1466343" y="2503454"/>
                    </a:cubicBezTo>
                    <a:cubicBezTo>
                      <a:pt x="1478182" y="2120714"/>
                      <a:pt x="1534041" y="1738741"/>
                      <a:pt x="1664056" y="1371478"/>
                    </a:cubicBezTo>
                    <a:cubicBezTo>
                      <a:pt x="1850037" y="846156"/>
                      <a:pt x="2187773" y="383399"/>
                      <a:pt x="2632815" y="0"/>
                    </a:cubicBezTo>
                    <a:close/>
                  </a:path>
                </a:pathLst>
              </a:custGeom>
              <a:solidFill>
                <a:schemeClr val="accent4">
                  <a:alpha val="5000"/>
                </a:schemeClr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6" name="Freeform 6"/>
              <p:cNvSpPr/>
              <p:nvPr/>
            </p:nvSpPr>
            <p:spPr>
              <a:xfrm>
                <a:off x="4899683" y="30219"/>
                <a:ext cx="6022432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6022432" h="6878571">
                    <a:moveTo>
                      <a:pt x="0" y="6878572"/>
                    </a:moveTo>
                    <a:cubicBezTo>
                      <a:pt x="255509" y="6514381"/>
                      <a:pt x="583236" y="6206937"/>
                      <a:pt x="959073" y="5948996"/>
                    </a:cubicBezTo>
                    <a:cubicBezTo>
                      <a:pt x="1744865" y="5409735"/>
                      <a:pt x="2680045" y="5085059"/>
                      <a:pt x="3448509" y="4522309"/>
                    </a:cubicBezTo>
                    <a:cubicBezTo>
                      <a:pt x="3643639" y="4379398"/>
                      <a:pt x="3826283" y="4221670"/>
                      <a:pt x="3987833" y="4046270"/>
                    </a:cubicBezTo>
                    <a:cubicBezTo>
                      <a:pt x="4163374" y="3855614"/>
                      <a:pt x="4298448" y="3636528"/>
                      <a:pt x="4399080" y="3403394"/>
                    </a:cubicBezTo>
                    <a:cubicBezTo>
                      <a:pt x="4596577" y="2946015"/>
                      <a:pt x="4663307" y="2451537"/>
                      <a:pt x="4771365" y="1970779"/>
                    </a:cubicBezTo>
                    <a:cubicBezTo>
                      <a:pt x="4878455" y="1493972"/>
                      <a:pt x="5034623" y="1015848"/>
                      <a:pt x="5362027" y="630034"/>
                    </a:cubicBezTo>
                    <a:cubicBezTo>
                      <a:pt x="5605159" y="343555"/>
                      <a:pt x="5707405" y="225671"/>
                      <a:pt x="6022433" y="0"/>
                    </a:cubicBezTo>
                  </a:path>
                </a:pathLst>
              </a:custGeom>
              <a:noFill/>
              <a:ln w="10760" cap="flat">
                <a:solidFill>
                  <a:srgbClr val="593CFC">
                    <a:alpha val="5000"/>
                  </a:srgbClr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3624937" cy="3885174"/>
              </a:xfrm>
              <a:custGeom>
                <a:avLst/>
                <a:gdLst/>
                <a:ahLst/>
                <a:cxnLst/>
                <a:rect l="l" t="t" r="r" b="b"/>
                <a:pathLst>
                  <a:path w="4384119" h="4403765">
                    <a:moveTo>
                      <a:pt x="4384120" y="0"/>
                    </a:moveTo>
                    <a:cubicBezTo>
                      <a:pt x="4225799" y="117555"/>
                      <a:pt x="4087820" y="253660"/>
                      <a:pt x="3976532" y="406888"/>
                    </a:cubicBezTo>
                    <a:cubicBezTo>
                      <a:pt x="3801637" y="647816"/>
                      <a:pt x="3711767" y="924965"/>
                      <a:pt x="3657093" y="1213969"/>
                    </a:cubicBezTo>
                    <a:cubicBezTo>
                      <a:pt x="3597682" y="1527669"/>
                      <a:pt x="3572174" y="1850699"/>
                      <a:pt x="3479399" y="2155289"/>
                    </a:cubicBezTo>
                    <a:cubicBezTo>
                      <a:pt x="3305795" y="2725393"/>
                      <a:pt x="2884216" y="3200004"/>
                      <a:pt x="2349197" y="3540486"/>
                    </a:cubicBezTo>
                    <a:cubicBezTo>
                      <a:pt x="2083248" y="3709740"/>
                      <a:pt x="1769189" y="3819282"/>
                      <a:pt x="1439848" y="3896225"/>
                    </a:cubicBezTo>
                    <a:cubicBezTo>
                      <a:pt x="1117932" y="3971412"/>
                      <a:pt x="777612" y="4011915"/>
                      <a:pt x="469796" y="4115420"/>
                    </a:cubicBezTo>
                    <a:cubicBezTo>
                      <a:pt x="319655" y="4165911"/>
                      <a:pt x="180385" y="4234842"/>
                      <a:pt x="71250" y="4332640"/>
                    </a:cubicBezTo>
                    <a:cubicBezTo>
                      <a:pt x="46065" y="4355251"/>
                      <a:pt x="22494" y="4379069"/>
                      <a:pt x="0" y="4403765"/>
                    </a:cubicBezTo>
                  </a:path>
                </a:pathLst>
              </a:custGeom>
              <a:noFill/>
              <a:ln w="10760" cap="flat">
                <a:solidFill>
                  <a:srgbClr val="593CFC">
                    <a:alpha val="5000"/>
                  </a:srgbClr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3624936" y="30219"/>
                <a:ext cx="5084778" cy="6797454"/>
              </a:xfrm>
              <a:custGeom>
                <a:avLst/>
                <a:gdLst/>
                <a:ahLst/>
                <a:cxnLst/>
                <a:rect l="l" t="t" r="r" b="b"/>
                <a:pathLst>
                  <a:path w="5084778" h="6878571">
                    <a:moveTo>
                      <a:pt x="0" y="6878572"/>
                    </a:moveTo>
                    <a:cubicBezTo>
                      <a:pt x="205892" y="6514381"/>
                      <a:pt x="491645" y="6206937"/>
                      <a:pt x="832395" y="5948996"/>
                    </a:cubicBezTo>
                    <a:cubicBezTo>
                      <a:pt x="1544677" y="5409735"/>
                      <a:pt x="2435515" y="5085059"/>
                      <a:pt x="3127348" y="4522309"/>
                    </a:cubicBezTo>
                    <a:cubicBezTo>
                      <a:pt x="3302996" y="4379398"/>
                      <a:pt x="3464116" y="4221670"/>
                      <a:pt x="3601772" y="4046270"/>
                    </a:cubicBezTo>
                    <a:cubicBezTo>
                      <a:pt x="3751375" y="3855614"/>
                      <a:pt x="3856528" y="3636528"/>
                      <a:pt x="3925409" y="3403394"/>
                    </a:cubicBezTo>
                    <a:cubicBezTo>
                      <a:pt x="4060482" y="2946015"/>
                      <a:pt x="4059836" y="2451537"/>
                      <a:pt x="4102350" y="1970779"/>
                    </a:cubicBezTo>
                    <a:cubicBezTo>
                      <a:pt x="4144433" y="1493972"/>
                      <a:pt x="4235486" y="1015848"/>
                      <a:pt x="4510260" y="630034"/>
                    </a:cubicBezTo>
                    <a:cubicBezTo>
                      <a:pt x="4714322" y="343555"/>
                      <a:pt x="4800533" y="225671"/>
                      <a:pt x="5084779" y="0"/>
                    </a:cubicBezTo>
                  </a:path>
                </a:pathLst>
              </a:custGeom>
              <a:noFill/>
              <a:ln w="10760" cap="flat">
                <a:solidFill>
                  <a:srgbClr val="593CFC">
                    <a:alpha val="5000"/>
                  </a:srgbClr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flipH="1">
              <a:off x="-23670" y="-11315"/>
              <a:ext cx="2620789" cy="1692151"/>
              <a:chOff x="9899873" y="-22628"/>
              <a:chExt cx="2339465" cy="1510510"/>
            </a:xfrm>
          </p:grpSpPr>
          <p:sp>
            <p:nvSpPr>
              <p:cNvPr id="10" name="Freeform 10"/>
              <p:cNvSpPr/>
              <p:nvPr/>
            </p:nvSpPr>
            <p:spPr>
              <a:xfrm flipH="1">
                <a:off x="11223603" y="901809"/>
                <a:ext cx="533114" cy="586073"/>
              </a:xfrm>
              <a:custGeom>
                <a:avLst/>
                <a:gdLst/>
                <a:ahLst/>
                <a:cxnLst/>
                <a:rect l="l" t="t" r="r" b="b"/>
                <a:pathLst>
                  <a:path w="533114" h="586073">
                    <a:moveTo>
                      <a:pt x="0" y="140398"/>
                    </a:moveTo>
                    <a:lnTo>
                      <a:pt x="174498" y="586073"/>
                    </a:lnTo>
                    <a:lnTo>
                      <a:pt x="322993" y="437293"/>
                    </a:lnTo>
                    <a:lnTo>
                      <a:pt x="533114" y="445579"/>
                    </a:lnTo>
                    <a:lnTo>
                      <a:pt x="35861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1" name="Freeform 11"/>
              <p:cNvSpPr/>
              <p:nvPr/>
            </p:nvSpPr>
            <p:spPr>
              <a:xfrm flipH="1">
                <a:off x="10512372" y="569101"/>
                <a:ext cx="573214" cy="607218"/>
              </a:xfrm>
              <a:custGeom>
                <a:avLst/>
                <a:gdLst/>
                <a:ahLst/>
                <a:cxnLst/>
                <a:rect l="l" t="t" r="r" b="b"/>
                <a:pathLst>
                  <a:path w="573214" h="607218">
                    <a:moveTo>
                      <a:pt x="0" y="193072"/>
                    </a:moveTo>
                    <a:lnTo>
                      <a:pt x="240030" y="607219"/>
                    </a:lnTo>
                    <a:lnTo>
                      <a:pt x="364331" y="437578"/>
                    </a:lnTo>
                    <a:lnTo>
                      <a:pt x="573215" y="414052"/>
                    </a:lnTo>
                    <a:lnTo>
                      <a:pt x="333375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2" name="Freeform 12"/>
              <p:cNvSpPr/>
              <p:nvPr/>
            </p:nvSpPr>
            <p:spPr>
              <a:xfrm flipH="1">
                <a:off x="9899873" y="157436"/>
                <a:ext cx="589311" cy="612743"/>
              </a:xfrm>
              <a:custGeom>
                <a:avLst/>
                <a:gdLst/>
                <a:ahLst/>
                <a:cxnLst/>
                <a:rect l="l" t="t" r="r" b="b"/>
                <a:pathLst>
                  <a:path w="589311" h="612743">
                    <a:moveTo>
                      <a:pt x="0" y="219742"/>
                    </a:moveTo>
                    <a:lnTo>
                      <a:pt x="272987" y="612743"/>
                    </a:lnTo>
                    <a:lnTo>
                      <a:pt x="383000" y="433673"/>
                    </a:lnTo>
                    <a:lnTo>
                      <a:pt x="589312" y="393097"/>
                    </a:lnTo>
                    <a:lnTo>
                      <a:pt x="316421" y="0"/>
                    </a:lnTo>
                    <a:close/>
                  </a:path>
                </a:pathLst>
              </a:custGeom>
              <a:solidFill>
                <a:srgbClr val="35BEAB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  <p:sp>
            <p:nvSpPr>
              <p:cNvPr id="13" name="Freeform 13"/>
              <p:cNvSpPr/>
              <p:nvPr/>
            </p:nvSpPr>
            <p:spPr>
              <a:xfrm flipH="1">
                <a:off x="9931834" y="-22628"/>
                <a:ext cx="2307504" cy="1115472"/>
              </a:xfrm>
              <a:custGeom>
                <a:avLst/>
                <a:gdLst/>
                <a:ahLst/>
                <a:cxnLst/>
                <a:rect l="l" t="t" r="r" b="b"/>
                <a:pathLst>
                  <a:path w="2307504" h="1115472">
                    <a:moveTo>
                      <a:pt x="0" y="1108026"/>
                    </a:moveTo>
                    <a:cubicBezTo>
                      <a:pt x="181624" y="1143782"/>
                      <a:pt x="917139" y="1091946"/>
                      <a:pt x="2307504" y="0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14" name="AutoShape 14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000000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id="15" name="AutoShape 15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600" indent="-228600" algn="l">
              <a:lnSpc>
                <a:spcPct val="120000"/>
              </a:lnSpc>
              <a:spcBef>
                <a:spcPts val="1000"/>
              </a:spcBef>
            </a:pPr>
            <a:r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Click to add text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600" b="0" i="0" u="none" baseline="0">
                <a:solidFill>
                  <a:srgbClr val="000000"/>
                </a:solidFill>
                <a:latin typeface="Arial"/>
                <a:ea typeface="Arial"/>
              </a:rPr>
              <a:t>Second level</a:t>
            </a:r>
          </a:p>
          <a:p>
            <a:pPr marL="1143000" lvl="2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Third level</a:t>
            </a:r>
          </a:p>
          <a:p>
            <a:pPr marL="1600200" lvl="3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Fourth level</a:t>
            </a:r>
          </a:p>
          <a:p>
            <a:pPr marL="2057400" lvl="4" indent="-228600" algn="l">
              <a:lnSpc>
                <a:spcPct val="120000"/>
              </a:lnSpc>
              <a:spcBef>
                <a:spcPts val="500"/>
              </a:spcBef>
            </a:pPr>
            <a:r>
              <a:rPr lang="en-US" sz="1200" b="0" i="0" u="none" baseline="0">
                <a:solidFill>
                  <a:srgbClr val="000000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id="16" name="AutoShape 16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2024/8/7</a:t>
            </a:r>
          </a:p>
        </p:txBody>
      </p:sp>
      <p:sp>
        <p:nvSpPr>
          <p:cNvPr id="17" name="AutoShape 17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en-US" sz="1800" b="0" i="0" u="none" baseline="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 lang="en-US" sz="1800" b="0" i="0" u="none" baseline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5562600" y="1676400"/>
            <a:ext cx="5921065" cy="1878412"/>
          </a:xfrm>
        </p:spPr>
        <p:txBody>
          <a:bodyPr vert="horz" wrap="square" lIns="91440" tIns="45720" rIns="91440" bIns="45720" anchor="b">
            <a:normAutofit fontScale="90000"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4400" b="1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Python Operators, Math Module, and List Details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Greater Than or Equal To (&gt;=)</a:t>
            </a:r>
          </a:p>
        </p:txBody>
      </p:sp>
      <p:sp>
        <p:nvSpPr>
          <p:cNvPr id="3" name="AutoShape 3"/>
          <p:cNvSpPr/>
          <p:nvPr/>
        </p:nvSpPr>
        <p:spPr>
          <a:xfrm>
            <a:off x="957387" y="3185241"/>
            <a:ext cx="4235872" cy="1651566"/>
          </a:xfrm>
          <a:prstGeom prst="rect">
            <a:avLst/>
          </a:prstGeom>
          <a:noFill/>
          <a:ln>
            <a:noFill/>
          </a:ln>
        </p:spPr>
        <p:txBody>
          <a:bodyPr vert="horz" wrap="square" lIns="73111" tIns="36556" rIns="73111" bIns="36556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Greater Than or Equal To (&gt;=). Checks if the left operand is greater than or equal to the right; returns `True` if it is, `False` otherwise. Example: `5 &gt;= 3` returns `True`.</a:t>
            </a:r>
          </a:p>
        </p:txBody>
      </p:sp>
      <p:sp>
        <p:nvSpPr>
          <p:cNvPr id="4" name="AutoShape 4"/>
          <p:cNvSpPr/>
          <p:nvPr/>
        </p:nvSpPr>
        <p:spPr>
          <a:xfrm>
            <a:off x="957388" y="2357368"/>
            <a:ext cx="4235872" cy="31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73111" tIns="36556" rIns="73111" bIns="36556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957388" y="2931264"/>
            <a:ext cx="3960200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</a:ln>
        </p:spPr>
      </p:cxnSp>
      <p:sp>
        <p:nvSpPr>
          <p:cNvPr id="6" name="AutoShape 6"/>
          <p:cNvSpPr/>
          <p:nvPr/>
        </p:nvSpPr>
        <p:spPr>
          <a:xfrm>
            <a:off x="6920357" y="1571895"/>
            <a:ext cx="4306260" cy="4306260"/>
          </a:xfrm>
          <a:prstGeom prst="ellipse">
            <a:avLst/>
          </a:prstGeom>
          <a:solidFill>
            <a:srgbClr val="9656DC">
              <a:alpha val="14902"/>
            </a:srgbClr>
          </a:solidFill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pic>
        <p:nvPicPr>
          <p:cNvPr id="7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91" y="1791229"/>
            <a:ext cx="3867592" cy="38602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Less Than or Equal To (&lt;=)</a:t>
            </a:r>
          </a:p>
        </p:txBody>
      </p:sp>
      <p:sp>
        <p:nvSpPr>
          <p:cNvPr id="3" name="AutoShape 3"/>
          <p:cNvSpPr/>
          <p:nvPr/>
        </p:nvSpPr>
        <p:spPr>
          <a:xfrm>
            <a:off x="4296258" y="1437575"/>
            <a:ext cx="6341013" cy="4372060"/>
          </a:xfrm>
          <a:prstGeom prst="roundRect">
            <a:avLst>
              <a:gd name="adj" fmla="val 5500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txBody>
          <a:bodyPr vert="horz" lIns="91440" tIns="45720" rIns="91440" bIns="45720" anchor="ctr"/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813605" y="2284574"/>
            <a:ext cx="477079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13605" y="2862952"/>
            <a:ext cx="4770791" cy="13469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Less Than or Equal To (&lt;=). Checks if the left operand is less than or equal to the right; returns `True` if it is, `False` otherwise. Example: `5 &lt;= 3` returns `False`.</a:t>
            </a:r>
            <a:endParaRPr lang="en-US" sz="1100"/>
          </a:p>
        </p:txBody>
      </p:sp>
      <p:pic>
        <p:nvPicPr>
          <p:cNvPr id="6" name="image1.png"/>
          <p:cNvPicPr>
            <a:picLocks noChangeAspect="1"/>
          </p:cNvPicPr>
          <p:nvPr/>
        </p:nvPicPr>
        <p:blipFill rotWithShape="1">
          <a:blip r:embed="rId2"/>
          <a:srcRect l="6827" r="6842" b="12316"/>
          <a:stretch>
            <a:fillRect/>
          </a:stretch>
        </p:blipFill>
        <p:spPr>
          <a:xfrm>
            <a:off x="608940" y="1437575"/>
            <a:ext cx="2865966" cy="43720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Logical Operators</a:t>
            </a:r>
          </a:p>
        </p:txBody>
      </p:sp>
      <p:sp>
        <p:nvSpPr>
          <p:cNvPr id="3" name="AutoShape 3"/>
          <p:cNvSpPr/>
          <p:nvPr/>
        </p:nvSpPr>
        <p:spPr>
          <a:xfrm>
            <a:off x="5536800" y="1327515"/>
            <a:ext cx="60959" cy="4801823"/>
          </a:xfrm>
          <a:prstGeom prst="rect">
            <a:avLst/>
          </a:prstGeom>
          <a:solidFill>
            <a:srgbClr val="F0F0F0">
              <a:lumMod val="100000"/>
            </a:srgbClr>
          </a:solidFill>
          <a:ln w="12700" cap="flat" cmpd="sng">
            <a:solidFill>
              <a:srgbClr val="FFFFFF">
                <a:lumMod val="95000"/>
              </a:srgb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 rot="16200000">
            <a:off x="4084390" y="4199126"/>
            <a:ext cx="1189683" cy="1168717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 cap="flat" cmpd="sng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 rot="16200000">
            <a:off x="4191586" y="4292616"/>
            <a:ext cx="997360" cy="979782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00"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 rot="10800000" flipV="1">
            <a:off x="4423654" y="4587119"/>
            <a:ext cx="482637" cy="329342"/>
          </a:xfrm>
          <a:custGeom>
            <a:avLst/>
            <a:gdLst/>
            <a:ahLst/>
            <a:cxnLst/>
            <a:rect l="l" t="t" r="r" b="b"/>
            <a:pathLst>
              <a:path w="607639" h="414642">
                <a:moveTo>
                  <a:pt x="20293" y="364067"/>
                </a:moveTo>
                <a:lnTo>
                  <a:pt x="20293" y="384244"/>
                </a:lnTo>
                <a:cubicBezTo>
                  <a:pt x="20293" y="390377"/>
                  <a:pt x="24298" y="394377"/>
                  <a:pt x="30351" y="394377"/>
                </a:cubicBezTo>
                <a:lnTo>
                  <a:pt x="577199" y="394377"/>
                </a:lnTo>
                <a:cubicBezTo>
                  <a:pt x="583341" y="394377"/>
                  <a:pt x="587346" y="390377"/>
                  <a:pt x="587346" y="384244"/>
                </a:cubicBezTo>
                <a:lnTo>
                  <a:pt x="587346" y="364067"/>
                </a:lnTo>
                <a:lnTo>
                  <a:pt x="556995" y="364067"/>
                </a:lnTo>
                <a:lnTo>
                  <a:pt x="394916" y="364067"/>
                </a:lnTo>
                <a:lnTo>
                  <a:pt x="394916" y="374200"/>
                </a:lnTo>
                <a:cubicBezTo>
                  <a:pt x="394916" y="380244"/>
                  <a:pt x="390911" y="384244"/>
                  <a:pt x="384859" y="384244"/>
                </a:cubicBezTo>
                <a:lnTo>
                  <a:pt x="222780" y="384244"/>
                </a:lnTo>
                <a:cubicBezTo>
                  <a:pt x="216728" y="384244"/>
                  <a:pt x="212634" y="380244"/>
                  <a:pt x="212634" y="374200"/>
                </a:cubicBezTo>
                <a:lnTo>
                  <a:pt x="212634" y="364067"/>
                </a:lnTo>
                <a:lnTo>
                  <a:pt x="50644" y="364067"/>
                </a:lnTo>
                <a:close/>
                <a:moveTo>
                  <a:pt x="141754" y="232583"/>
                </a:moveTo>
                <a:lnTo>
                  <a:pt x="161961" y="232583"/>
                </a:lnTo>
                <a:cubicBezTo>
                  <a:pt x="168104" y="232583"/>
                  <a:pt x="172110" y="236584"/>
                  <a:pt x="172110" y="242719"/>
                </a:cubicBezTo>
                <a:cubicBezTo>
                  <a:pt x="172110" y="248764"/>
                  <a:pt x="168104" y="252765"/>
                  <a:pt x="161961" y="252765"/>
                </a:cubicBezTo>
                <a:lnTo>
                  <a:pt x="141754" y="252765"/>
                </a:lnTo>
                <a:cubicBezTo>
                  <a:pt x="135700" y="252765"/>
                  <a:pt x="131605" y="248764"/>
                  <a:pt x="131605" y="242719"/>
                </a:cubicBezTo>
                <a:cubicBezTo>
                  <a:pt x="131605" y="236584"/>
                  <a:pt x="135700" y="232583"/>
                  <a:pt x="141754" y="232583"/>
                </a:cubicBezTo>
                <a:close/>
                <a:moveTo>
                  <a:pt x="141758" y="192149"/>
                </a:moveTo>
                <a:lnTo>
                  <a:pt x="182279" y="192149"/>
                </a:lnTo>
                <a:cubicBezTo>
                  <a:pt x="188335" y="192149"/>
                  <a:pt x="192432" y="196150"/>
                  <a:pt x="192432" y="202196"/>
                </a:cubicBezTo>
                <a:cubicBezTo>
                  <a:pt x="192432" y="208330"/>
                  <a:pt x="188335" y="212331"/>
                  <a:pt x="182279" y="212331"/>
                </a:cubicBezTo>
                <a:lnTo>
                  <a:pt x="141758" y="212331"/>
                </a:lnTo>
                <a:cubicBezTo>
                  <a:pt x="135702" y="212331"/>
                  <a:pt x="131605" y="208330"/>
                  <a:pt x="131605" y="202196"/>
                </a:cubicBezTo>
                <a:cubicBezTo>
                  <a:pt x="131605" y="196150"/>
                  <a:pt x="135702" y="192149"/>
                  <a:pt x="141758" y="192149"/>
                </a:cubicBezTo>
                <a:close/>
                <a:moveTo>
                  <a:pt x="141754" y="151716"/>
                </a:moveTo>
                <a:lnTo>
                  <a:pt x="161961" y="151716"/>
                </a:lnTo>
                <a:cubicBezTo>
                  <a:pt x="168104" y="151716"/>
                  <a:pt x="172110" y="155717"/>
                  <a:pt x="172110" y="161763"/>
                </a:cubicBezTo>
                <a:cubicBezTo>
                  <a:pt x="172110" y="167897"/>
                  <a:pt x="168104" y="171898"/>
                  <a:pt x="161961" y="171898"/>
                </a:cubicBezTo>
                <a:lnTo>
                  <a:pt x="141754" y="171898"/>
                </a:lnTo>
                <a:cubicBezTo>
                  <a:pt x="135700" y="171898"/>
                  <a:pt x="131605" y="167897"/>
                  <a:pt x="131605" y="161763"/>
                </a:cubicBezTo>
                <a:cubicBezTo>
                  <a:pt x="131605" y="155717"/>
                  <a:pt x="135700" y="151716"/>
                  <a:pt x="141754" y="151716"/>
                </a:cubicBezTo>
                <a:close/>
                <a:moveTo>
                  <a:pt x="141758" y="111211"/>
                </a:moveTo>
                <a:lnTo>
                  <a:pt x="182279" y="111211"/>
                </a:lnTo>
                <a:cubicBezTo>
                  <a:pt x="188335" y="111211"/>
                  <a:pt x="192432" y="115297"/>
                  <a:pt x="192432" y="121337"/>
                </a:cubicBezTo>
                <a:cubicBezTo>
                  <a:pt x="192432" y="127377"/>
                  <a:pt x="188335" y="131463"/>
                  <a:pt x="182279" y="131463"/>
                </a:cubicBezTo>
                <a:lnTo>
                  <a:pt x="141758" y="131463"/>
                </a:lnTo>
                <a:cubicBezTo>
                  <a:pt x="135702" y="131463"/>
                  <a:pt x="131605" y="127377"/>
                  <a:pt x="131605" y="121337"/>
                </a:cubicBezTo>
                <a:cubicBezTo>
                  <a:pt x="131605" y="115297"/>
                  <a:pt x="135702" y="111211"/>
                  <a:pt x="141758" y="111211"/>
                </a:cubicBezTo>
                <a:close/>
                <a:moveTo>
                  <a:pt x="425367" y="101191"/>
                </a:moveTo>
                <a:lnTo>
                  <a:pt x="496228" y="101191"/>
                </a:lnTo>
                <a:cubicBezTo>
                  <a:pt x="502282" y="101191"/>
                  <a:pt x="506377" y="105189"/>
                  <a:pt x="506377" y="111231"/>
                </a:cubicBezTo>
                <a:lnTo>
                  <a:pt x="506377" y="182042"/>
                </a:lnTo>
                <a:cubicBezTo>
                  <a:pt x="506377" y="188084"/>
                  <a:pt x="502282" y="192171"/>
                  <a:pt x="496228" y="192171"/>
                </a:cubicBezTo>
                <a:cubicBezTo>
                  <a:pt x="490175" y="192171"/>
                  <a:pt x="486080" y="188084"/>
                  <a:pt x="486080" y="182042"/>
                </a:cubicBezTo>
                <a:lnTo>
                  <a:pt x="486080" y="135575"/>
                </a:lnTo>
                <a:lnTo>
                  <a:pt x="402043" y="219447"/>
                </a:lnTo>
                <a:cubicBezTo>
                  <a:pt x="399996" y="221491"/>
                  <a:pt x="397948" y="222468"/>
                  <a:pt x="394921" y="222468"/>
                </a:cubicBezTo>
                <a:cubicBezTo>
                  <a:pt x="391895" y="222468"/>
                  <a:pt x="389847" y="221491"/>
                  <a:pt x="387889" y="219447"/>
                </a:cubicBezTo>
                <a:lnTo>
                  <a:pt x="344268" y="176001"/>
                </a:lnTo>
                <a:lnTo>
                  <a:pt x="270380" y="249744"/>
                </a:lnTo>
                <a:cubicBezTo>
                  <a:pt x="268332" y="251788"/>
                  <a:pt x="266285" y="252765"/>
                  <a:pt x="263258" y="252765"/>
                </a:cubicBezTo>
                <a:cubicBezTo>
                  <a:pt x="260231" y="252765"/>
                  <a:pt x="258184" y="251788"/>
                  <a:pt x="256225" y="249744"/>
                </a:cubicBezTo>
                <a:cubicBezTo>
                  <a:pt x="252130" y="245746"/>
                  <a:pt x="252130" y="239616"/>
                  <a:pt x="256225" y="235617"/>
                </a:cubicBezTo>
                <a:lnTo>
                  <a:pt x="337235" y="154766"/>
                </a:lnTo>
                <a:cubicBezTo>
                  <a:pt x="337769" y="154233"/>
                  <a:pt x="338303" y="153789"/>
                  <a:pt x="338837" y="153433"/>
                </a:cubicBezTo>
                <a:cubicBezTo>
                  <a:pt x="339372" y="152989"/>
                  <a:pt x="339995" y="152723"/>
                  <a:pt x="340618" y="152456"/>
                </a:cubicBezTo>
                <a:cubicBezTo>
                  <a:pt x="340885" y="152367"/>
                  <a:pt x="341152" y="152190"/>
                  <a:pt x="341508" y="152101"/>
                </a:cubicBezTo>
                <a:cubicBezTo>
                  <a:pt x="342131" y="151923"/>
                  <a:pt x="342754" y="151834"/>
                  <a:pt x="343378" y="151745"/>
                </a:cubicBezTo>
                <a:cubicBezTo>
                  <a:pt x="343645" y="151745"/>
                  <a:pt x="344001" y="151745"/>
                  <a:pt x="344268" y="151745"/>
                </a:cubicBezTo>
                <a:cubicBezTo>
                  <a:pt x="344980" y="151745"/>
                  <a:pt x="345603" y="151745"/>
                  <a:pt x="346226" y="151923"/>
                </a:cubicBezTo>
                <a:cubicBezTo>
                  <a:pt x="348096" y="152278"/>
                  <a:pt x="349876" y="153256"/>
                  <a:pt x="351390" y="154766"/>
                </a:cubicBezTo>
                <a:lnTo>
                  <a:pt x="394921" y="198213"/>
                </a:lnTo>
                <a:lnTo>
                  <a:pt x="471925" y="121359"/>
                </a:lnTo>
                <a:lnTo>
                  <a:pt x="425367" y="121359"/>
                </a:lnTo>
                <a:cubicBezTo>
                  <a:pt x="419224" y="121359"/>
                  <a:pt x="415218" y="117361"/>
                  <a:pt x="415218" y="111231"/>
                </a:cubicBezTo>
                <a:cubicBezTo>
                  <a:pt x="415218" y="105189"/>
                  <a:pt x="419224" y="101191"/>
                  <a:pt x="425367" y="101191"/>
                </a:cubicBezTo>
                <a:close/>
                <a:moveTo>
                  <a:pt x="101297" y="91029"/>
                </a:moveTo>
                <a:cubicBezTo>
                  <a:pt x="107337" y="91029"/>
                  <a:pt x="111423" y="95028"/>
                  <a:pt x="111423" y="101159"/>
                </a:cubicBezTo>
                <a:lnTo>
                  <a:pt x="111423" y="262887"/>
                </a:lnTo>
                <a:cubicBezTo>
                  <a:pt x="111423" y="268929"/>
                  <a:pt x="107337" y="273017"/>
                  <a:pt x="101297" y="273017"/>
                </a:cubicBezTo>
                <a:cubicBezTo>
                  <a:pt x="95257" y="273017"/>
                  <a:pt x="91171" y="268929"/>
                  <a:pt x="91171" y="262887"/>
                </a:cubicBezTo>
                <a:lnTo>
                  <a:pt x="91171" y="101159"/>
                </a:lnTo>
                <a:cubicBezTo>
                  <a:pt x="91171" y="95028"/>
                  <a:pt x="95257" y="91029"/>
                  <a:pt x="101297" y="91029"/>
                </a:cubicBezTo>
                <a:close/>
                <a:moveTo>
                  <a:pt x="70848" y="20177"/>
                </a:moveTo>
                <a:cubicBezTo>
                  <a:pt x="64796" y="20177"/>
                  <a:pt x="60791" y="24265"/>
                  <a:pt x="60791" y="30309"/>
                </a:cubicBezTo>
                <a:lnTo>
                  <a:pt x="60791" y="343802"/>
                </a:lnTo>
                <a:lnTo>
                  <a:pt x="222780" y="343802"/>
                </a:lnTo>
                <a:cubicBezTo>
                  <a:pt x="228833" y="343802"/>
                  <a:pt x="232927" y="347890"/>
                  <a:pt x="232927" y="353935"/>
                </a:cubicBezTo>
                <a:lnTo>
                  <a:pt x="232927" y="364067"/>
                </a:lnTo>
                <a:lnTo>
                  <a:pt x="374712" y="364067"/>
                </a:lnTo>
                <a:lnTo>
                  <a:pt x="374712" y="353935"/>
                </a:lnTo>
                <a:cubicBezTo>
                  <a:pt x="374712" y="347890"/>
                  <a:pt x="378717" y="343802"/>
                  <a:pt x="384859" y="343802"/>
                </a:cubicBezTo>
                <a:lnTo>
                  <a:pt x="546848" y="343802"/>
                </a:lnTo>
                <a:lnTo>
                  <a:pt x="546848" y="30309"/>
                </a:lnTo>
                <a:cubicBezTo>
                  <a:pt x="546848" y="24265"/>
                  <a:pt x="542754" y="20177"/>
                  <a:pt x="536702" y="20177"/>
                </a:cubicBezTo>
                <a:close/>
                <a:moveTo>
                  <a:pt x="70848" y="0"/>
                </a:moveTo>
                <a:lnTo>
                  <a:pt x="536702" y="0"/>
                </a:lnTo>
                <a:cubicBezTo>
                  <a:pt x="553969" y="0"/>
                  <a:pt x="567142" y="13155"/>
                  <a:pt x="567142" y="30309"/>
                </a:cubicBezTo>
                <a:lnTo>
                  <a:pt x="567142" y="343802"/>
                </a:lnTo>
                <a:lnTo>
                  <a:pt x="597492" y="343802"/>
                </a:lnTo>
                <a:cubicBezTo>
                  <a:pt x="603545" y="343802"/>
                  <a:pt x="607639" y="347890"/>
                  <a:pt x="607639" y="353935"/>
                </a:cubicBezTo>
                <a:lnTo>
                  <a:pt x="607639" y="384244"/>
                </a:lnTo>
                <a:cubicBezTo>
                  <a:pt x="607639" y="401487"/>
                  <a:pt x="594466" y="414642"/>
                  <a:pt x="577199" y="414642"/>
                </a:cubicBezTo>
                <a:lnTo>
                  <a:pt x="30351" y="414642"/>
                </a:lnTo>
                <a:cubicBezTo>
                  <a:pt x="13173" y="414642"/>
                  <a:pt x="0" y="401487"/>
                  <a:pt x="0" y="384244"/>
                </a:cubicBezTo>
                <a:lnTo>
                  <a:pt x="0" y="353935"/>
                </a:lnTo>
                <a:cubicBezTo>
                  <a:pt x="0" y="347890"/>
                  <a:pt x="4094" y="343802"/>
                  <a:pt x="10147" y="343802"/>
                </a:cubicBezTo>
                <a:lnTo>
                  <a:pt x="40497" y="343802"/>
                </a:lnTo>
                <a:lnTo>
                  <a:pt x="40497" y="30309"/>
                </a:lnTo>
                <a:cubicBezTo>
                  <a:pt x="40497" y="13155"/>
                  <a:pt x="53670" y="0"/>
                  <a:pt x="70848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lIns="91440" tIns="45720" rIns="91440" bIns="45720" anchor="ctr">
            <a:normAutofit fontScale="92500" lnSpcReduction="10000"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 rot="16200000">
            <a:off x="4039984" y="1567670"/>
            <a:ext cx="1234483" cy="1212728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 cap="flat" cmpd="sng">
            <a:solidFill>
              <a:srgbClr val="000000">
                <a:lumMod val="50000"/>
                <a:lumOff val="50000"/>
              </a:srgb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 rot="16200000">
            <a:off x="4151216" y="1664680"/>
            <a:ext cx="1034918" cy="1016679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0000"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4392538" y="1893285"/>
            <a:ext cx="579957" cy="579195"/>
          </a:xfrm>
          <a:custGeom>
            <a:avLst/>
            <a:gdLst/>
            <a:ahLst/>
            <a:cxnLst/>
            <a:rect l="l" t="t" r="r" b="b"/>
            <a:pathLst>
              <a:path w="591547" h="590770">
                <a:moveTo>
                  <a:pt x="86413" y="515758"/>
                </a:moveTo>
                <a:lnTo>
                  <a:pt x="171919" y="515758"/>
                </a:lnTo>
                <a:lnTo>
                  <a:pt x="171919" y="537523"/>
                </a:lnTo>
                <a:lnTo>
                  <a:pt x="86413" y="537523"/>
                </a:lnTo>
                <a:close/>
                <a:moveTo>
                  <a:pt x="86413" y="461733"/>
                </a:moveTo>
                <a:lnTo>
                  <a:pt x="171919" y="461733"/>
                </a:lnTo>
                <a:lnTo>
                  <a:pt x="171919" y="483498"/>
                </a:lnTo>
                <a:lnTo>
                  <a:pt x="86413" y="483498"/>
                </a:lnTo>
                <a:close/>
                <a:moveTo>
                  <a:pt x="86413" y="408616"/>
                </a:moveTo>
                <a:lnTo>
                  <a:pt x="171919" y="408616"/>
                </a:lnTo>
                <a:lnTo>
                  <a:pt x="171919" y="429474"/>
                </a:lnTo>
                <a:lnTo>
                  <a:pt x="86413" y="429474"/>
                </a:lnTo>
                <a:close/>
                <a:moveTo>
                  <a:pt x="204177" y="357041"/>
                </a:moveTo>
                <a:lnTo>
                  <a:pt x="204177" y="569815"/>
                </a:lnTo>
                <a:lnTo>
                  <a:pt x="333300" y="569815"/>
                </a:lnTo>
                <a:lnTo>
                  <a:pt x="333300" y="382026"/>
                </a:lnTo>
                <a:close/>
                <a:moveTo>
                  <a:pt x="183194" y="357041"/>
                </a:moveTo>
                <a:lnTo>
                  <a:pt x="75053" y="382026"/>
                </a:lnTo>
                <a:lnTo>
                  <a:pt x="75053" y="569815"/>
                </a:lnTo>
                <a:lnTo>
                  <a:pt x="183194" y="569815"/>
                </a:lnTo>
                <a:close/>
                <a:moveTo>
                  <a:pt x="247709" y="311838"/>
                </a:moveTo>
                <a:lnTo>
                  <a:pt x="322851" y="311838"/>
                </a:lnTo>
                <a:lnTo>
                  <a:pt x="322851" y="332826"/>
                </a:lnTo>
                <a:lnTo>
                  <a:pt x="247709" y="332826"/>
                </a:lnTo>
                <a:close/>
                <a:moveTo>
                  <a:pt x="247709" y="257944"/>
                </a:moveTo>
                <a:lnTo>
                  <a:pt x="322851" y="257944"/>
                </a:lnTo>
                <a:lnTo>
                  <a:pt x="322851" y="279580"/>
                </a:lnTo>
                <a:lnTo>
                  <a:pt x="247709" y="279580"/>
                </a:lnTo>
                <a:close/>
                <a:moveTo>
                  <a:pt x="247709" y="203919"/>
                </a:moveTo>
                <a:lnTo>
                  <a:pt x="322851" y="203919"/>
                </a:lnTo>
                <a:lnTo>
                  <a:pt x="322851" y="225684"/>
                </a:lnTo>
                <a:lnTo>
                  <a:pt x="247709" y="225684"/>
                </a:lnTo>
                <a:close/>
                <a:moveTo>
                  <a:pt x="247709" y="150672"/>
                </a:moveTo>
                <a:lnTo>
                  <a:pt x="322851" y="150672"/>
                </a:lnTo>
                <a:lnTo>
                  <a:pt x="322851" y="171660"/>
                </a:lnTo>
                <a:lnTo>
                  <a:pt x="247709" y="171660"/>
                </a:lnTo>
                <a:close/>
                <a:moveTo>
                  <a:pt x="355090" y="102357"/>
                </a:moveTo>
                <a:lnTo>
                  <a:pt x="355090" y="373160"/>
                </a:lnTo>
                <a:lnTo>
                  <a:pt x="355090" y="376384"/>
                </a:lnTo>
                <a:lnTo>
                  <a:pt x="355090" y="569815"/>
                </a:lnTo>
                <a:lnTo>
                  <a:pt x="484213" y="569815"/>
                </a:lnTo>
                <a:lnTo>
                  <a:pt x="484213" y="154744"/>
                </a:lnTo>
                <a:close/>
                <a:moveTo>
                  <a:pt x="333300" y="99939"/>
                </a:moveTo>
                <a:lnTo>
                  <a:pt x="236458" y="125730"/>
                </a:lnTo>
                <a:lnTo>
                  <a:pt x="236458" y="341728"/>
                </a:lnTo>
                <a:lnTo>
                  <a:pt x="333300" y="360265"/>
                </a:lnTo>
                <a:close/>
                <a:moveTo>
                  <a:pt x="397862" y="21761"/>
                </a:moveTo>
                <a:cubicBezTo>
                  <a:pt x="392213" y="21761"/>
                  <a:pt x="387371" y="26596"/>
                  <a:pt x="387371" y="32238"/>
                </a:cubicBezTo>
                <a:cubicBezTo>
                  <a:pt x="387371" y="37880"/>
                  <a:pt x="392213" y="42716"/>
                  <a:pt x="397862" y="42716"/>
                </a:cubicBezTo>
                <a:cubicBezTo>
                  <a:pt x="404318" y="42716"/>
                  <a:pt x="409160" y="37880"/>
                  <a:pt x="409160" y="32238"/>
                </a:cubicBezTo>
                <a:cubicBezTo>
                  <a:pt x="409160" y="26596"/>
                  <a:pt x="404318" y="21761"/>
                  <a:pt x="397862" y="21761"/>
                </a:cubicBezTo>
                <a:close/>
                <a:moveTo>
                  <a:pt x="397862" y="0"/>
                </a:moveTo>
                <a:cubicBezTo>
                  <a:pt x="415616" y="0"/>
                  <a:pt x="430143" y="14507"/>
                  <a:pt x="430143" y="32238"/>
                </a:cubicBezTo>
                <a:cubicBezTo>
                  <a:pt x="430143" y="45940"/>
                  <a:pt x="421266" y="58029"/>
                  <a:pt x="409160" y="62865"/>
                </a:cubicBezTo>
                <a:lnTo>
                  <a:pt x="409160" y="100745"/>
                </a:lnTo>
                <a:lnTo>
                  <a:pt x="498740" y="137819"/>
                </a:lnTo>
                <a:cubicBezTo>
                  <a:pt x="502775" y="139431"/>
                  <a:pt x="506003" y="143461"/>
                  <a:pt x="506003" y="147491"/>
                </a:cubicBezTo>
                <a:lnTo>
                  <a:pt x="506003" y="569815"/>
                </a:lnTo>
                <a:lnTo>
                  <a:pt x="591547" y="569815"/>
                </a:lnTo>
                <a:lnTo>
                  <a:pt x="591547" y="590770"/>
                </a:lnTo>
                <a:lnTo>
                  <a:pt x="494705" y="590770"/>
                </a:lnTo>
                <a:lnTo>
                  <a:pt x="344598" y="590770"/>
                </a:lnTo>
                <a:lnTo>
                  <a:pt x="193685" y="590770"/>
                </a:lnTo>
                <a:lnTo>
                  <a:pt x="64562" y="590770"/>
                </a:lnTo>
                <a:lnTo>
                  <a:pt x="0" y="590770"/>
                </a:lnTo>
                <a:lnTo>
                  <a:pt x="0" y="569815"/>
                </a:lnTo>
                <a:lnTo>
                  <a:pt x="54070" y="569815"/>
                </a:lnTo>
                <a:lnTo>
                  <a:pt x="54070" y="373160"/>
                </a:lnTo>
                <a:cubicBezTo>
                  <a:pt x="54070" y="368324"/>
                  <a:pt x="57298" y="364294"/>
                  <a:pt x="62141" y="362683"/>
                </a:cubicBezTo>
                <a:lnTo>
                  <a:pt x="191264" y="333668"/>
                </a:lnTo>
                <a:cubicBezTo>
                  <a:pt x="192878" y="332862"/>
                  <a:pt x="194492" y="332862"/>
                  <a:pt x="195299" y="333668"/>
                </a:cubicBezTo>
                <a:cubicBezTo>
                  <a:pt x="196106" y="333668"/>
                  <a:pt x="196106" y="333668"/>
                  <a:pt x="196106" y="333668"/>
                </a:cubicBezTo>
                <a:lnTo>
                  <a:pt x="215475" y="336892"/>
                </a:lnTo>
                <a:lnTo>
                  <a:pt x="215475" y="116864"/>
                </a:lnTo>
                <a:cubicBezTo>
                  <a:pt x="215475" y="112028"/>
                  <a:pt x="218703" y="107999"/>
                  <a:pt x="223545" y="106387"/>
                </a:cubicBezTo>
                <a:lnTo>
                  <a:pt x="341370" y="75760"/>
                </a:lnTo>
                <a:cubicBezTo>
                  <a:pt x="342177" y="75760"/>
                  <a:pt x="342177" y="75760"/>
                  <a:pt x="342984" y="75760"/>
                </a:cubicBezTo>
                <a:cubicBezTo>
                  <a:pt x="343791" y="75760"/>
                  <a:pt x="344598" y="74954"/>
                  <a:pt x="345405" y="75760"/>
                </a:cubicBezTo>
                <a:cubicBezTo>
                  <a:pt x="346213" y="75760"/>
                  <a:pt x="347020" y="75760"/>
                  <a:pt x="347020" y="75760"/>
                </a:cubicBezTo>
                <a:cubicBezTo>
                  <a:pt x="347827" y="75760"/>
                  <a:pt x="347827" y="75760"/>
                  <a:pt x="348634" y="75760"/>
                </a:cubicBezTo>
                <a:lnTo>
                  <a:pt x="387371" y="91879"/>
                </a:lnTo>
                <a:lnTo>
                  <a:pt x="387371" y="62865"/>
                </a:lnTo>
                <a:cubicBezTo>
                  <a:pt x="375265" y="58029"/>
                  <a:pt x="365581" y="45940"/>
                  <a:pt x="365581" y="32238"/>
                </a:cubicBezTo>
                <a:cubicBezTo>
                  <a:pt x="365581" y="14507"/>
                  <a:pt x="380107" y="0"/>
                  <a:pt x="39786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AutoShape 10"/>
          <p:cNvSpPr/>
          <p:nvPr/>
        </p:nvSpPr>
        <p:spPr>
          <a:xfrm rot="16200000">
            <a:off x="5806253" y="2556340"/>
            <a:ext cx="1753838" cy="1722930"/>
          </a:xfrm>
          <a:prstGeom prst="round2DiagRect">
            <a:avLst>
              <a:gd name="adj1" fmla="val 50000"/>
              <a:gd name="adj2" fmla="val 0"/>
            </a:avLst>
          </a:prstGeom>
          <a:noFill/>
          <a:ln w="28575" cap="flat" cmpd="sng">
            <a:solidFill>
              <a:schemeClr val="accent2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AutoShape 11"/>
          <p:cNvSpPr/>
          <p:nvPr/>
        </p:nvSpPr>
        <p:spPr>
          <a:xfrm rot="16200000">
            <a:off x="5964281" y="2694162"/>
            <a:ext cx="1470315" cy="144440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 flipH="1">
            <a:off x="6253695" y="3095647"/>
            <a:ext cx="844608" cy="609499"/>
          </a:xfrm>
          <a:custGeom>
            <a:avLst/>
            <a:gdLst/>
            <a:ahLst/>
            <a:cxnLst/>
            <a:rect l="l" t="t" r="r" b="b"/>
            <a:pathLst>
              <a:path w="605879" h="437224">
                <a:moveTo>
                  <a:pt x="91000" y="173662"/>
                </a:moveTo>
                <a:lnTo>
                  <a:pt x="331193" y="173662"/>
                </a:lnTo>
                <a:cubicBezTo>
                  <a:pt x="337373" y="173662"/>
                  <a:pt x="342454" y="178725"/>
                  <a:pt x="342454" y="184882"/>
                </a:cubicBezTo>
                <a:cubicBezTo>
                  <a:pt x="342454" y="191040"/>
                  <a:pt x="337373" y="196102"/>
                  <a:pt x="331193" y="196102"/>
                </a:cubicBezTo>
                <a:lnTo>
                  <a:pt x="91000" y="196102"/>
                </a:lnTo>
                <a:cubicBezTo>
                  <a:pt x="84683" y="196102"/>
                  <a:pt x="79739" y="191040"/>
                  <a:pt x="79739" y="184882"/>
                </a:cubicBezTo>
                <a:cubicBezTo>
                  <a:pt x="79739" y="178725"/>
                  <a:pt x="84683" y="173662"/>
                  <a:pt x="91000" y="173662"/>
                </a:cubicBezTo>
                <a:close/>
                <a:moveTo>
                  <a:pt x="421630" y="131441"/>
                </a:moveTo>
                <a:cubicBezTo>
                  <a:pt x="423003" y="138294"/>
                  <a:pt x="423552" y="145284"/>
                  <a:pt x="423552" y="152274"/>
                </a:cubicBezTo>
                <a:cubicBezTo>
                  <a:pt x="423552" y="220668"/>
                  <a:pt x="362456" y="281249"/>
                  <a:pt x="275961" y="300986"/>
                </a:cubicBezTo>
                <a:cubicBezTo>
                  <a:pt x="302047" y="334017"/>
                  <a:pt x="350924" y="355536"/>
                  <a:pt x="408175" y="358277"/>
                </a:cubicBezTo>
                <a:cubicBezTo>
                  <a:pt x="412569" y="358551"/>
                  <a:pt x="416413" y="361293"/>
                  <a:pt x="418060" y="365267"/>
                </a:cubicBezTo>
                <a:cubicBezTo>
                  <a:pt x="427259" y="388019"/>
                  <a:pt x="463505" y="403370"/>
                  <a:pt x="488218" y="410360"/>
                </a:cubicBezTo>
                <a:cubicBezTo>
                  <a:pt x="483962" y="399944"/>
                  <a:pt x="479156" y="385004"/>
                  <a:pt x="474214" y="363348"/>
                </a:cubicBezTo>
                <a:cubicBezTo>
                  <a:pt x="472841" y="357455"/>
                  <a:pt x="476273" y="351698"/>
                  <a:pt x="482039" y="349916"/>
                </a:cubicBezTo>
                <a:cubicBezTo>
                  <a:pt x="543685" y="332236"/>
                  <a:pt x="583500" y="290980"/>
                  <a:pt x="583363" y="244928"/>
                </a:cubicBezTo>
                <a:cubicBezTo>
                  <a:pt x="583363" y="182839"/>
                  <a:pt x="511009" y="132126"/>
                  <a:pt x="421630" y="131441"/>
                </a:cubicBezTo>
                <a:close/>
                <a:moveTo>
                  <a:pt x="75898" y="120173"/>
                </a:moveTo>
                <a:lnTo>
                  <a:pt x="340509" y="120173"/>
                </a:lnTo>
                <a:cubicBezTo>
                  <a:pt x="346826" y="120173"/>
                  <a:pt x="351769" y="125114"/>
                  <a:pt x="351769" y="131428"/>
                </a:cubicBezTo>
                <a:cubicBezTo>
                  <a:pt x="351769" y="137604"/>
                  <a:pt x="346826" y="142683"/>
                  <a:pt x="340509" y="142683"/>
                </a:cubicBezTo>
                <a:lnTo>
                  <a:pt x="75898" y="142683"/>
                </a:lnTo>
                <a:cubicBezTo>
                  <a:pt x="69719" y="142683"/>
                  <a:pt x="64638" y="137604"/>
                  <a:pt x="64638" y="131428"/>
                </a:cubicBezTo>
                <a:cubicBezTo>
                  <a:pt x="64638" y="125114"/>
                  <a:pt x="69719" y="120173"/>
                  <a:pt x="75898" y="120173"/>
                </a:cubicBezTo>
                <a:close/>
                <a:moveTo>
                  <a:pt x="210609" y="22478"/>
                </a:moveTo>
                <a:cubicBezTo>
                  <a:pt x="106952" y="22478"/>
                  <a:pt x="22516" y="81277"/>
                  <a:pt x="22516" y="153508"/>
                </a:cubicBezTo>
                <a:cubicBezTo>
                  <a:pt x="22516" y="206688"/>
                  <a:pt x="68372" y="254385"/>
                  <a:pt x="139216" y="274807"/>
                </a:cubicBezTo>
                <a:cubicBezTo>
                  <a:pt x="144983" y="276452"/>
                  <a:pt x="148415" y="282208"/>
                  <a:pt x="147042" y="288102"/>
                </a:cubicBezTo>
                <a:cubicBezTo>
                  <a:pt x="140864" y="314966"/>
                  <a:pt x="135097" y="332647"/>
                  <a:pt x="130017" y="344297"/>
                </a:cubicBezTo>
                <a:cubicBezTo>
                  <a:pt x="158437" y="336622"/>
                  <a:pt x="203058" y="318667"/>
                  <a:pt x="214041" y="291254"/>
                </a:cubicBezTo>
                <a:cubicBezTo>
                  <a:pt x="215689" y="287280"/>
                  <a:pt x="219533" y="284538"/>
                  <a:pt x="223927" y="284264"/>
                </a:cubicBezTo>
                <a:cubicBezTo>
                  <a:pt x="320170" y="279604"/>
                  <a:pt x="395407" y="223135"/>
                  <a:pt x="398839" y="152960"/>
                </a:cubicBezTo>
                <a:cubicBezTo>
                  <a:pt x="400075" y="126918"/>
                  <a:pt x="389915" y="101836"/>
                  <a:pt x="369596" y="80592"/>
                </a:cubicBezTo>
                <a:cubicBezTo>
                  <a:pt x="334860" y="44133"/>
                  <a:pt x="275412" y="22478"/>
                  <a:pt x="210609" y="22478"/>
                </a:cubicBezTo>
                <a:close/>
                <a:moveTo>
                  <a:pt x="210609" y="0"/>
                </a:moveTo>
                <a:cubicBezTo>
                  <a:pt x="281453" y="0"/>
                  <a:pt x="346942" y="24260"/>
                  <a:pt x="385796" y="64967"/>
                </a:cubicBezTo>
                <a:cubicBezTo>
                  <a:pt x="398702" y="78536"/>
                  <a:pt x="408175" y="93338"/>
                  <a:pt x="414079" y="109100"/>
                </a:cubicBezTo>
                <a:cubicBezTo>
                  <a:pt x="416001" y="108963"/>
                  <a:pt x="417923" y="108963"/>
                  <a:pt x="419845" y="108963"/>
                </a:cubicBezTo>
                <a:cubicBezTo>
                  <a:pt x="522404" y="108963"/>
                  <a:pt x="606016" y="169955"/>
                  <a:pt x="605879" y="244928"/>
                </a:cubicBezTo>
                <a:cubicBezTo>
                  <a:pt x="605879" y="298519"/>
                  <a:pt x="564141" y="346079"/>
                  <a:pt x="498515" y="368420"/>
                </a:cubicBezTo>
                <a:cubicBezTo>
                  <a:pt x="506066" y="398025"/>
                  <a:pt x="512931" y="412279"/>
                  <a:pt x="516088" y="414609"/>
                </a:cubicBezTo>
                <a:cubicBezTo>
                  <a:pt x="524601" y="418858"/>
                  <a:pt x="523228" y="426671"/>
                  <a:pt x="522953" y="428178"/>
                </a:cubicBezTo>
                <a:cubicBezTo>
                  <a:pt x="522541" y="429686"/>
                  <a:pt x="520207" y="437224"/>
                  <a:pt x="510185" y="437224"/>
                </a:cubicBezTo>
                <a:cubicBezTo>
                  <a:pt x="497828" y="437224"/>
                  <a:pt x="423689" y="421325"/>
                  <a:pt x="400487" y="380344"/>
                </a:cubicBezTo>
                <a:cubicBezTo>
                  <a:pt x="333899" y="375410"/>
                  <a:pt x="277746" y="346764"/>
                  <a:pt x="250836" y="304275"/>
                </a:cubicBezTo>
                <a:cubicBezTo>
                  <a:pt x="244521" y="305098"/>
                  <a:pt x="238205" y="305783"/>
                  <a:pt x="231752" y="306331"/>
                </a:cubicBezTo>
                <a:cubicBezTo>
                  <a:pt x="206216" y="353069"/>
                  <a:pt x="121643" y="371161"/>
                  <a:pt x="107639" y="371161"/>
                </a:cubicBezTo>
                <a:cubicBezTo>
                  <a:pt x="97616" y="371161"/>
                  <a:pt x="95145" y="364171"/>
                  <a:pt x="94596" y="361978"/>
                </a:cubicBezTo>
                <a:cubicBezTo>
                  <a:pt x="94184" y="360470"/>
                  <a:pt x="92948" y="352658"/>
                  <a:pt x="102009" y="348135"/>
                </a:cubicBezTo>
                <a:cubicBezTo>
                  <a:pt x="105030" y="345942"/>
                  <a:pt x="113130" y="331550"/>
                  <a:pt x="122741" y="293173"/>
                </a:cubicBezTo>
                <a:cubicBezTo>
                  <a:pt x="47778" y="268228"/>
                  <a:pt x="0" y="214226"/>
                  <a:pt x="0" y="153508"/>
                </a:cubicBezTo>
                <a:cubicBezTo>
                  <a:pt x="0" y="68804"/>
                  <a:pt x="94458" y="0"/>
                  <a:pt x="210609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AutoShape 13"/>
          <p:cNvSpPr/>
          <p:nvPr/>
        </p:nvSpPr>
        <p:spPr>
          <a:xfrm>
            <a:off x="7768585" y="2966711"/>
            <a:ext cx="3691440" cy="1346522"/>
          </a:xfrm>
          <a:prstGeom prst="rect">
            <a:avLst/>
          </a:prstGeom>
          <a:noFill/>
        </p:spPr>
        <p:txBody>
          <a:bodyPr vert="horz" wrap="square" lIns="90000" tIns="45720" rIns="9000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Returns the opposite boolean value of the operand. Example: `not (5 &gt; 3)` returns `False`.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68585" y="2540885"/>
            <a:ext cx="3691440" cy="338554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ln/>
                <a:solidFill>
                  <a:schemeClr val="accent1"/>
                </a:solidFill>
                <a:latin typeface="微软雅黑"/>
                <a:ea typeface="微软雅黑"/>
              </a:rPr>
              <a:t>NOT (not)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447675" y="1784139"/>
            <a:ext cx="3398666" cy="1346522"/>
          </a:xfrm>
          <a:prstGeom prst="rect">
            <a:avLst/>
          </a:prstGeom>
          <a:noFill/>
        </p:spPr>
        <p:txBody>
          <a:bodyPr vert="horz" wrap="square" lIns="90000" tIns="45720" rIns="9000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Returns `True` if both operands are true; otherwise, returns `False`. Example: `(5 &gt; 3) and (5 &lt; 10)` returns `True`.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7675" y="1358313"/>
            <a:ext cx="3398666" cy="338554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AND (and)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447675" y="4393626"/>
            <a:ext cx="3398666" cy="1346522"/>
          </a:xfrm>
          <a:prstGeom prst="rect">
            <a:avLst/>
          </a:prstGeom>
          <a:noFill/>
        </p:spPr>
        <p:txBody>
          <a:bodyPr vert="horz" wrap="square" lIns="90000" tIns="45720" rIns="9000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Returns `True` if at least one operand is true; if both are false, returns `False`. Example: `(5 &gt; 3) or (5 &gt; 10)` returns `True`.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7675" y="3967800"/>
            <a:ext cx="3398666" cy="338554"/>
          </a:xfrm>
          <a:prstGeom prst="rect">
            <a:avLst/>
          </a:prstGeom>
          <a:noFill/>
        </p:spPr>
        <p:txBody>
          <a:bodyPr vert="horz" wrap="square" lIns="90000" tIns="45720" rIns="90000" bIns="45720" rtlCol="0" anchor="ctr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OR (or)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42316" y="737137"/>
            <a:ext cx="3707366" cy="3707366"/>
          </a:xfrm>
          <a:prstGeom prst="ellipse">
            <a:avLst/>
          </a:prstGeom>
          <a:noFill/>
          <a:ln w="19050">
            <a:gradFill>
              <a:gsLst>
                <a:gs pos="20000">
                  <a:srgbClr val="FFFFFF">
                    <a:alpha val="0"/>
                  </a:srgbClr>
                </a:gs>
                <a:gs pos="96000">
                  <a:srgbClr val="7ECEF4"/>
                </a:gs>
              </a:gsLst>
              <a:lin ang="5400000"/>
            </a:gradFill>
          </a:ln>
          <a:effectLst/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Freeform 3"/>
          <p:cNvSpPr/>
          <p:nvPr/>
        </p:nvSpPr>
        <p:spPr>
          <a:xfrm>
            <a:off x="0" y="6059978"/>
            <a:ext cx="12192000" cy="798021"/>
          </a:xfrm>
          <a:custGeom>
            <a:avLst/>
            <a:gdLst/>
            <a:ahLst/>
            <a:cxnLst/>
            <a:rect l="l" t="t" r="r" b="b"/>
            <a:pathLst>
              <a:path w="12192000" h="2123066">
                <a:moveTo>
                  <a:pt x="12192000" y="0"/>
                </a:moveTo>
                <a:lnTo>
                  <a:pt x="12192000" y="2123066"/>
                </a:lnTo>
                <a:lnTo>
                  <a:pt x="0" y="2123066"/>
                </a:lnTo>
                <a:lnTo>
                  <a:pt x="0" y="171755"/>
                </a:lnTo>
                <a:lnTo>
                  <a:pt x="193839" y="256275"/>
                </a:lnTo>
                <a:cubicBezTo>
                  <a:pt x="1581559" y="825765"/>
                  <a:pt x="3630726" y="1186005"/>
                  <a:pt x="5916583" y="1186005"/>
                </a:cubicBezTo>
                <a:cubicBezTo>
                  <a:pt x="8365716" y="1186005"/>
                  <a:pt x="10543138" y="772464"/>
                  <a:pt x="11926417" y="131094"/>
                </a:cubicBezTo>
                <a:close/>
              </a:path>
            </a:pathLst>
          </a:custGeom>
          <a:gradFill>
            <a:gsLst>
              <a:gs pos="0">
                <a:srgbClr val="F29C9F"/>
              </a:gs>
              <a:gs pos="63000">
                <a:srgbClr val="F29C9F"/>
              </a:gs>
              <a:gs pos="98276">
                <a:srgbClr val="F29C9F"/>
              </a:gs>
            </a:gsLst>
            <a:lin ang="2700000"/>
          </a:gradFill>
          <a:ln>
            <a:noFill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0" y="6328350"/>
            <a:ext cx="12192000" cy="541354"/>
          </a:xfrm>
          <a:custGeom>
            <a:avLst/>
            <a:gdLst/>
            <a:ahLst/>
            <a:cxnLst/>
            <a:rect l="l" t="t" r="r" b="b"/>
            <a:pathLst>
              <a:path w="12192000" h="2123066">
                <a:moveTo>
                  <a:pt x="12192000" y="0"/>
                </a:moveTo>
                <a:lnTo>
                  <a:pt x="12192000" y="2123066"/>
                </a:lnTo>
                <a:lnTo>
                  <a:pt x="0" y="2123066"/>
                </a:lnTo>
                <a:lnTo>
                  <a:pt x="0" y="171755"/>
                </a:lnTo>
                <a:lnTo>
                  <a:pt x="193839" y="256275"/>
                </a:lnTo>
                <a:cubicBezTo>
                  <a:pt x="1581559" y="825765"/>
                  <a:pt x="3630726" y="1186005"/>
                  <a:pt x="5916583" y="1186005"/>
                </a:cubicBezTo>
                <a:cubicBezTo>
                  <a:pt x="8365716" y="1186005"/>
                  <a:pt x="10543138" y="772464"/>
                  <a:pt x="11926417" y="131094"/>
                </a:cubicBezTo>
                <a:close/>
              </a:path>
            </a:pathLst>
          </a:custGeom>
          <a:gradFill>
            <a:gsLst>
              <a:gs pos="0">
                <a:srgbClr val="7ECEF4"/>
              </a:gs>
              <a:gs pos="46552">
                <a:srgbClr val="F29C9F"/>
              </a:gs>
              <a:gs pos="95402">
                <a:srgbClr val="7ECEF4"/>
              </a:gs>
            </a:gsLst>
            <a:lin ang="2700000"/>
          </a:gradFill>
          <a:ln>
            <a:noFill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8404184" y="2264053"/>
            <a:ext cx="2594570" cy="7363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482022" y="1767547"/>
            <a:ext cx="2798554" cy="4181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Divide and Assign (/=)</a:t>
            </a:r>
            <a:endParaRPr lang="en-US" sz="1100"/>
          </a:p>
        </p:txBody>
      </p:sp>
      <p:cxnSp>
        <p:nvCxnSpPr>
          <p:cNvPr id="7" name="Connector 7"/>
          <p:cNvCxnSpPr/>
          <p:nvPr/>
        </p:nvCxnSpPr>
        <p:spPr>
          <a:xfrm>
            <a:off x="8504283" y="2259267"/>
            <a:ext cx="258252" cy="0"/>
          </a:xfrm>
          <a:prstGeom prst="line">
            <a:avLst/>
          </a:prstGeom>
          <a:ln w="12700">
            <a:gradFill>
              <a:gsLst>
                <a:gs pos="0">
                  <a:srgbClr val="7ECEF4"/>
                </a:gs>
                <a:gs pos="100000">
                  <a:srgbClr val="F29C9F"/>
                </a:gs>
              </a:gsLst>
              <a:lin ang="5400000"/>
            </a:gradFill>
          </a:ln>
        </p:spPr>
      </p:cxnSp>
      <p:sp>
        <p:nvSpPr>
          <p:cNvPr id="8" name="AutoShape 8"/>
          <p:cNvSpPr/>
          <p:nvPr/>
        </p:nvSpPr>
        <p:spPr>
          <a:xfrm>
            <a:off x="8045094" y="3812548"/>
            <a:ext cx="2594570" cy="7363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22932" y="3316042"/>
            <a:ext cx="2798554" cy="4181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Multiply and Assign (*=)</a:t>
            </a:r>
            <a:endParaRPr lang="en-US" sz="1100"/>
          </a:p>
        </p:txBody>
      </p:sp>
      <p:cxnSp>
        <p:nvCxnSpPr>
          <p:cNvPr id="10" name="Connector 10"/>
          <p:cNvCxnSpPr/>
          <p:nvPr/>
        </p:nvCxnSpPr>
        <p:spPr>
          <a:xfrm>
            <a:off x="8145193" y="3807762"/>
            <a:ext cx="258252" cy="0"/>
          </a:xfrm>
          <a:prstGeom prst="line">
            <a:avLst/>
          </a:prstGeom>
          <a:ln w="12700">
            <a:gradFill>
              <a:gsLst>
                <a:gs pos="0">
                  <a:srgbClr val="7ECEF4"/>
                </a:gs>
                <a:gs pos="100000">
                  <a:srgbClr val="F29C9F"/>
                </a:gs>
              </a:gsLst>
              <a:lin ang="5400000"/>
            </a:gradFill>
          </a:ln>
        </p:spPr>
      </p:cxnSp>
      <p:sp>
        <p:nvSpPr>
          <p:cNvPr id="11" name="AutoShape 11"/>
          <p:cNvSpPr/>
          <p:nvPr/>
        </p:nvSpPr>
        <p:spPr>
          <a:xfrm>
            <a:off x="4798715" y="5301467"/>
            <a:ext cx="2594570" cy="7363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21514" y="4804961"/>
            <a:ext cx="3095316" cy="4181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Subtract and Assign (-=)</a:t>
            </a:r>
            <a:endParaRPr lang="en-US" sz="1100"/>
          </a:p>
        </p:txBody>
      </p:sp>
      <p:cxnSp>
        <p:nvCxnSpPr>
          <p:cNvPr id="13" name="Connector 13"/>
          <p:cNvCxnSpPr/>
          <p:nvPr/>
        </p:nvCxnSpPr>
        <p:spPr>
          <a:xfrm>
            <a:off x="5966874" y="5296681"/>
            <a:ext cx="258252" cy="0"/>
          </a:xfrm>
          <a:prstGeom prst="line">
            <a:avLst/>
          </a:prstGeom>
          <a:ln w="12700">
            <a:gradFill>
              <a:gsLst>
                <a:gs pos="0">
                  <a:srgbClr val="7ECEF4"/>
                </a:gs>
                <a:gs pos="100000">
                  <a:srgbClr val="F29C9F"/>
                </a:gs>
              </a:gsLst>
              <a:lin ang="5400000"/>
            </a:gradFill>
          </a:ln>
        </p:spPr>
      </p:cxnSp>
      <p:sp>
        <p:nvSpPr>
          <p:cNvPr id="14" name="AutoShape 14"/>
          <p:cNvSpPr/>
          <p:nvPr/>
        </p:nvSpPr>
        <p:spPr>
          <a:xfrm>
            <a:off x="1148158" y="2264053"/>
            <a:ext cx="2594570" cy="7363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1424" y="1767547"/>
            <a:ext cx="2798554" cy="4181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Assignment Operator (=)</a:t>
            </a:r>
            <a:endParaRPr lang="en-US" sz="1100"/>
          </a:p>
        </p:txBody>
      </p:sp>
      <p:cxnSp>
        <p:nvCxnSpPr>
          <p:cNvPr id="16" name="Connector 16"/>
          <p:cNvCxnSpPr/>
          <p:nvPr/>
        </p:nvCxnSpPr>
        <p:spPr>
          <a:xfrm>
            <a:off x="3378597" y="2264053"/>
            <a:ext cx="258252" cy="0"/>
          </a:xfrm>
          <a:prstGeom prst="line">
            <a:avLst/>
          </a:prstGeom>
          <a:ln w="12700">
            <a:gradFill>
              <a:gsLst>
                <a:gs pos="0">
                  <a:srgbClr val="7ECEF4"/>
                </a:gs>
                <a:gs pos="100000">
                  <a:srgbClr val="F29C9F"/>
                </a:gs>
              </a:gsLst>
              <a:lin ang="5400000"/>
            </a:gradFill>
          </a:ln>
        </p:spPr>
      </p:cxnSp>
      <p:sp>
        <p:nvSpPr>
          <p:cNvPr id="17" name="AutoShape 17"/>
          <p:cNvSpPr/>
          <p:nvPr/>
        </p:nvSpPr>
        <p:spPr>
          <a:xfrm>
            <a:off x="1581071" y="3812548"/>
            <a:ext cx="2594570" cy="73635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2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4337" y="3316042"/>
            <a:ext cx="2798554" cy="4181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r">
              <a:lnSpc>
                <a:spcPct val="15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Add and Assign (+=)</a:t>
            </a:r>
            <a:endParaRPr lang="en-US" sz="1100"/>
          </a:p>
        </p:txBody>
      </p:sp>
      <p:cxnSp>
        <p:nvCxnSpPr>
          <p:cNvPr id="19" name="Connector 19"/>
          <p:cNvCxnSpPr/>
          <p:nvPr/>
        </p:nvCxnSpPr>
        <p:spPr>
          <a:xfrm>
            <a:off x="3811510" y="3812548"/>
            <a:ext cx="258252" cy="0"/>
          </a:xfrm>
          <a:prstGeom prst="line">
            <a:avLst/>
          </a:prstGeom>
          <a:ln w="12700">
            <a:gradFill>
              <a:gsLst>
                <a:gs pos="0">
                  <a:srgbClr val="7ECEF4"/>
                </a:gs>
                <a:gs pos="100000">
                  <a:srgbClr val="F29C9F"/>
                </a:gs>
              </a:gsLst>
              <a:lin ang="5400000"/>
            </a:gradFill>
          </a:ln>
        </p:spPr>
      </p:cxnSp>
      <p:sp>
        <p:nvSpPr>
          <p:cNvPr id="20" name="AutoShape 20"/>
          <p:cNvSpPr/>
          <p:nvPr/>
        </p:nvSpPr>
        <p:spPr>
          <a:xfrm>
            <a:off x="5060948" y="1553376"/>
            <a:ext cx="2070102" cy="2070102"/>
          </a:xfrm>
          <a:prstGeom prst="donut">
            <a:avLst>
              <a:gd name="adj" fmla="val 8905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/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21" name="AutoShape 21"/>
          <p:cNvSpPr/>
          <p:nvPr/>
        </p:nvSpPr>
        <p:spPr>
          <a:xfrm>
            <a:off x="4702646" y="1195074"/>
            <a:ext cx="2786706" cy="2786706"/>
          </a:xfrm>
          <a:prstGeom prst="ellipse">
            <a:avLst/>
          </a:prstGeom>
          <a:noFill/>
          <a:ln w="19050" cap="rnd">
            <a:gradFill>
              <a:gsLst>
                <a:gs pos="20000">
                  <a:srgbClr val="FFFFFF">
                    <a:alpha val="0"/>
                  </a:srgbClr>
                </a:gs>
                <a:gs pos="97000">
                  <a:srgbClr val="7ECEF4"/>
                </a:gs>
              </a:gsLst>
              <a:lin ang="5400000"/>
            </a:gradFill>
            <a:prstDash val="sysDot"/>
          </a:ln>
          <a:effectLst/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22" name="AutoShape 22"/>
          <p:cNvSpPr/>
          <p:nvPr/>
        </p:nvSpPr>
        <p:spPr>
          <a:xfrm>
            <a:off x="3892749" y="1974163"/>
            <a:ext cx="659876" cy="6598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28600" dist="152400" dir="5400000" sx="90000" sy="90000" algn="t" rotWithShape="0">
              <a:schemeClr val="accent1">
                <a:alpha val="10000"/>
              </a:schemeClr>
            </a:outerShdw>
          </a:effectLst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en-US" sz="2000" b="1" i="0" u="none" baseline="0">
                <a:solidFill>
                  <a:schemeClr val="accen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id="23" name="AutoShape 23"/>
          <p:cNvSpPr/>
          <p:nvPr/>
        </p:nvSpPr>
        <p:spPr>
          <a:xfrm>
            <a:off x="7616830" y="1974163"/>
            <a:ext cx="659876" cy="6598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28600" dist="152400" dir="5400000" sx="90000" sy="90000" algn="t" rotWithShape="0">
              <a:schemeClr val="accent1">
                <a:alpha val="10000"/>
              </a:schemeClr>
            </a:outerShdw>
          </a:effectLst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en-US" sz="2000" b="1" i="0" u="none" baseline="0">
                <a:solidFill>
                  <a:schemeClr val="accent1"/>
                </a:solidFill>
                <a:latin typeface="Arial"/>
                <a:ea typeface="Arial"/>
              </a:rPr>
              <a:t>05</a:t>
            </a:r>
          </a:p>
        </p:txBody>
      </p:sp>
      <p:sp>
        <p:nvSpPr>
          <p:cNvPr id="24" name="AutoShape 24"/>
          <p:cNvSpPr/>
          <p:nvPr/>
        </p:nvSpPr>
        <p:spPr>
          <a:xfrm>
            <a:off x="7224099" y="3359182"/>
            <a:ext cx="659876" cy="6598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28600" dist="152400" dir="5400000" sx="90000" sy="90000" algn="t" rotWithShape="0">
              <a:schemeClr val="accent1">
                <a:alpha val="10000"/>
              </a:schemeClr>
            </a:outerShdw>
          </a:effectLst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en-US" sz="2000" b="1" i="0" u="none" baseline="0">
                <a:solidFill>
                  <a:schemeClr val="accent1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id="25" name="AutoShape 25"/>
          <p:cNvSpPr/>
          <p:nvPr/>
        </p:nvSpPr>
        <p:spPr>
          <a:xfrm>
            <a:off x="4308025" y="3359182"/>
            <a:ext cx="659876" cy="6598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28600" dist="152400" dir="5400000" sx="90000" sy="90000" algn="t" rotWithShape="0">
              <a:schemeClr val="accent1">
                <a:alpha val="10000"/>
              </a:schemeClr>
            </a:outerShdw>
          </a:effectLst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en-US" sz="2000" b="1" i="0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id="26" name="AutoShape 26"/>
          <p:cNvSpPr/>
          <p:nvPr/>
        </p:nvSpPr>
        <p:spPr>
          <a:xfrm>
            <a:off x="5766062" y="4114565"/>
            <a:ext cx="659876" cy="6598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228600" dist="152400" dir="5400000" sx="90000" sy="90000" algn="t" rotWithShape="0">
              <a:schemeClr val="accent1">
                <a:alpha val="10000"/>
              </a:schemeClr>
            </a:outerShdw>
          </a:effectLst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r>
              <a:rPr lang="en-US" sz="2000" b="1" i="0" u="none" baseline="0">
                <a:solidFill>
                  <a:schemeClr val="accent1"/>
                </a:solidFill>
                <a:latin typeface="Arial"/>
                <a:ea typeface="Arial"/>
              </a:rPr>
              <a:t>03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5387972" y="1880400"/>
            <a:ext cx="1416054" cy="1416054"/>
            <a:chOff x="5387972" y="1880400"/>
            <a:chExt cx="1416054" cy="1416054"/>
          </a:xfrm>
        </p:grpSpPr>
        <p:sp>
          <p:nvSpPr>
            <p:cNvPr id="28" name="AutoShape 28"/>
            <p:cNvSpPr/>
            <p:nvPr/>
          </p:nvSpPr>
          <p:spPr>
            <a:xfrm>
              <a:off x="5387972" y="1880400"/>
              <a:ext cx="1416054" cy="1416054"/>
            </a:xfrm>
            <a:prstGeom prst="ellipse">
              <a:avLst/>
            </a:prstGeom>
            <a:gradFill>
              <a:gsLst>
                <a:gs pos="0">
                  <a:srgbClr val="7ECEF4">
                    <a:lumMod val="60000"/>
                    <a:lumOff val="40000"/>
                  </a:srgbClr>
                </a:gs>
                <a:gs pos="60000">
                  <a:srgbClr val="7ECEF4"/>
                </a:gs>
              </a:gsLst>
              <a:lin ang="2700000"/>
            </a:gradFill>
            <a:ln cap="rnd">
              <a:noFill/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5534467" y="2114722"/>
              <a:ext cx="1123064" cy="52322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</p:grpSp>
      <p:sp>
        <p:nvSpPr>
          <p:cNvPr id="30" name="AutoShape 30"/>
          <p:cNvSpPr/>
          <p:nvPr/>
        </p:nvSpPr>
        <p:spPr>
          <a:xfrm>
            <a:off x="4804420" y="1296848"/>
            <a:ext cx="2583158" cy="2583158"/>
          </a:xfrm>
          <a:prstGeom prst="ellipse">
            <a:avLst/>
          </a:prstGeom>
          <a:noFill/>
          <a:ln w="19050" cap="rnd">
            <a:gradFill>
              <a:gsLst>
                <a:gs pos="20000">
                  <a:srgbClr val="FFFFFF">
                    <a:alpha val="0"/>
                  </a:srgbClr>
                </a:gs>
                <a:gs pos="97000">
                  <a:srgbClr val="7ECEF4"/>
                </a:gs>
              </a:gsLst>
              <a:lin ang="5400000"/>
            </a:gradFill>
            <a:prstDash val="solid"/>
          </a:ln>
          <a:effectLst/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1" name="TextBox 31"/>
          <p:cNvSpPr txBox="1"/>
          <p:nvPr/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Assignment Operators</a:t>
            </a:r>
            <a:endParaRPr lang="en-US" sz="11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Assignment Operator (=)</a:t>
            </a:r>
          </a:p>
        </p:txBody>
      </p:sp>
      <p:sp>
        <p:nvSpPr>
          <p:cNvPr id="3" name="AutoShape 3"/>
          <p:cNvSpPr/>
          <p:nvPr/>
        </p:nvSpPr>
        <p:spPr>
          <a:xfrm>
            <a:off x="957387" y="3185241"/>
            <a:ext cx="4235872" cy="1651566"/>
          </a:xfrm>
          <a:prstGeom prst="rect">
            <a:avLst/>
          </a:prstGeom>
          <a:noFill/>
          <a:ln>
            <a:noFill/>
          </a:ln>
        </p:spPr>
        <p:txBody>
          <a:bodyPr vert="horz" wrap="square" lIns="73111" tIns="36556" rIns="73111" bIns="36556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Assign (=). Assigns the value on the right to the variable on the left. Example: `x = 5`.</a:t>
            </a:r>
          </a:p>
        </p:txBody>
      </p:sp>
      <p:sp>
        <p:nvSpPr>
          <p:cNvPr id="4" name="AutoShape 4"/>
          <p:cNvSpPr/>
          <p:nvPr/>
        </p:nvSpPr>
        <p:spPr>
          <a:xfrm>
            <a:off x="957388" y="2357368"/>
            <a:ext cx="4235872" cy="31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73111" tIns="36556" rIns="73111" bIns="36556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957388" y="2931264"/>
            <a:ext cx="3960200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</a:ln>
        </p:spPr>
      </p:cxnSp>
      <p:sp>
        <p:nvSpPr>
          <p:cNvPr id="6" name="AutoShape 6"/>
          <p:cNvSpPr/>
          <p:nvPr/>
        </p:nvSpPr>
        <p:spPr>
          <a:xfrm>
            <a:off x="6920357" y="1571895"/>
            <a:ext cx="4306260" cy="4306260"/>
          </a:xfrm>
          <a:prstGeom prst="ellipse">
            <a:avLst/>
          </a:prstGeom>
          <a:solidFill>
            <a:srgbClr val="9656DC">
              <a:alpha val="14902"/>
            </a:srgbClr>
          </a:solidFill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pic>
        <p:nvPicPr>
          <p:cNvPr id="7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91" y="1791229"/>
            <a:ext cx="3867592" cy="38602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099" y="2701623"/>
            <a:ext cx="4932879" cy="2686596"/>
            <a:chOff x="2790251" y="1847850"/>
            <a:chExt cx="6598799" cy="3593906"/>
          </a:xfrm>
        </p:grpSpPr>
        <p:sp>
          <p:nvSpPr>
            <p:cNvPr id="3" name="Freeform 3"/>
            <p:cNvSpPr/>
            <p:nvPr/>
          </p:nvSpPr>
          <p:spPr>
            <a:xfrm>
              <a:off x="3796426" y="2096288"/>
              <a:ext cx="4843168" cy="3244881"/>
            </a:xfrm>
            <a:custGeom>
              <a:avLst/>
              <a:gdLst/>
              <a:ahLst/>
              <a:cxnLst/>
              <a:rect l="l" t="t" r="r" b="b"/>
              <a:pathLst>
                <a:path w="1478" h="989">
                  <a:moveTo>
                    <a:pt x="1264" y="986"/>
                  </a:moveTo>
                  <a:cubicBezTo>
                    <a:pt x="59" y="846"/>
                    <a:pt x="59" y="846"/>
                    <a:pt x="59" y="846"/>
                  </a:cubicBezTo>
                  <a:cubicBezTo>
                    <a:pt x="24" y="842"/>
                    <a:pt x="0" y="810"/>
                    <a:pt x="7" y="775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4" y="21"/>
                    <a:pt x="183" y="0"/>
                    <a:pt x="214" y="4"/>
                  </a:cubicBezTo>
                  <a:cubicBezTo>
                    <a:pt x="1419" y="143"/>
                    <a:pt x="1419" y="143"/>
                    <a:pt x="1419" y="143"/>
                  </a:cubicBezTo>
                  <a:cubicBezTo>
                    <a:pt x="1454" y="147"/>
                    <a:pt x="1478" y="180"/>
                    <a:pt x="1471" y="214"/>
                  </a:cubicBezTo>
                  <a:cubicBezTo>
                    <a:pt x="1330" y="938"/>
                    <a:pt x="1330" y="938"/>
                    <a:pt x="1330" y="938"/>
                  </a:cubicBezTo>
                  <a:cubicBezTo>
                    <a:pt x="1324" y="968"/>
                    <a:pt x="1295" y="989"/>
                    <a:pt x="1264" y="986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3789525" y="2063163"/>
              <a:ext cx="4793480" cy="3218657"/>
            </a:xfrm>
            <a:custGeom>
              <a:avLst/>
              <a:gdLst/>
              <a:ahLst/>
              <a:cxnLst/>
              <a:rect l="l" t="t" r="r" b="b"/>
              <a:pathLst>
                <a:path w="1463" h="981">
                  <a:moveTo>
                    <a:pt x="1251" y="977"/>
                  </a:moveTo>
                  <a:cubicBezTo>
                    <a:pt x="59" y="839"/>
                    <a:pt x="59" y="839"/>
                    <a:pt x="59" y="839"/>
                  </a:cubicBezTo>
                  <a:cubicBezTo>
                    <a:pt x="24" y="835"/>
                    <a:pt x="0" y="803"/>
                    <a:pt x="7" y="769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3" y="21"/>
                    <a:pt x="182" y="0"/>
                    <a:pt x="213" y="4"/>
                  </a:cubicBezTo>
                  <a:cubicBezTo>
                    <a:pt x="1405" y="142"/>
                    <a:pt x="1405" y="142"/>
                    <a:pt x="1405" y="142"/>
                  </a:cubicBezTo>
                  <a:cubicBezTo>
                    <a:pt x="1439" y="146"/>
                    <a:pt x="1463" y="179"/>
                    <a:pt x="1457" y="213"/>
                  </a:cubicBezTo>
                  <a:cubicBezTo>
                    <a:pt x="1316" y="930"/>
                    <a:pt x="1316" y="930"/>
                    <a:pt x="1316" y="930"/>
                  </a:cubicBezTo>
                  <a:cubicBezTo>
                    <a:pt x="1310" y="960"/>
                    <a:pt x="1282" y="981"/>
                    <a:pt x="1251" y="977"/>
                  </a:cubicBez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4073849" y="2889911"/>
              <a:ext cx="2720400" cy="206755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6" y="19"/>
                    <a:pt x="122" y="0"/>
                    <a:pt x="149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1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C4C4C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4051766" y="2867828"/>
              <a:ext cx="2719020" cy="206617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2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185646" y="2968583"/>
              <a:ext cx="2451258" cy="1863288"/>
            </a:xfrm>
            <a:custGeom>
              <a:avLst/>
              <a:gdLst/>
              <a:ahLst/>
              <a:cxnLst/>
              <a:rect l="l" t="t" r="r" b="b"/>
              <a:pathLst>
                <a:path w="748" h="568">
                  <a:moveTo>
                    <a:pt x="614" y="565"/>
                  </a:moveTo>
                  <a:cubicBezTo>
                    <a:pt x="47" y="501"/>
                    <a:pt x="47" y="501"/>
                    <a:pt x="47" y="501"/>
                  </a:cubicBezTo>
                  <a:cubicBezTo>
                    <a:pt x="19" y="498"/>
                    <a:pt x="0" y="472"/>
                    <a:pt x="6" y="445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7" y="17"/>
                    <a:pt x="110" y="0"/>
                    <a:pt x="135" y="3"/>
                  </a:cubicBezTo>
                  <a:cubicBezTo>
                    <a:pt x="702" y="67"/>
                    <a:pt x="702" y="67"/>
                    <a:pt x="702" y="67"/>
                  </a:cubicBezTo>
                  <a:cubicBezTo>
                    <a:pt x="729" y="70"/>
                    <a:pt x="748" y="96"/>
                    <a:pt x="743" y="124"/>
                  </a:cubicBezTo>
                  <a:cubicBezTo>
                    <a:pt x="666" y="527"/>
                    <a:pt x="666" y="527"/>
                    <a:pt x="666" y="527"/>
                  </a:cubicBezTo>
                  <a:cubicBezTo>
                    <a:pt x="662" y="551"/>
                    <a:pt x="639" y="568"/>
                    <a:pt x="614" y="565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6601019" y="3179756"/>
              <a:ext cx="1612089" cy="1951621"/>
            </a:xfrm>
            <a:custGeom>
              <a:avLst/>
              <a:gdLst/>
              <a:ahLst/>
              <a:cxnLst/>
              <a:rect l="l" t="t" r="r" b="b"/>
              <a:pathLst>
                <a:path w="492" h="595">
                  <a:moveTo>
                    <a:pt x="343" y="591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2" y="71"/>
                    <a:pt x="487" y="102"/>
                  </a:cubicBezTo>
                  <a:cubicBezTo>
                    <a:pt x="401" y="549"/>
                    <a:pt x="401" y="549"/>
                    <a:pt x="401" y="549"/>
                  </a:cubicBezTo>
                  <a:cubicBezTo>
                    <a:pt x="396" y="576"/>
                    <a:pt x="371" y="595"/>
                    <a:pt x="343" y="5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577556" y="3156292"/>
              <a:ext cx="1616230" cy="1951621"/>
            </a:xfrm>
            <a:custGeom>
              <a:avLst/>
              <a:gdLst/>
              <a:ahLst/>
              <a:cxnLst/>
              <a:rect l="l" t="t" r="r" b="b"/>
              <a:pathLst>
                <a:path w="493" h="595">
                  <a:moveTo>
                    <a:pt x="343" y="592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2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3" y="71"/>
                    <a:pt x="487" y="102"/>
                  </a:cubicBezTo>
                  <a:cubicBezTo>
                    <a:pt x="402" y="549"/>
                    <a:pt x="402" y="549"/>
                    <a:pt x="402" y="549"/>
                  </a:cubicBezTo>
                  <a:cubicBezTo>
                    <a:pt x="396" y="576"/>
                    <a:pt x="371" y="595"/>
                    <a:pt x="343" y="592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452028" y="2241211"/>
              <a:ext cx="3868738" cy="865394"/>
            </a:xfrm>
            <a:custGeom>
              <a:avLst/>
              <a:gdLst/>
              <a:ahLst/>
              <a:cxnLst/>
              <a:rect l="l" t="t" r="r" b="b"/>
              <a:pathLst>
                <a:path w="1181" h="264">
                  <a:moveTo>
                    <a:pt x="1114" y="261"/>
                  </a:moveTo>
                  <a:cubicBezTo>
                    <a:pt x="51" y="138"/>
                    <a:pt x="51" y="138"/>
                    <a:pt x="51" y="138"/>
                  </a:cubicBezTo>
                  <a:cubicBezTo>
                    <a:pt x="21" y="134"/>
                    <a:pt x="0" y="105"/>
                    <a:pt x="5" y="7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4" y="18"/>
                    <a:pt x="40" y="0"/>
                    <a:pt x="67" y="3"/>
                  </a:cubicBezTo>
                  <a:cubicBezTo>
                    <a:pt x="1129" y="126"/>
                    <a:pt x="1129" y="126"/>
                    <a:pt x="1129" y="126"/>
                  </a:cubicBezTo>
                  <a:cubicBezTo>
                    <a:pt x="1160" y="130"/>
                    <a:pt x="1181" y="159"/>
                    <a:pt x="1175" y="189"/>
                  </a:cubicBezTo>
                  <a:cubicBezTo>
                    <a:pt x="1172" y="218"/>
                    <a:pt x="1172" y="218"/>
                    <a:pt x="1172" y="218"/>
                  </a:cubicBezTo>
                  <a:cubicBezTo>
                    <a:pt x="1167" y="245"/>
                    <a:pt x="1141" y="264"/>
                    <a:pt x="1114" y="26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4667341" y="2434441"/>
              <a:ext cx="10489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4893696" y="2467566"/>
              <a:ext cx="10213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120051" y="2496550"/>
              <a:ext cx="10075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579007" y="3657310"/>
              <a:ext cx="1664537" cy="659742"/>
            </a:xfrm>
            <a:custGeom>
              <a:avLst/>
              <a:gdLst/>
              <a:ahLst/>
              <a:cxnLst/>
              <a:rect l="l" t="t" r="r" b="b"/>
              <a:pathLst>
                <a:path w="1206" h="478">
                  <a:moveTo>
                    <a:pt x="1185" y="0"/>
                  </a:moveTo>
                  <a:lnTo>
                    <a:pt x="1168" y="34"/>
                  </a:lnTo>
                  <a:lnTo>
                    <a:pt x="1000" y="17"/>
                  </a:lnTo>
                  <a:lnTo>
                    <a:pt x="1033" y="72"/>
                  </a:lnTo>
                  <a:lnTo>
                    <a:pt x="584" y="312"/>
                  </a:lnTo>
                  <a:lnTo>
                    <a:pt x="456" y="112"/>
                  </a:lnTo>
                  <a:lnTo>
                    <a:pt x="0" y="400"/>
                  </a:lnTo>
                  <a:lnTo>
                    <a:pt x="48" y="478"/>
                  </a:lnTo>
                  <a:lnTo>
                    <a:pt x="427" y="241"/>
                  </a:lnTo>
                  <a:lnTo>
                    <a:pt x="558" y="440"/>
                  </a:lnTo>
                  <a:lnTo>
                    <a:pt x="1080" y="145"/>
                  </a:lnTo>
                  <a:lnTo>
                    <a:pt x="1095" y="167"/>
                  </a:lnTo>
                  <a:lnTo>
                    <a:pt x="1092" y="167"/>
                  </a:lnTo>
                  <a:lnTo>
                    <a:pt x="1116" y="202"/>
                  </a:lnTo>
                  <a:lnTo>
                    <a:pt x="1206" y="3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550022" y="3631085"/>
              <a:ext cx="1664537" cy="637658"/>
            </a:xfrm>
            <a:custGeom>
              <a:avLst/>
              <a:gdLst/>
              <a:ahLst/>
              <a:cxnLst/>
              <a:rect l="l" t="t" r="r" b="b"/>
              <a:pathLst>
                <a:path w="1206" h="462">
                  <a:moveTo>
                    <a:pt x="0" y="383"/>
                  </a:moveTo>
                  <a:lnTo>
                    <a:pt x="456" y="96"/>
                  </a:lnTo>
                  <a:lnTo>
                    <a:pt x="584" y="295"/>
                  </a:lnTo>
                  <a:lnTo>
                    <a:pt x="1032" y="55"/>
                  </a:lnTo>
                  <a:lnTo>
                    <a:pt x="999" y="0"/>
                  </a:lnTo>
                  <a:lnTo>
                    <a:pt x="1206" y="19"/>
                  </a:lnTo>
                  <a:lnTo>
                    <a:pt x="1113" y="186"/>
                  </a:lnTo>
                  <a:lnTo>
                    <a:pt x="1080" y="129"/>
                  </a:lnTo>
                  <a:lnTo>
                    <a:pt x="558" y="423"/>
                  </a:lnTo>
                  <a:lnTo>
                    <a:pt x="427" y="224"/>
                  </a:lnTo>
                  <a:lnTo>
                    <a:pt x="47" y="462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885998" y="1864413"/>
              <a:ext cx="1503052" cy="1225629"/>
            </a:xfrm>
            <a:custGeom>
              <a:avLst/>
              <a:gdLst/>
              <a:ahLst/>
              <a:cxnLst/>
              <a:rect l="l" t="t" r="r" b="b"/>
              <a:pathLst>
                <a:path w="459" h="374">
                  <a:moveTo>
                    <a:pt x="374" y="372"/>
                  </a:moveTo>
                  <a:cubicBezTo>
                    <a:pt x="23" y="334"/>
                    <a:pt x="23" y="334"/>
                    <a:pt x="23" y="334"/>
                  </a:cubicBezTo>
                  <a:cubicBezTo>
                    <a:pt x="9" y="332"/>
                    <a:pt x="0" y="319"/>
                    <a:pt x="2" y="305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0" y="8"/>
                    <a:pt x="72" y="0"/>
                    <a:pt x="84" y="1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49" y="42"/>
                    <a:pt x="459" y="54"/>
                    <a:pt x="456" y="68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398" y="365"/>
                    <a:pt x="387" y="374"/>
                    <a:pt x="374" y="372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872195" y="1847850"/>
              <a:ext cx="1487870" cy="1213208"/>
            </a:xfrm>
            <a:custGeom>
              <a:avLst/>
              <a:gdLst/>
              <a:ahLst/>
              <a:cxnLst/>
              <a:rect l="l" t="t" r="r" b="b"/>
              <a:pathLst>
                <a:path w="454" h="370">
                  <a:moveTo>
                    <a:pt x="370" y="369"/>
                  </a:moveTo>
                  <a:cubicBezTo>
                    <a:pt x="23" y="331"/>
                    <a:pt x="23" y="331"/>
                    <a:pt x="23" y="331"/>
                  </a:cubicBezTo>
                  <a:cubicBezTo>
                    <a:pt x="10" y="329"/>
                    <a:pt x="0" y="316"/>
                    <a:pt x="3" y="303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8"/>
                    <a:pt x="72" y="0"/>
                    <a:pt x="84" y="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44" y="41"/>
                    <a:pt x="454" y="54"/>
                    <a:pt x="451" y="67"/>
                  </a:cubicBezTo>
                  <a:cubicBezTo>
                    <a:pt x="396" y="350"/>
                    <a:pt x="396" y="350"/>
                    <a:pt x="396" y="350"/>
                  </a:cubicBezTo>
                  <a:cubicBezTo>
                    <a:pt x="394" y="362"/>
                    <a:pt x="382" y="370"/>
                    <a:pt x="370" y="369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206207" y="2060403"/>
              <a:ext cx="763258" cy="767398"/>
            </a:xfrm>
            <a:custGeom>
              <a:avLst/>
              <a:gdLst/>
              <a:ahLst/>
              <a:cxnLst/>
              <a:rect l="l" t="t" r="r" b="b"/>
              <a:pathLst>
                <a:path w="233" h="234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1"/>
                    <a:pt x="52" y="234"/>
                    <a:pt x="116" y="234"/>
                  </a:cubicBezTo>
                  <a:cubicBezTo>
                    <a:pt x="181" y="234"/>
                    <a:pt x="233" y="181"/>
                    <a:pt x="233" y="117"/>
                  </a:cubicBezTo>
                  <a:cubicBezTo>
                    <a:pt x="233" y="53"/>
                    <a:pt x="181" y="0"/>
                    <a:pt x="116" y="0"/>
                  </a:cubicBezTo>
                  <a:close/>
                  <a:moveTo>
                    <a:pt x="116" y="182"/>
                  </a:moveTo>
                  <a:cubicBezTo>
                    <a:pt x="81" y="182"/>
                    <a:pt x="52" y="153"/>
                    <a:pt x="52" y="117"/>
                  </a:cubicBezTo>
                  <a:cubicBezTo>
                    <a:pt x="52" y="81"/>
                    <a:pt x="81" y="52"/>
                    <a:pt x="116" y="52"/>
                  </a:cubicBezTo>
                  <a:cubicBezTo>
                    <a:pt x="152" y="52"/>
                    <a:pt x="181" y="81"/>
                    <a:pt x="181" y="117"/>
                  </a:cubicBezTo>
                  <a:cubicBezTo>
                    <a:pt x="181" y="153"/>
                    <a:pt x="152" y="182"/>
                    <a:pt x="116" y="1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8163420" y="2034179"/>
              <a:ext cx="767398" cy="764638"/>
            </a:xfrm>
            <a:custGeom>
              <a:avLst/>
              <a:gdLst/>
              <a:ahLst/>
              <a:cxnLst/>
              <a:rect l="l" t="t" r="r" b="b"/>
              <a:pathLst>
                <a:path w="234" h="233">
                  <a:moveTo>
                    <a:pt x="117" y="0"/>
                  </a:moveTo>
                  <a:cubicBezTo>
                    <a:pt x="53" y="0"/>
                    <a:pt x="0" y="52"/>
                    <a:pt x="0" y="116"/>
                  </a:cubicBezTo>
                  <a:cubicBezTo>
                    <a:pt x="0" y="181"/>
                    <a:pt x="53" y="233"/>
                    <a:pt x="117" y="233"/>
                  </a:cubicBezTo>
                  <a:cubicBezTo>
                    <a:pt x="181" y="233"/>
                    <a:pt x="234" y="181"/>
                    <a:pt x="234" y="116"/>
                  </a:cubicBezTo>
                  <a:cubicBezTo>
                    <a:pt x="234" y="52"/>
                    <a:pt x="181" y="0"/>
                    <a:pt x="117" y="0"/>
                  </a:cubicBezTo>
                  <a:close/>
                  <a:moveTo>
                    <a:pt x="117" y="181"/>
                  </a:moveTo>
                  <a:cubicBezTo>
                    <a:pt x="81" y="181"/>
                    <a:pt x="52" y="152"/>
                    <a:pt x="52" y="116"/>
                  </a:cubicBezTo>
                  <a:cubicBezTo>
                    <a:pt x="52" y="81"/>
                    <a:pt x="81" y="52"/>
                    <a:pt x="117" y="52"/>
                  </a:cubicBezTo>
                  <a:cubicBezTo>
                    <a:pt x="153" y="52"/>
                    <a:pt x="181" y="81"/>
                    <a:pt x="181" y="116"/>
                  </a:cubicBezTo>
                  <a:cubicBezTo>
                    <a:pt x="181" y="152"/>
                    <a:pt x="153" y="181"/>
                    <a:pt x="117" y="181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99912" y="3021031"/>
              <a:ext cx="1919877" cy="823988"/>
            </a:xfrm>
            <a:custGeom>
              <a:avLst/>
              <a:gdLst/>
              <a:ahLst/>
              <a:cxnLst/>
              <a:rect l="l" t="t" r="r" b="b"/>
              <a:pathLst>
                <a:path w="586" h="251">
                  <a:moveTo>
                    <a:pt x="527" y="250"/>
                  </a:moveTo>
                  <a:cubicBezTo>
                    <a:pt x="26" y="195"/>
                    <a:pt x="26" y="195"/>
                    <a:pt x="26" y="195"/>
                  </a:cubicBezTo>
                  <a:cubicBezTo>
                    <a:pt x="11" y="193"/>
                    <a:pt x="0" y="179"/>
                    <a:pt x="3" y="16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9"/>
                    <a:pt x="45" y="0"/>
                    <a:pt x="59" y="1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75" y="58"/>
                    <a:pt x="586" y="72"/>
                    <a:pt x="583" y="88"/>
                  </a:cubicBezTo>
                  <a:cubicBezTo>
                    <a:pt x="556" y="228"/>
                    <a:pt x="556" y="228"/>
                    <a:pt x="556" y="228"/>
                  </a:cubicBezTo>
                  <a:cubicBezTo>
                    <a:pt x="554" y="242"/>
                    <a:pt x="541" y="251"/>
                    <a:pt x="527" y="2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0251" y="3001708"/>
              <a:ext cx="1893652" cy="814326"/>
            </a:xfrm>
            <a:custGeom>
              <a:avLst/>
              <a:gdLst/>
              <a:ahLst/>
              <a:cxnLst/>
              <a:rect l="l" t="t" r="r" b="b"/>
              <a:pathLst>
                <a:path w="578" h="248">
                  <a:moveTo>
                    <a:pt x="521" y="246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10" y="190"/>
                    <a:pt x="0" y="176"/>
                    <a:pt x="3" y="16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1" y="10"/>
                    <a:pt x="44" y="0"/>
                    <a:pt x="58" y="2"/>
                  </a:cubicBezTo>
                  <a:cubicBezTo>
                    <a:pt x="553" y="56"/>
                    <a:pt x="553" y="56"/>
                    <a:pt x="553" y="56"/>
                  </a:cubicBezTo>
                  <a:cubicBezTo>
                    <a:pt x="568" y="58"/>
                    <a:pt x="578" y="72"/>
                    <a:pt x="576" y="87"/>
                  </a:cubicBezTo>
                  <a:cubicBezTo>
                    <a:pt x="550" y="225"/>
                    <a:pt x="550" y="225"/>
                    <a:pt x="550" y="225"/>
                  </a:cubicBezTo>
                  <a:cubicBezTo>
                    <a:pt x="547" y="239"/>
                    <a:pt x="534" y="248"/>
                    <a:pt x="521" y="246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950356" y="3113506"/>
              <a:ext cx="1638313" cy="242917"/>
            </a:xfrm>
            <a:custGeom>
              <a:avLst/>
              <a:gdLst/>
              <a:ahLst/>
              <a:cxnLst/>
              <a:rect l="l" t="t" r="r" b="b"/>
              <a:pathLst>
                <a:path w="500" h="74">
                  <a:moveTo>
                    <a:pt x="488" y="7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6" y="54"/>
                    <a:pt x="500" y="59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70"/>
                    <a:pt x="494" y="74"/>
                    <a:pt x="488" y="7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917231" y="3287413"/>
              <a:ext cx="1019978" cy="173907"/>
            </a:xfrm>
            <a:custGeom>
              <a:avLst/>
              <a:gdLst/>
              <a:ahLst/>
              <a:cxnLst/>
              <a:rect l="l" t="t" r="r" b="b"/>
              <a:pathLst>
                <a:path w="311" h="53">
                  <a:moveTo>
                    <a:pt x="299" y="5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7" y="33"/>
                    <a:pt x="311" y="38"/>
                    <a:pt x="310" y="44"/>
                  </a:cubicBezTo>
                  <a:cubicBezTo>
                    <a:pt x="310" y="44"/>
                    <a:pt x="310" y="44"/>
                    <a:pt x="310" y="44"/>
                  </a:cubicBezTo>
                  <a:cubicBezTo>
                    <a:pt x="309" y="50"/>
                    <a:pt x="304" y="53"/>
                    <a:pt x="299" y="5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885485" y="3461319"/>
              <a:ext cx="1316723" cy="207032"/>
            </a:xfrm>
            <a:custGeom>
              <a:avLst/>
              <a:gdLst/>
              <a:ahLst/>
              <a:cxnLst/>
              <a:rect l="l" t="t" r="r" b="b"/>
              <a:pathLst>
                <a:path w="402" h="63">
                  <a:moveTo>
                    <a:pt x="390" y="6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8" y="43"/>
                    <a:pt x="402" y="48"/>
                    <a:pt x="401" y="54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0" y="60"/>
                    <a:pt x="395" y="63"/>
                    <a:pt x="390" y="6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33760" y="2008804"/>
              <a:ext cx="398684" cy="396456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8579556" y="4128652"/>
              <a:ext cx="337462" cy="336231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960143" y="5224021"/>
              <a:ext cx="216693" cy="217735"/>
            </a:xfrm>
            <a:prstGeom prst="ellipse">
              <a:avLst/>
            </a:prstGeom>
            <a:gradFill>
              <a:gsLst>
                <a:gs pos="10000">
                  <a:srgbClr val="6860E8">
                    <a:lumMod val="40000"/>
                    <a:lumOff val="60000"/>
                  </a:srgbClr>
                </a:gs>
                <a:gs pos="54000">
                  <a:srgbClr val="6860E8"/>
                </a:gs>
                <a:gs pos="71000">
                  <a:srgbClr val="6860E8">
                    <a:lumMod val="75000"/>
                  </a:srgbClr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28" name="AutoShape 28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Add and Assign (+=)</a:t>
            </a:r>
          </a:p>
        </p:txBody>
      </p:sp>
      <p:sp>
        <p:nvSpPr>
          <p:cNvPr id="29" name="AutoShape 29"/>
          <p:cNvSpPr/>
          <p:nvPr/>
        </p:nvSpPr>
        <p:spPr>
          <a:xfrm>
            <a:off x="6196149" y="1879000"/>
            <a:ext cx="5310990" cy="3900101"/>
          </a:xfrm>
          <a:prstGeom prst="rect">
            <a:avLst/>
          </a:prstGeom>
          <a:solidFill>
            <a:srgbClr val="FFFFFF"/>
          </a:solidFill>
          <a:ln cap="flat">
            <a:prstDash val="solid"/>
          </a:ln>
          <a:effectLst>
            <a:outerShdw blurRad="419100" sx="102000" sy="102000" algn="ctr" rotWithShape="0">
              <a:srgbClr val="13BB69">
                <a:alpha val="7000"/>
              </a:srgbClr>
            </a:outerShdw>
          </a:effectLst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6425360" y="2980654"/>
            <a:ext cx="4882851" cy="32385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Add and Assign (+=). Adds the right operand to the left and assigns the result. Example: `x += 5` (same as `x = x + 5`).</a:t>
            </a:r>
            <a:endParaRPr lang="en-US" sz="1100"/>
          </a:p>
        </p:txBody>
      </p:sp>
      <p:sp>
        <p:nvSpPr>
          <p:cNvPr id="31" name="AutoShape 31"/>
          <p:cNvSpPr/>
          <p:nvPr/>
        </p:nvSpPr>
        <p:spPr>
          <a:xfrm>
            <a:off x="6196149" y="1879000"/>
            <a:ext cx="5310990" cy="66047"/>
          </a:xfrm>
          <a:prstGeom prst="rect">
            <a:avLst/>
          </a:prstGeom>
          <a:solidFill>
            <a:schemeClr val="accent4"/>
          </a:solidFill>
          <a:ln cap="flat">
            <a:prstDash val="solid"/>
          </a:ln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6427130" y="2235710"/>
            <a:ext cx="4893782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479800" cy="2750761"/>
          </a:xfrm>
          <a:custGeom>
            <a:avLst/>
            <a:gdLst/>
            <a:ahLst/>
            <a:cxnLst/>
            <a:rect l="l" t="t" r="r" b="b"/>
            <a:pathLst>
              <a:path w="4986307" h="3941646">
                <a:moveTo>
                  <a:pt x="0" y="0"/>
                </a:moveTo>
                <a:lnTo>
                  <a:pt x="4739222" y="0"/>
                </a:lnTo>
                <a:lnTo>
                  <a:pt x="4766551" y="56732"/>
                </a:lnTo>
                <a:cubicBezTo>
                  <a:pt x="4908057" y="391291"/>
                  <a:pt x="4986307" y="759120"/>
                  <a:pt x="4986307" y="1145225"/>
                </a:cubicBezTo>
                <a:cubicBezTo>
                  <a:pt x="4986307" y="2689646"/>
                  <a:pt x="3734307" y="3941646"/>
                  <a:pt x="2189886" y="3941646"/>
                </a:cubicBezTo>
                <a:cubicBezTo>
                  <a:pt x="1321149" y="3941646"/>
                  <a:pt x="544936" y="3545505"/>
                  <a:pt x="32032" y="2924009"/>
                </a:cubicBezTo>
                <a:lnTo>
                  <a:pt x="0" y="2881174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Freeform 3"/>
          <p:cNvSpPr/>
          <p:nvPr/>
        </p:nvSpPr>
        <p:spPr>
          <a:xfrm rot="5400000">
            <a:off x="10720228" y="5386228"/>
            <a:ext cx="1471772" cy="1471772"/>
          </a:xfrm>
          <a:custGeom>
            <a:avLst/>
            <a:gdLst/>
            <a:ahLst/>
            <a:cxnLst/>
            <a:rect l="l" t="t" r="r" b="b"/>
            <a:pathLst>
              <a:path w="2599815" h="2599815">
                <a:moveTo>
                  <a:pt x="0" y="0"/>
                </a:moveTo>
                <a:lnTo>
                  <a:pt x="1299908" y="0"/>
                </a:lnTo>
                <a:cubicBezTo>
                  <a:pt x="1299908" y="673049"/>
                  <a:pt x="1811422" y="1226629"/>
                  <a:pt x="2466908" y="1293197"/>
                </a:cubicBezTo>
                <a:lnTo>
                  <a:pt x="2599815" y="1299908"/>
                </a:lnTo>
                <a:lnTo>
                  <a:pt x="2599815" y="2599815"/>
                </a:lnTo>
                <a:cubicBezTo>
                  <a:pt x="1163977" y="2599815"/>
                  <a:pt x="0" y="1435838"/>
                  <a:pt x="0" y="0"/>
                </a:cubicBezTo>
                <a:close/>
              </a:path>
            </a:pathLst>
          </a:custGeom>
          <a:solidFill>
            <a:srgbClr val="000000">
              <a:alpha val="4000"/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60400" y="1277560"/>
            <a:ext cx="4958140" cy="4958140"/>
          </a:xfrm>
          <a:prstGeom prst="ellipse">
            <a:avLst/>
          </a:prstGeom>
          <a:blipFill>
            <a:blip r:embed="rId2"/>
            <a:srcRect/>
            <a:stretch>
              <a:fillRect l="-25050" r="-25050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Subtract and Assign (-=)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6522424" y="2852201"/>
            <a:ext cx="808892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cxnSp>
        <p:nvCxnSpPr>
          <p:cNvPr id="7" name="Connector 7"/>
          <p:cNvCxnSpPr/>
          <p:nvPr/>
        </p:nvCxnSpPr>
        <p:spPr>
          <a:xfrm>
            <a:off x="7636117" y="2852201"/>
            <a:ext cx="2321169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sp>
        <p:nvSpPr>
          <p:cNvPr id="8" name="TextBox 8"/>
          <p:cNvSpPr txBox="1"/>
          <p:nvPr/>
        </p:nvSpPr>
        <p:spPr>
          <a:xfrm>
            <a:off x="6390200" y="3092745"/>
            <a:ext cx="4271879" cy="16696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Subtract and Assign (-=). Subtracts the right operand from the left and assigns the result. Example: `x -= 5` (same as `x = x - 5`).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6393619" y="2095566"/>
            <a:ext cx="4326609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Multiply and Assign (*=)</a:t>
            </a:r>
          </a:p>
        </p:txBody>
      </p:sp>
      <p:sp>
        <p:nvSpPr>
          <p:cNvPr id="3" name="AutoShape 3"/>
          <p:cNvSpPr/>
          <p:nvPr/>
        </p:nvSpPr>
        <p:spPr>
          <a:xfrm>
            <a:off x="957387" y="3185241"/>
            <a:ext cx="4235872" cy="1651566"/>
          </a:xfrm>
          <a:prstGeom prst="rect">
            <a:avLst/>
          </a:prstGeom>
          <a:noFill/>
          <a:ln>
            <a:noFill/>
          </a:ln>
        </p:spPr>
        <p:txBody>
          <a:bodyPr vert="horz" wrap="square" lIns="73111" tIns="36556" rIns="73111" bIns="36556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Multiply and Assign (*=). Multiplies the left operand by the right and assigns the result. Example: `x = 5` (same as `x = x  5`).</a:t>
            </a:r>
          </a:p>
        </p:txBody>
      </p:sp>
      <p:sp>
        <p:nvSpPr>
          <p:cNvPr id="4" name="AutoShape 4"/>
          <p:cNvSpPr/>
          <p:nvPr/>
        </p:nvSpPr>
        <p:spPr>
          <a:xfrm>
            <a:off x="957388" y="2357368"/>
            <a:ext cx="4235872" cy="31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73111" tIns="36556" rIns="73111" bIns="36556" anchor="b">
            <a:spAutoFit/>
          </a:bodyPr>
          <a:lstStyle/>
          <a:p>
            <a:pPr marL="0" algn="l"/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</a:p>
        </p:txBody>
      </p:sp>
      <p:cxnSp>
        <p:nvCxnSpPr>
          <p:cNvPr id="5" name="Connector 5"/>
          <p:cNvCxnSpPr/>
          <p:nvPr/>
        </p:nvCxnSpPr>
        <p:spPr>
          <a:xfrm>
            <a:off x="957388" y="2931264"/>
            <a:ext cx="3960200" cy="0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</a:ln>
        </p:spPr>
      </p:cxnSp>
      <p:sp>
        <p:nvSpPr>
          <p:cNvPr id="6" name="AutoShape 6"/>
          <p:cNvSpPr/>
          <p:nvPr/>
        </p:nvSpPr>
        <p:spPr>
          <a:xfrm>
            <a:off x="6920357" y="1571895"/>
            <a:ext cx="4306260" cy="4306260"/>
          </a:xfrm>
          <a:prstGeom prst="ellipse">
            <a:avLst/>
          </a:prstGeom>
          <a:solidFill>
            <a:srgbClr val="9656DC">
              <a:alpha val="14902"/>
            </a:srgbClr>
          </a:solidFill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pic>
        <p:nvPicPr>
          <p:cNvPr id="7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91" y="1791229"/>
            <a:ext cx="3867592" cy="38602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Divide and Assign (/=)</a:t>
            </a:r>
          </a:p>
        </p:txBody>
      </p:sp>
      <p:sp>
        <p:nvSpPr>
          <p:cNvPr id="3" name="AutoShape 3"/>
          <p:cNvSpPr/>
          <p:nvPr/>
        </p:nvSpPr>
        <p:spPr>
          <a:xfrm>
            <a:off x="4296258" y="1437575"/>
            <a:ext cx="6341013" cy="4372060"/>
          </a:xfrm>
          <a:prstGeom prst="roundRect">
            <a:avLst>
              <a:gd name="adj" fmla="val 5500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txBody>
          <a:bodyPr vert="horz" lIns="91440" tIns="45720" rIns="91440" bIns="45720" anchor="ctr"/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813605" y="2284574"/>
            <a:ext cx="477079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13605" y="2862952"/>
            <a:ext cx="4770791" cy="13469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Divide and Assign (/=). Divides the left operand by the right and assigns the result. Example: `x /= 5` (same as `x = x / 5`).</a:t>
            </a:r>
            <a:endParaRPr lang="en-US" sz="1100"/>
          </a:p>
        </p:txBody>
      </p:sp>
      <p:pic>
        <p:nvPicPr>
          <p:cNvPr id="6" name="image1.png"/>
          <p:cNvPicPr>
            <a:picLocks noChangeAspect="1"/>
          </p:cNvPicPr>
          <p:nvPr/>
        </p:nvPicPr>
        <p:blipFill rotWithShape="1">
          <a:blip r:embed="rId2"/>
          <a:srcRect l="6827" r="6842" b="12316"/>
          <a:stretch>
            <a:fillRect/>
          </a:stretch>
        </p:blipFill>
        <p:spPr>
          <a:xfrm>
            <a:off x="608940" y="1437575"/>
            <a:ext cx="2865966" cy="43720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1" y="2054907"/>
            <a:ext cx="1041400" cy="1305344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03.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"/>
          </p:nvPr>
        </p:nvSpPr>
        <p:spPr>
          <a:xfrm>
            <a:off x="660401" y="3516800"/>
            <a:ext cx="5078199" cy="119526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Python Math Module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3558" y="2837417"/>
            <a:ext cx="3005951" cy="1015663"/>
          </a:xfrm>
          <a:prstGeom prst="rect">
            <a:avLst/>
          </a:prstGeom>
          <a:noFill/>
        </p:spPr>
        <p:txBody>
          <a:bodyPr vert="horz" wrap="none" lIns="91440" tIns="45720" rIns="91440" bIns="45720" anchor="ctr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lang="en-US" sz="6000" b="1" i="0" u="none" baseline="0">
                <a:solidFill>
                  <a:srgbClr val="000000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id="3" name="AutoShape 3"/>
          <p:cNvSpPr/>
          <p:nvPr/>
        </p:nvSpPr>
        <p:spPr>
          <a:xfrm>
            <a:off x="5866553" y="1256332"/>
            <a:ext cx="5652347" cy="340735"/>
          </a:xfrm>
          <a:prstGeom prst="rect">
            <a:avLst/>
          </a:prstGeom>
          <a:noFill/>
        </p:spPr>
        <p:txBody>
          <a:bodyPr vert="horz" wrap="square" lIns="90000" tIns="46800" rIns="90000" bIns="46800" anchor="ctr">
            <a:spAutoFit/>
          </a:bodyPr>
          <a:lstStyle/>
          <a:p>
            <a:pPr marL="0" algn="l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Introduction to Python Basics</a:t>
            </a:r>
          </a:p>
        </p:txBody>
      </p:sp>
      <p:cxnSp>
        <p:nvCxnSpPr>
          <p:cNvPr id="4" name="Connector 4"/>
          <p:cNvCxnSpPr/>
          <p:nvPr/>
        </p:nvCxnSpPr>
        <p:spPr>
          <a:xfrm>
            <a:off x="6046553" y="1627847"/>
            <a:ext cx="5019488" cy="0"/>
          </a:xfrm>
          <a:prstGeom prst="line">
            <a:avLst/>
          </a:prstGeom>
          <a:ln w="3175" cap="rnd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5" name="TextBox 5"/>
          <p:cNvSpPr txBox="1"/>
          <p:nvPr/>
        </p:nvSpPr>
        <p:spPr>
          <a:xfrm>
            <a:off x="5330654" y="1254004"/>
            <a:ext cx="368200" cy="367200"/>
          </a:xfrm>
          <a:prstGeom prst="roundRect">
            <a:avLst/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5866552" y="2156337"/>
            <a:ext cx="5652348" cy="340735"/>
          </a:xfrm>
          <a:prstGeom prst="rect">
            <a:avLst/>
          </a:prstGeom>
          <a:noFill/>
        </p:spPr>
        <p:txBody>
          <a:bodyPr vert="horz" wrap="square" lIns="90000" tIns="46800" rIns="90000" bIns="46800" anchor="ctr">
            <a:spAutoFit/>
          </a:bodyPr>
          <a:lstStyle/>
          <a:p>
            <a:pPr marL="0" algn="l">
              <a:lnSpc>
                <a:spcPct val="100000"/>
              </a:lnSpc>
            </a:pPr>
            <a:r>
              <a:rPr lang="zh-CN" altLang="en-US" sz="1600" b="1" i="0" u="none" baseline="0" dirty="0">
                <a:latin typeface="微软雅黑"/>
                <a:ea typeface="微软雅黑"/>
              </a:rPr>
              <a:t>Common Python Operators</a:t>
            </a:r>
          </a:p>
        </p:txBody>
      </p:sp>
      <p:cxnSp>
        <p:nvCxnSpPr>
          <p:cNvPr id="7" name="Connector 7"/>
          <p:cNvCxnSpPr/>
          <p:nvPr/>
        </p:nvCxnSpPr>
        <p:spPr>
          <a:xfrm>
            <a:off x="6046553" y="2524620"/>
            <a:ext cx="5019488" cy="0"/>
          </a:xfrm>
          <a:prstGeom prst="line">
            <a:avLst/>
          </a:prstGeom>
          <a:ln w="3175" cap="rnd" cmpd="sng">
            <a:solidFill>
              <a:schemeClr val="accent1"/>
            </a:solidFill>
            <a:prstDash val="solid"/>
          </a:ln>
        </p:spPr>
      </p:cxnSp>
      <p:sp>
        <p:nvSpPr>
          <p:cNvPr id="9" name="AutoShape 9"/>
          <p:cNvSpPr/>
          <p:nvPr/>
        </p:nvSpPr>
        <p:spPr>
          <a:xfrm>
            <a:off x="5866553" y="3056342"/>
            <a:ext cx="5652347" cy="340735"/>
          </a:xfrm>
          <a:prstGeom prst="rect">
            <a:avLst/>
          </a:prstGeom>
          <a:noFill/>
        </p:spPr>
        <p:txBody>
          <a:bodyPr vert="horz" wrap="square" lIns="90000" tIns="46800" rIns="90000" bIns="46800" anchor="ctr">
            <a:spAutoFit/>
          </a:bodyPr>
          <a:lstStyle/>
          <a:p>
            <a:pPr marL="0" algn="l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Python Math Module</a:t>
            </a:r>
          </a:p>
        </p:txBody>
      </p:sp>
      <p:cxnSp>
        <p:nvCxnSpPr>
          <p:cNvPr id="10" name="Connector 10"/>
          <p:cNvCxnSpPr/>
          <p:nvPr/>
        </p:nvCxnSpPr>
        <p:spPr>
          <a:xfrm>
            <a:off x="6046553" y="3402343"/>
            <a:ext cx="5019488" cy="0"/>
          </a:xfrm>
          <a:prstGeom prst="line">
            <a:avLst/>
          </a:prstGeom>
          <a:ln w="3175" cap="rnd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11" name="TextBox 11"/>
          <p:cNvSpPr txBox="1"/>
          <p:nvPr/>
        </p:nvSpPr>
        <p:spPr>
          <a:xfrm>
            <a:off x="5330654" y="3046574"/>
            <a:ext cx="368200" cy="367200"/>
          </a:xfrm>
          <a:prstGeom prst="roundRect">
            <a:avLst/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>
            <a:off x="5866552" y="3956347"/>
            <a:ext cx="5652348" cy="340735"/>
          </a:xfrm>
          <a:prstGeom prst="rect">
            <a:avLst/>
          </a:prstGeom>
          <a:noFill/>
        </p:spPr>
        <p:txBody>
          <a:bodyPr vert="horz" wrap="square" lIns="90000" tIns="46800" rIns="90000" bIns="46800" anchor="ctr">
            <a:spAutoFit/>
          </a:bodyPr>
          <a:lstStyle/>
          <a:p>
            <a:pPr marL="0" algn="l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Introduction to Python Lists</a:t>
            </a:r>
          </a:p>
        </p:txBody>
      </p:sp>
      <p:cxnSp>
        <p:nvCxnSpPr>
          <p:cNvPr id="13" name="Connector 13"/>
          <p:cNvCxnSpPr/>
          <p:nvPr/>
        </p:nvCxnSpPr>
        <p:spPr>
          <a:xfrm>
            <a:off x="5983053" y="4310059"/>
            <a:ext cx="5019488" cy="0"/>
          </a:xfrm>
          <a:prstGeom prst="line">
            <a:avLst/>
          </a:prstGeom>
          <a:ln w="3175" cap="rnd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14" name="TextBox 14"/>
          <p:cNvSpPr txBox="1"/>
          <p:nvPr/>
        </p:nvSpPr>
        <p:spPr>
          <a:xfrm>
            <a:off x="5330654" y="3942859"/>
            <a:ext cx="368200" cy="367200"/>
          </a:xfrm>
          <a:prstGeom prst="roundRect">
            <a:avLst/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4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5866553" y="4856352"/>
            <a:ext cx="5652347" cy="340735"/>
          </a:xfrm>
          <a:prstGeom prst="rect">
            <a:avLst/>
          </a:prstGeom>
          <a:noFill/>
        </p:spPr>
        <p:txBody>
          <a:bodyPr vert="horz" wrap="square" lIns="90000" tIns="46800" rIns="90000" bIns="46800" anchor="ctr">
            <a:spAutoFit/>
          </a:bodyPr>
          <a:lstStyle/>
          <a:p>
            <a:pPr marL="0" algn="l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List Built-in Functions</a:t>
            </a:r>
          </a:p>
        </p:txBody>
      </p:sp>
      <p:cxnSp>
        <p:nvCxnSpPr>
          <p:cNvPr id="16" name="Connector 16"/>
          <p:cNvCxnSpPr/>
          <p:nvPr/>
        </p:nvCxnSpPr>
        <p:spPr>
          <a:xfrm>
            <a:off x="5983053" y="5233332"/>
            <a:ext cx="5019488" cy="0"/>
          </a:xfrm>
          <a:prstGeom prst="line">
            <a:avLst/>
          </a:prstGeom>
          <a:ln w="3175" cap="rnd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17" name="TextBox 17"/>
          <p:cNvSpPr txBox="1"/>
          <p:nvPr/>
        </p:nvSpPr>
        <p:spPr>
          <a:xfrm>
            <a:off x="5330654" y="4839144"/>
            <a:ext cx="368200" cy="367200"/>
          </a:xfrm>
          <a:prstGeom prst="roundRect">
            <a:avLst/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5</a:t>
            </a:r>
            <a:endParaRPr lang="en-US" sz="1100"/>
          </a:p>
        </p:txBody>
      </p:sp>
      <p:sp>
        <p:nvSpPr>
          <p:cNvPr id="18" name="AutoShape 18"/>
          <p:cNvSpPr/>
          <p:nvPr/>
        </p:nvSpPr>
        <p:spPr>
          <a:xfrm>
            <a:off x="5866553" y="5756357"/>
            <a:ext cx="5652347" cy="340735"/>
          </a:xfrm>
          <a:prstGeom prst="rect">
            <a:avLst/>
          </a:prstGeom>
          <a:noFill/>
        </p:spPr>
        <p:txBody>
          <a:bodyPr vert="horz" wrap="square" lIns="90000" tIns="46800" rIns="90000" bIns="46800" anchor="ctr">
            <a:spAutoFit/>
          </a:bodyPr>
          <a:lstStyle/>
          <a:p>
            <a:pPr marL="0" algn="l">
              <a:lnSpc>
                <a:spcPct val="100000"/>
              </a:lnSpc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Conclusion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30654" y="5735429"/>
            <a:ext cx="368200" cy="367200"/>
          </a:xfrm>
          <a:prstGeom prst="roundRect">
            <a:avLst/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1600" b="0" i="0" u="none" baseline="0">
                <a:solidFill>
                  <a:srgbClr val="FFFFFF"/>
                </a:solidFill>
                <a:latin typeface="Arial"/>
                <a:ea typeface="Arial"/>
              </a:rPr>
              <a:t>6</a:t>
            </a:r>
            <a:endParaRPr lang="en-US" sz="1100"/>
          </a:p>
        </p:txBody>
      </p:sp>
      <p:cxnSp>
        <p:nvCxnSpPr>
          <p:cNvPr id="20" name="Connector 20"/>
          <p:cNvCxnSpPr/>
          <p:nvPr/>
        </p:nvCxnSpPr>
        <p:spPr>
          <a:xfrm>
            <a:off x="6014803" y="6141382"/>
            <a:ext cx="5019488" cy="0"/>
          </a:xfrm>
          <a:prstGeom prst="line">
            <a:avLst/>
          </a:prstGeom>
          <a:ln w="3175" cap="rnd" cmpd="sng">
            <a:solidFill>
              <a:srgbClr val="778495">
                <a:alpha val="80000"/>
              </a:srgbClr>
            </a:solidFill>
            <a:prstDash val="solid"/>
          </a:ln>
        </p:spPr>
      </p:cxnSp>
      <p:sp>
        <p:nvSpPr>
          <p:cNvPr id="21" name="TextBox 11">
            <a:extLst>
              <a:ext uri="{FF2B5EF4-FFF2-40B4-BE49-F238E27FC236}">
                <a16:creationId xmlns:a16="http://schemas.microsoft.com/office/drawing/2014/main" id="{82D56D90-A583-4067-FD92-39CCD2F15C65}"/>
              </a:ext>
            </a:extLst>
          </p:cNvPr>
          <p:cNvSpPr txBox="1"/>
          <p:nvPr/>
        </p:nvSpPr>
        <p:spPr>
          <a:xfrm>
            <a:off x="5330654" y="2175311"/>
            <a:ext cx="368200" cy="367200"/>
          </a:xfrm>
          <a:prstGeom prst="roundRect">
            <a:avLst/>
          </a:prstGeom>
          <a:solidFill>
            <a:schemeClr val="accent1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marL="0" algn="ctr">
              <a:defRPr/>
            </a:pPr>
            <a:r>
              <a:rPr lang="en-US" sz="1600" dirty="0">
                <a:solidFill>
                  <a:srgbClr val="FFFFFF"/>
                </a:solidFill>
                <a:latin typeface="Arial"/>
              </a:rPr>
              <a:t>2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Introduction to the Math Module</a:t>
            </a:r>
          </a:p>
        </p:txBody>
      </p:sp>
      <p:grpSp>
        <p:nvGrpSpPr>
          <p:cNvPr id="3" name="Group 3"/>
          <p:cNvGrpSpPr/>
          <p:nvPr/>
        </p:nvGrpSpPr>
        <p:grpSpPr>
          <a:xfrm rot="21314955">
            <a:off x="-1226457" y="2877149"/>
            <a:ext cx="14644914" cy="2027172"/>
            <a:chOff x="-1357086" y="2808513"/>
            <a:chExt cx="14644914" cy="2027172"/>
          </a:xfrm>
        </p:grpSpPr>
        <p:sp>
          <p:nvSpPr>
            <p:cNvPr id="4" name="Freeform 4"/>
            <p:cNvSpPr/>
            <p:nvPr/>
          </p:nvSpPr>
          <p:spPr>
            <a:xfrm>
              <a:off x="-1357086" y="2866571"/>
              <a:ext cx="14383657" cy="1771492"/>
            </a:xfrm>
            <a:custGeom>
              <a:avLst/>
              <a:gdLst/>
              <a:ahLst/>
              <a:cxnLst/>
              <a:rect l="l" t="t" r="r" b="b"/>
              <a:pathLst>
                <a:path w="14383657" h="2111829">
                  <a:moveTo>
                    <a:pt x="0" y="2111829"/>
                  </a:moveTo>
                  <a:cubicBezTo>
                    <a:pt x="620485" y="1631648"/>
                    <a:pt x="1240971" y="1151467"/>
                    <a:pt x="1814285" y="1117600"/>
                  </a:cubicBezTo>
                  <a:cubicBezTo>
                    <a:pt x="2387599" y="1083733"/>
                    <a:pt x="2737152" y="1978781"/>
                    <a:pt x="3439885" y="1908629"/>
                  </a:cubicBezTo>
                  <a:cubicBezTo>
                    <a:pt x="4142618" y="1838477"/>
                    <a:pt x="5289247" y="749905"/>
                    <a:pt x="6030685" y="696686"/>
                  </a:cubicBezTo>
                  <a:cubicBezTo>
                    <a:pt x="6772123" y="643467"/>
                    <a:pt x="7218438" y="1611086"/>
                    <a:pt x="7888514" y="1589315"/>
                  </a:cubicBezTo>
                  <a:cubicBezTo>
                    <a:pt x="8558590" y="1567544"/>
                    <a:pt x="9368972" y="625324"/>
                    <a:pt x="10051143" y="566057"/>
                  </a:cubicBezTo>
                  <a:cubicBezTo>
                    <a:pt x="10733314" y="506790"/>
                    <a:pt x="11259457" y="1328058"/>
                    <a:pt x="11981543" y="1233715"/>
                  </a:cubicBezTo>
                  <a:cubicBezTo>
                    <a:pt x="12703629" y="1139372"/>
                    <a:pt x="13543643" y="569686"/>
                    <a:pt x="1438365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ctr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-1349829" y="3018971"/>
              <a:ext cx="14586857" cy="1473200"/>
            </a:xfrm>
            <a:custGeom>
              <a:avLst/>
              <a:gdLst/>
              <a:ahLst/>
              <a:cxnLst/>
              <a:rect l="l" t="t" r="r" b="b"/>
              <a:pathLst>
                <a:path w="14586857" h="1756229">
                  <a:moveTo>
                    <a:pt x="0" y="1756229"/>
                  </a:moveTo>
                  <a:cubicBezTo>
                    <a:pt x="620485" y="1276048"/>
                    <a:pt x="1352247" y="1151467"/>
                    <a:pt x="1959428" y="1117600"/>
                  </a:cubicBezTo>
                  <a:cubicBezTo>
                    <a:pt x="2566609" y="1083733"/>
                    <a:pt x="2940352" y="1623181"/>
                    <a:pt x="3643085" y="1553029"/>
                  </a:cubicBezTo>
                  <a:cubicBezTo>
                    <a:pt x="4345818" y="1482877"/>
                    <a:pt x="5473095" y="737810"/>
                    <a:pt x="6175828" y="696686"/>
                  </a:cubicBezTo>
                  <a:cubicBezTo>
                    <a:pt x="6878561" y="655562"/>
                    <a:pt x="7189409" y="1328057"/>
                    <a:pt x="7859485" y="1306286"/>
                  </a:cubicBezTo>
                  <a:cubicBezTo>
                    <a:pt x="8529561" y="1284515"/>
                    <a:pt x="9493553" y="628952"/>
                    <a:pt x="10196286" y="566057"/>
                  </a:cubicBezTo>
                  <a:cubicBezTo>
                    <a:pt x="10899019" y="503162"/>
                    <a:pt x="11353800" y="1023258"/>
                    <a:pt x="12075886" y="928915"/>
                  </a:cubicBezTo>
                  <a:cubicBezTo>
                    <a:pt x="12797972" y="834572"/>
                    <a:pt x="13746843" y="569686"/>
                    <a:pt x="14586857" y="0"/>
                  </a:cubicBezTo>
                </a:path>
              </a:pathLst>
            </a:custGeom>
            <a:noFill/>
            <a:ln w="12700" cap="flat" cmpd="sng">
              <a:solidFill>
                <a:schemeClr val="accent1"/>
              </a:solidFill>
              <a:prstDash val="sysDot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-1182915" y="2808513"/>
              <a:ext cx="14470743" cy="2027172"/>
            </a:xfrm>
            <a:custGeom>
              <a:avLst/>
              <a:gdLst/>
              <a:ahLst/>
              <a:cxnLst/>
              <a:rect l="l" t="t" r="r" b="b"/>
              <a:pathLst>
                <a:path w="14470743" h="2416629">
                  <a:moveTo>
                    <a:pt x="0" y="2416629"/>
                  </a:moveTo>
                  <a:cubicBezTo>
                    <a:pt x="620485" y="1936448"/>
                    <a:pt x="1342571" y="1152676"/>
                    <a:pt x="1915885" y="1117600"/>
                  </a:cubicBezTo>
                  <a:cubicBezTo>
                    <a:pt x="2489199" y="1082524"/>
                    <a:pt x="2731105" y="2279953"/>
                    <a:pt x="3439886" y="2206172"/>
                  </a:cubicBezTo>
                  <a:cubicBezTo>
                    <a:pt x="4148667" y="2132391"/>
                    <a:pt x="5442857" y="714830"/>
                    <a:pt x="6168571" y="674915"/>
                  </a:cubicBezTo>
                  <a:cubicBezTo>
                    <a:pt x="6894285" y="635001"/>
                    <a:pt x="7116838" y="1984828"/>
                    <a:pt x="7794171" y="1966685"/>
                  </a:cubicBezTo>
                  <a:cubicBezTo>
                    <a:pt x="8471504" y="1948542"/>
                    <a:pt x="9525001" y="641046"/>
                    <a:pt x="10232572" y="566056"/>
                  </a:cubicBezTo>
                  <a:cubicBezTo>
                    <a:pt x="10940144" y="491066"/>
                    <a:pt x="11317514" y="1611086"/>
                    <a:pt x="12039600" y="1516743"/>
                  </a:cubicBezTo>
                  <a:cubicBezTo>
                    <a:pt x="12761686" y="1422400"/>
                    <a:pt x="13630729" y="569686"/>
                    <a:pt x="14470743" y="0"/>
                  </a:cubicBezTo>
                </a:path>
              </a:pathLst>
            </a:custGeom>
            <a:noFill/>
            <a:ln w="6350" cap="flat" cmpd="sng">
              <a:gradFill>
                <a:gsLst>
                  <a:gs pos="0">
                    <a:srgbClr val="6860E8">
                      <a:alpha val="5000"/>
                    </a:srgbClr>
                  </a:gs>
                  <a:gs pos="74000">
                    <a:srgbClr val="6860E8"/>
                  </a:gs>
                  <a:gs pos="83000">
                    <a:srgbClr val="6860E8">
                      <a:lumMod val="45000"/>
                      <a:lumOff val="55000"/>
                    </a:srgbClr>
                  </a:gs>
                  <a:gs pos="100000">
                    <a:srgbClr val="6860E8">
                      <a:lumMod val="30000"/>
                      <a:lumOff val="70000"/>
                    </a:srgbClr>
                  </a:gs>
                </a:gsLst>
              </a:gradFill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855760" y="4307997"/>
            <a:ext cx="136671" cy="136671"/>
          </a:xfrm>
          <a:prstGeom prst="ellipse">
            <a:avLst/>
          </a:prstGeom>
          <a:solidFill>
            <a:schemeClr val="accent1"/>
          </a:solidFill>
          <a:ln w="177800" cap="flat" cmpd="sng">
            <a:solidFill>
              <a:schemeClr val="accent1">
                <a:alpha val="40000"/>
              </a:schemeClr>
            </a:soli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5617474" y="3787995"/>
            <a:ext cx="136671" cy="136671"/>
          </a:xfrm>
          <a:prstGeom prst="ellipse">
            <a:avLst/>
          </a:prstGeom>
          <a:solidFill>
            <a:schemeClr val="accent1"/>
          </a:solidFill>
          <a:ln w="177800" cap="flat" cmpd="sng">
            <a:solidFill>
              <a:schemeClr val="accent1">
                <a:alpha val="40000"/>
              </a:schemeClr>
            </a:soli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6812498" y="4087724"/>
            <a:ext cx="136671" cy="136671"/>
          </a:xfrm>
          <a:prstGeom prst="ellipse">
            <a:avLst/>
          </a:prstGeom>
          <a:solidFill>
            <a:schemeClr val="accent1"/>
          </a:solidFill>
          <a:ln w="177800" cap="flat" cmpd="sng">
            <a:solidFill>
              <a:schemeClr val="accent1">
                <a:alpha val="40000"/>
              </a:schemeClr>
            </a:soli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018784" y="2206294"/>
            <a:ext cx="4532644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0" i="0" u="none" baseline="0">
                <a:solidFill>
                  <a:schemeClr val="accent1"/>
                </a:solidFill>
                <a:latin typeface="思源黑体 CN Bold"/>
                <a:ea typeface="思源黑体 CN Bold"/>
              </a:rPr>
              <a:t>Need to Import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018784" y="2547223"/>
            <a:ext cx="4532644" cy="415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F0F0F0">
                    <a:lumMod val="25000"/>
                  </a:srgbClr>
                </a:solidFill>
                <a:latin typeface="思源黑体 CN Regular"/>
                <a:ea typeface="思源黑体 CN Regular"/>
              </a:rPr>
              <a:t>Before using functions from the module, you need to import it using `import math`.</a:t>
            </a:r>
            <a:endParaRPr lang="en-US" sz="1100"/>
          </a:p>
        </p:txBody>
      </p:sp>
      <p:grpSp>
        <p:nvGrpSpPr>
          <p:cNvPr id="12" name="Group 12"/>
          <p:cNvGrpSpPr/>
          <p:nvPr/>
        </p:nvGrpSpPr>
        <p:grpSpPr>
          <a:xfrm>
            <a:off x="844574" y="2626712"/>
            <a:ext cx="159042" cy="1825042"/>
            <a:chOff x="713942" y="2558079"/>
            <a:chExt cx="159042" cy="1825042"/>
          </a:xfrm>
        </p:grpSpPr>
        <p:cxnSp>
          <p:nvCxnSpPr>
            <p:cNvPr id="13" name="Connector 13"/>
            <p:cNvCxnSpPr/>
            <p:nvPr/>
          </p:nvCxnSpPr>
          <p:spPr>
            <a:xfrm flipV="1">
              <a:off x="793464" y="2620257"/>
              <a:ext cx="0" cy="1762864"/>
            </a:xfrm>
            <a:prstGeom prst="line">
              <a:avLst/>
            </a:prstGeom>
            <a:ln w="6350" cap="flat" cmpd="sng">
              <a:solidFill>
                <a:schemeClr val="accent1"/>
              </a:solidFill>
              <a:prstDash val="solid"/>
            </a:ln>
          </p:spPr>
        </p:cxnSp>
        <p:sp>
          <p:nvSpPr>
            <p:cNvPr id="14" name="AutoShape 14"/>
            <p:cNvSpPr/>
            <p:nvPr/>
          </p:nvSpPr>
          <p:spPr>
            <a:xfrm>
              <a:off x="713942" y="2558079"/>
              <a:ext cx="159042" cy="159042"/>
            </a:xfrm>
            <a:prstGeom prst="ellipse">
              <a:avLst/>
            </a:prstGeom>
            <a:solidFill>
              <a:srgbClr val="FFFFFF"/>
            </a:solidFill>
            <a:ln w="6350" cap="flat" cmpd="sng">
              <a:solidFill>
                <a:schemeClr val="accent1"/>
              </a:solidFill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5823423" y="1516043"/>
            <a:ext cx="4486489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0" i="0" u="none" baseline="0">
                <a:solidFill>
                  <a:schemeClr val="accent1"/>
                </a:solidFill>
                <a:latin typeface="思源黑体 CN Bold"/>
                <a:ea typeface="思源黑体 CN Bold"/>
              </a:rPr>
              <a:t>What is the Math Module?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5823422" y="1869672"/>
            <a:ext cx="4486489" cy="415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F0F0F0">
                    <a:lumMod val="25000"/>
                  </a:srgbClr>
                </a:solidFill>
                <a:latin typeface="思源黑体 CN Regular"/>
                <a:ea typeface="思源黑体 CN Regular"/>
              </a:rPr>
              <a:t>The math module provides access to mathematical functions defined by the C standard.</a:t>
            </a:r>
            <a:endParaRPr lang="en-US" sz="1100"/>
          </a:p>
        </p:txBody>
      </p:sp>
      <p:cxnSp>
        <p:nvCxnSpPr>
          <p:cNvPr id="17" name="Connector 17"/>
          <p:cNvCxnSpPr/>
          <p:nvPr/>
        </p:nvCxnSpPr>
        <p:spPr>
          <a:xfrm flipV="1">
            <a:off x="5685810" y="2058328"/>
            <a:ext cx="3230" cy="1729667"/>
          </a:xfrm>
          <a:prstGeom prst="line">
            <a:avLst/>
          </a:prstGeom>
          <a:ln w="6350" cap="flat" cmpd="sng">
            <a:solidFill>
              <a:schemeClr val="accent1"/>
            </a:solidFill>
            <a:prstDash val="solid"/>
          </a:ln>
        </p:spPr>
      </p:cxnSp>
      <p:sp>
        <p:nvSpPr>
          <p:cNvPr id="18" name="AutoShape 18"/>
          <p:cNvSpPr/>
          <p:nvPr/>
        </p:nvSpPr>
        <p:spPr>
          <a:xfrm>
            <a:off x="5607743" y="1899635"/>
            <a:ext cx="159042" cy="159042"/>
          </a:xfrm>
          <a:prstGeom prst="ellipse">
            <a:avLst/>
          </a:prstGeom>
          <a:solidFill>
            <a:srgbClr val="FFFFFF"/>
          </a:solidFill>
          <a:ln w="6350" cap="flat" cmpd="sng">
            <a:solidFill>
              <a:schemeClr val="accent1"/>
            </a:solidFill>
            <a:prstDash val="solid"/>
          </a:ln>
        </p:spPr>
        <p:txBody>
          <a:bodyPr vert="horz" lIns="91440" tIns="45720" rIns="91440" bIns="45720" anchor="ctr">
            <a:spAutoFit/>
          </a:bodyPr>
          <a:lstStyle/>
          <a:p>
            <a:pPr marL="0" algn="ctr"/>
            <a:endParaRPr/>
          </a:p>
        </p:txBody>
      </p:sp>
      <p:grpSp>
        <p:nvGrpSpPr>
          <p:cNvPr id="19" name="Group 19"/>
          <p:cNvGrpSpPr/>
          <p:nvPr/>
        </p:nvGrpSpPr>
        <p:grpSpPr>
          <a:xfrm flipV="1">
            <a:off x="6787098" y="4320296"/>
            <a:ext cx="159042" cy="562296"/>
            <a:chOff x="713942" y="1899867"/>
            <a:chExt cx="159042" cy="562296"/>
          </a:xfrm>
        </p:grpSpPr>
        <p:cxnSp>
          <p:nvCxnSpPr>
            <p:cNvPr id="20" name="Connector 20"/>
            <p:cNvCxnSpPr/>
            <p:nvPr/>
          </p:nvCxnSpPr>
          <p:spPr>
            <a:xfrm flipV="1">
              <a:off x="793464" y="1979364"/>
              <a:ext cx="0" cy="482799"/>
            </a:xfrm>
            <a:prstGeom prst="line">
              <a:avLst/>
            </a:prstGeom>
            <a:ln w="6350" cap="flat" cmpd="sng">
              <a:solidFill>
                <a:schemeClr val="accent1"/>
              </a:solidFill>
              <a:prstDash val="solid"/>
            </a:ln>
          </p:spPr>
        </p:cxnSp>
        <p:sp>
          <p:nvSpPr>
            <p:cNvPr id="21" name="AutoShape 21"/>
            <p:cNvSpPr/>
            <p:nvPr/>
          </p:nvSpPr>
          <p:spPr>
            <a:xfrm>
              <a:off x="713942" y="1899867"/>
              <a:ext cx="159042" cy="159042"/>
            </a:xfrm>
            <a:prstGeom prst="ellipse">
              <a:avLst/>
            </a:prstGeom>
            <a:solidFill>
              <a:srgbClr val="FFFFFF"/>
            </a:solidFill>
            <a:ln w="6350" cap="flat" cmpd="sng">
              <a:solidFill>
                <a:schemeClr val="accent1"/>
              </a:solidFill>
              <a:prstDash val="solid"/>
            </a:ln>
          </p:spPr>
          <p:txBody>
            <a:bodyPr vert="horz" lIns="91440" tIns="45720" rIns="91440" bIns="45720" anchor="ctr">
              <a:sp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7010553" y="4486312"/>
            <a:ext cx="4787747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zh-CN" altLang="en-US" sz="1600" b="0" i="0" u="none" baseline="0">
                <a:solidFill>
                  <a:schemeClr val="accent1"/>
                </a:solidFill>
                <a:latin typeface="思源黑体 CN Bold"/>
                <a:ea typeface="思源黑体 CN Bold"/>
              </a:rPr>
              <a:t>Versatility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7010553" y="4839941"/>
            <a:ext cx="4787747" cy="415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F0F0F0">
                    <a:lumMod val="25000"/>
                  </a:srgbClr>
                </a:solidFill>
                <a:latin typeface="思源黑体 CN Regular"/>
                <a:ea typeface="思源黑体 CN Regular"/>
              </a:rPr>
              <a:t>Provides essential mathematical operations like square root, trigonometry, logarithms, etc.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3563" y="1747362"/>
            <a:ext cx="2478476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784408" y="1463025"/>
            <a:ext cx="2156786" cy="581213"/>
          </a:xfrm>
          <a:prstGeom prst="roundRect">
            <a:avLst>
              <a:gd name="adj" fmla="val 14516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813652" y="1627009"/>
            <a:ext cx="2105608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math.sqrt(x)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747852" y="2108663"/>
            <a:ext cx="2251831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3416417" y="1747362"/>
            <a:ext cx="2478476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3584574" y="1463025"/>
            <a:ext cx="2156786" cy="581213"/>
          </a:xfrm>
          <a:prstGeom prst="roundRect">
            <a:avLst>
              <a:gd name="adj" fmla="val 14516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3606507" y="1627009"/>
            <a:ext cx="2105608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math.pow(x, y)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3533395" y="2108663"/>
            <a:ext cx="2251831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6209272" y="1747362"/>
            <a:ext cx="2478476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6409514" y="1435340"/>
            <a:ext cx="2156786" cy="581213"/>
          </a:xfrm>
          <a:prstGeom prst="roundRect">
            <a:avLst>
              <a:gd name="adj" fmla="val 14516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6392051" y="1627009"/>
            <a:ext cx="2105608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math.ceil(x)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6318939" y="2108663"/>
            <a:ext cx="2251831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14" name="AutoShape 14"/>
          <p:cNvSpPr/>
          <p:nvPr/>
        </p:nvSpPr>
        <p:spPr>
          <a:xfrm>
            <a:off x="8972882" y="1747362"/>
            <a:ext cx="2478476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15" name="AutoShape 15"/>
          <p:cNvSpPr/>
          <p:nvPr/>
        </p:nvSpPr>
        <p:spPr>
          <a:xfrm>
            <a:off x="9133727" y="1463025"/>
            <a:ext cx="2156786" cy="581213"/>
          </a:xfrm>
          <a:prstGeom prst="roundRect">
            <a:avLst>
              <a:gd name="adj" fmla="val 14516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9155661" y="1627009"/>
            <a:ext cx="2105608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math.floor(x)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9075238" y="2108663"/>
            <a:ext cx="2251831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18" name="AutoShape 18"/>
          <p:cNvSpPr/>
          <p:nvPr/>
        </p:nvSpPr>
        <p:spPr>
          <a:xfrm>
            <a:off x="623563" y="4298950"/>
            <a:ext cx="3355812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945253" y="4043059"/>
            <a:ext cx="2712432" cy="515592"/>
          </a:xfrm>
          <a:prstGeom prst="roundRect">
            <a:avLst>
              <a:gd name="adj" fmla="val 16364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20" name="TextBox 20"/>
          <p:cNvSpPr txBox="1"/>
          <p:nvPr/>
        </p:nvSpPr>
        <p:spPr>
          <a:xfrm>
            <a:off x="974497" y="4178596"/>
            <a:ext cx="2646632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math.sin(x)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725918" y="4620640"/>
            <a:ext cx="3158412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22" name="AutoShape 22"/>
          <p:cNvSpPr/>
          <p:nvPr/>
        </p:nvSpPr>
        <p:spPr>
          <a:xfrm>
            <a:off x="4359555" y="4298950"/>
            <a:ext cx="3355812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23" name="AutoShape 23"/>
          <p:cNvSpPr/>
          <p:nvPr/>
        </p:nvSpPr>
        <p:spPr>
          <a:xfrm>
            <a:off x="4681245" y="4043059"/>
            <a:ext cx="2712432" cy="515592"/>
          </a:xfrm>
          <a:prstGeom prst="roundRect">
            <a:avLst>
              <a:gd name="adj" fmla="val 16364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4717800" y="4178596"/>
            <a:ext cx="2646632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math.cos(x)</a:t>
            </a:r>
            <a:endParaRPr lang="en-US" sz="1100"/>
          </a:p>
        </p:txBody>
      </p:sp>
      <p:sp>
        <p:nvSpPr>
          <p:cNvPr id="25" name="TextBox 25"/>
          <p:cNvSpPr txBox="1"/>
          <p:nvPr/>
        </p:nvSpPr>
        <p:spPr>
          <a:xfrm>
            <a:off x="4469222" y="4620640"/>
            <a:ext cx="3143789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26" name="AutoShape 26"/>
          <p:cNvSpPr/>
          <p:nvPr/>
        </p:nvSpPr>
        <p:spPr>
          <a:xfrm>
            <a:off x="8102857" y="4298950"/>
            <a:ext cx="3355812" cy="1974007"/>
          </a:xfrm>
          <a:prstGeom prst="roundRect">
            <a:avLst>
              <a:gd name="adj" fmla="val 5556"/>
            </a:avLst>
          </a:prstGeom>
          <a:noFill/>
          <a:ln w="28575">
            <a:solidFill>
              <a:srgbClr val="05A6EE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27" name="AutoShape 27"/>
          <p:cNvSpPr/>
          <p:nvPr/>
        </p:nvSpPr>
        <p:spPr>
          <a:xfrm>
            <a:off x="8417236" y="4043059"/>
            <a:ext cx="2712432" cy="515592"/>
          </a:xfrm>
          <a:prstGeom prst="roundRect">
            <a:avLst>
              <a:gd name="adj" fmla="val 16364"/>
            </a:avLst>
          </a:prstGeom>
          <a:solidFill>
            <a:srgbClr val="3C5FE1"/>
          </a:solidFill>
          <a:ln w="19050">
            <a:solidFill>
              <a:srgbClr val="3C5FE1"/>
            </a:solidFill>
            <a:prstDash val="solid"/>
          </a:ln>
          <a:effectLst>
            <a:outerShdw blurRad="101600" dist="50800" dir="16200000" algn="bl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anchor="t"/>
          <a:lstStyle/>
          <a:p>
            <a:pPr marL="0" algn="l"/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8453792" y="4178596"/>
            <a:ext cx="2646632" cy="240707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math.tan(x)</a:t>
            </a:r>
            <a:endParaRPr lang="en-US" sz="1100"/>
          </a:p>
        </p:txBody>
      </p:sp>
      <p:sp>
        <p:nvSpPr>
          <p:cNvPr id="29" name="TextBox 29"/>
          <p:cNvSpPr txBox="1"/>
          <p:nvPr/>
        </p:nvSpPr>
        <p:spPr>
          <a:xfrm>
            <a:off x="8197902" y="4620640"/>
            <a:ext cx="3158412" cy="2063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rtlCol="0" anchor="t">
            <a:spAutoFit/>
          </a:bodyPr>
          <a:lstStyle/>
          <a:p>
            <a:pPr marL="0" algn="ctr">
              <a:lnSpc>
                <a:spcPct val="12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0" name="AutoShape 30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Common Functions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5F8F6-48C8-6F6B-1608-89DE7C322283}"/>
              </a:ext>
            </a:extLst>
          </p:cNvPr>
          <p:cNvSpPr txBox="1"/>
          <p:nvPr/>
        </p:nvSpPr>
        <p:spPr>
          <a:xfrm>
            <a:off x="645170" y="2236974"/>
            <a:ext cx="2354513" cy="1344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2C2C2C"/>
                </a:solidFill>
                <a:latin typeface="+mn-ea"/>
                <a:ea typeface="+mn-ea"/>
              </a:rPr>
              <a:t>`math.sqrt(x)` Returns the square root of `x`. Example: `math.sqrt(25)` returns `5.0`.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142660-CDD3-169E-0282-5839B9C1A67E}"/>
              </a:ext>
            </a:extLst>
          </p:cNvPr>
          <p:cNvSpPr txBox="1"/>
          <p:nvPr/>
        </p:nvSpPr>
        <p:spPr>
          <a:xfrm>
            <a:off x="3426491" y="2145802"/>
            <a:ext cx="2526891" cy="133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 dirty="0">
                <a:solidFill>
                  <a:srgbClr val="2C2C2C"/>
                </a:solidFill>
                <a:latin typeface="+mn-ea"/>
                <a:ea typeface="+mn-ea"/>
              </a:rPr>
              <a:t>`math.pow(x, y)` Returns `x` raised to the power `y`. Example: `math.pow(2, 3)` returns `8.0`.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DF3EB0-1504-9E17-6E30-CB76F41E7014}"/>
              </a:ext>
            </a:extLst>
          </p:cNvPr>
          <p:cNvSpPr txBox="1"/>
          <p:nvPr/>
        </p:nvSpPr>
        <p:spPr>
          <a:xfrm>
            <a:off x="6428606" y="2005572"/>
            <a:ext cx="2069691" cy="172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 dirty="0">
                <a:solidFill>
                  <a:srgbClr val="2C2C2C"/>
                </a:solidFill>
                <a:latin typeface="+mn-ea"/>
                <a:ea typeface="+mn-ea"/>
              </a:rPr>
              <a:t>`math.ceil(x)` Returns the smallest integer greater than or equal to `x`. Example: `math.ceil(4.2)` returns `5`.</a:t>
            </a:r>
            <a:endParaRPr lang="en-US" sz="105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FC667-B1EE-FCA0-3631-392BBEBB3816}"/>
              </a:ext>
            </a:extLst>
          </p:cNvPr>
          <p:cNvSpPr txBox="1"/>
          <p:nvPr/>
        </p:nvSpPr>
        <p:spPr>
          <a:xfrm>
            <a:off x="9032010" y="2044238"/>
            <a:ext cx="2375582" cy="144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 dirty="0">
                <a:solidFill>
                  <a:srgbClr val="2C2C2C"/>
                </a:solidFill>
                <a:latin typeface="+mn-ea"/>
                <a:ea typeface="+mn-ea"/>
              </a:rPr>
              <a:t>`math.floor(x)` Returns the largest integer less than or equal to `x`. Example: `math.floor(4.8)` returns `4`.</a:t>
            </a:r>
            <a:endParaRPr lang="en-US" sz="10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BCCBD-182C-9642-1DBB-537FAEA94479}"/>
              </a:ext>
            </a:extLst>
          </p:cNvPr>
          <p:cNvSpPr txBox="1"/>
          <p:nvPr/>
        </p:nvSpPr>
        <p:spPr>
          <a:xfrm>
            <a:off x="1008910" y="4675194"/>
            <a:ext cx="2478476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800" b="0" i="0" u="none" baseline="0" dirty="0">
                <a:solidFill>
                  <a:srgbClr val="2C2C2C"/>
                </a:solidFill>
                <a:latin typeface="+mn-ea"/>
                <a:ea typeface="+mn-ea"/>
              </a:rPr>
              <a:t>`math.sin(x)` Return the sine of `x` radians.</a:t>
            </a:r>
            <a:endParaRPr 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8880ED-9E84-8290-EB5B-788A695F73E0}"/>
              </a:ext>
            </a:extLst>
          </p:cNvPr>
          <p:cNvSpPr txBox="1"/>
          <p:nvPr/>
        </p:nvSpPr>
        <p:spPr>
          <a:xfrm>
            <a:off x="4578889" y="4582689"/>
            <a:ext cx="2749517" cy="1273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800" b="0" i="0" u="none" baseline="0" dirty="0">
                <a:solidFill>
                  <a:srgbClr val="2C2C2C"/>
                </a:solidFill>
                <a:latin typeface="+mn-ea"/>
                <a:ea typeface="+mn-ea"/>
              </a:rPr>
              <a:t>`math.cos(x)` Return the cosine of `x` radians.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808376-052A-2035-814F-46E7E919CA1F}"/>
              </a:ext>
            </a:extLst>
          </p:cNvPr>
          <p:cNvSpPr txBox="1"/>
          <p:nvPr/>
        </p:nvSpPr>
        <p:spPr>
          <a:xfrm>
            <a:off x="8197902" y="4635388"/>
            <a:ext cx="3173563" cy="1447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 dirty="0">
                <a:ln/>
                <a:solidFill>
                  <a:srgbClr val="000000"/>
                </a:solidFill>
                <a:latin typeface="微软雅黑"/>
                <a:ea typeface="微软雅黑"/>
              </a:rPr>
              <a:t>`math.tan(x)` Return the tangent of `x` radians. `math.sin(0)` returns `0.0`. `math.log(x[, base])` Returns the natural logarithm of `x`. Example: `math.log(10)` returns `2.30...`.</a:t>
            </a:r>
            <a:endParaRPr lang="en-US" sz="10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Constants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52817" y="3637424"/>
            <a:ext cx="625594" cy="625593"/>
            <a:chOff x="10767407" y="5599496"/>
            <a:chExt cx="540000" cy="540000"/>
          </a:xfrm>
        </p:grpSpPr>
        <p:sp>
          <p:nvSpPr>
            <p:cNvPr id="4" name="TextBox 4"/>
            <p:cNvSpPr txBox="1"/>
            <p:nvPr/>
          </p:nvSpPr>
          <p:spPr>
            <a:xfrm>
              <a:off x="10767407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899703" y="5744088"/>
              <a:ext cx="275408" cy="250816"/>
            </a:xfrm>
            <a:custGeom>
              <a:avLst/>
              <a:gdLst/>
              <a:ahLst/>
              <a:cxnLst/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4014"/>
                    <a:pt x="522522" y="486396"/>
                    <a:pt x="506329" y="486396"/>
                  </a:cubicBezTo>
                  <a:lnTo>
                    <a:pt x="30079" y="486396"/>
                  </a:lnTo>
                  <a:cubicBezTo>
                    <a:pt x="13886" y="486396"/>
                    <a:pt x="1504" y="474014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2982" y="621"/>
                    <a:pt x="410126" y="16814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522" y="114921"/>
                    <a:pt x="534904" y="127304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304"/>
                    <a:pt x="13886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719"/>
                    <a:pt x="141522" y="1574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2951" y="19671"/>
                    <a:pt x="145332" y="27291"/>
                    <a:pt x="144379" y="37769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5361" y="21576"/>
                    <a:pt x="375836" y="19671"/>
                  </a:cubicBezTo>
                  <a:lnTo>
                    <a:pt x="373932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8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812785" y="4390079"/>
            <a:ext cx="4313351" cy="139655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cap="flat">
            <a:prstDash val="solid"/>
          </a:ln>
        </p:spPr>
        <p:txBody>
          <a:bodyPr vert="horz" wrap="square" lIns="216000" tIns="252000" rIns="216000" bIns="252000" anchor="ctr">
            <a:no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Represents the mathematical constant π (pi). Example: `math.pi` approximately equals `3.14159`.</a:t>
            </a:r>
          </a:p>
        </p:txBody>
      </p:sp>
      <p:sp>
        <p:nvSpPr>
          <p:cNvPr id="7" name="AutoShape 7"/>
          <p:cNvSpPr/>
          <p:nvPr/>
        </p:nvSpPr>
        <p:spPr>
          <a:xfrm>
            <a:off x="1830236" y="1998844"/>
            <a:ext cx="4313351" cy="1396559"/>
          </a:xfrm>
          <a:prstGeom prst="roundRect">
            <a:avLst>
              <a:gd name="adj" fmla="val 10000"/>
            </a:avLst>
          </a:prstGeom>
          <a:solidFill>
            <a:schemeClr val="accent2">
              <a:alpha val="15000"/>
            </a:schemeClr>
          </a:solidFill>
          <a:ln cap="flat">
            <a:prstDash val="solid"/>
          </a:ln>
        </p:spPr>
        <p:txBody>
          <a:bodyPr vert="horz" wrap="square" lIns="216000" tIns="252000" rIns="216000" bIns="252000" anchor="ctr">
            <a:no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Represents the mathematical constant e. Example: `math.e` approximately equals `2.71828`.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80406" y="1306243"/>
            <a:ext cx="625594" cy="625593"/>
            <a:chOff x="1446735" y="2919739"/>
            <a:chExt cx="540000" cy="540000"/>
          </a:xfrm>
        </p:grpSpPr>
        <p:sp>
          <p:nvSpPr>
            <p:cNvPr id="9" name="TextBox 9"/>
            <p:cNvSpPr txBox="1"/>
            <p:nvPr/>
          </p:nvSpPr>
          <p:spPr>
            <a:xfrm>
              <a:off x="1446735" y="291973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vert="horz" wrap="none" lIns="91440" tIns="45720" rIns="216000" bIns="4572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603621" y="3052036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 fontScale="92500" lnSpcReduction="20000"/>
            </a:bodyPr>
            <a:lstStyle/>
            <a:p>
              <a:pPr marL="0" algn="l"/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46382" y="1221175"/>
            <a:ext cx="3480101" cy="4809351"/>
            <a:chOff x="4196537" y="1246690"/>
            <a:chExt cx="3480101" cy="4809351"/>
          </a:xfrm>
        </p:grpSpPr>
        <p:sp>
          <p:nvSpPr>
            <p:cNvPr id="12" name="Freeform 12"/>
            <p:cNvSpPr/>
            <p:nvPr/>
          </p:nvSpPr>
          <p:spPr>
            <a:xfrm>
              <a:off x="5415574" y="1831160"/>
              <a:ext cx="452547" cy="435848"/>
            </a:xfrm>
            <a:custGeom>
              <a:avLst/>
              <a:gdLst/>
              <a:ahLst/>
              <a:cxnLst/>
              <a:rect l="l" t="t" r="r" b="b"/>
              <a:pathLst>
                <a:path w="114" h="110">
                  <a:moveTo>
                    <a:pt x="11" y="36"/>
                  </a:moveTo>
                  <a:cubicBezTo>
                    <a:pt x="23" y="11"/>
                    <a:pt x="51" y="0"/>
                    <a:pt x="75" y="10"/>
                  </a:cubicBezTo>
                  <a:cubicBezTo>
                    <a:pt x="95" y="20"/>
                    <a:pt x="106" y="43"/>
                    <a:pt x="100" y="66"/>
                  </a:cubicBezTo>
                  <a:cubicBezTo>
                    <a:pt x="105" y="66"/>
                    <a:pt x="113" y="67"/>
                    <a:pt x="113" y="76"/>
                  </a:cubicBezTo>
                  <a:cubicBezTo>
                    <a:pt x="114" y="87"/>
                    <a:pt x="96" y="95"/>
                    <a:pt x="86" y="91"/>
                  </a:cubicBezTo>
                  <a:cubicBezTo>
                    <a:pt x="72" y="105"/>
                    <a:pt x="51" y="110"/>
                    <a:pt x="33" y="101"/>
                  </a:cubicBezTo>
                  <a:cubicBezTo>
                    <a:pt x="10" y="91"/>
                    <a:pt x="0" y="61"/>
                    <a:pt x="11" y="36"/>
                  </a:cubicBezTo>
                </a:path>
              </a:pathLst>
            </a:custGeom>
            <a:solidFill>
              <a:srgbClr val="FEC8B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654372" y="1246690"/>
              <a:ext cx="1350961" cy="913443"/>
            </a:xfrm>
            <a:custGeom>
              <a:avLst/>
              <a:gdLst/>
              <a:ahLst/>
              <a:cxnLst/>
              <a:rect l="l" t="t" r="r" b="b"/>
              <a:pathLst>
                <a:path w="340" h="230">
                  <a:moveTo>
                    <a:pt x="92" y="92"/>
                  </a:moveTo>
                  <a:cubicBezTo>
                    <a:pt x="92" y="92"/>
                    <a:pt x="45" y="69"/>
                    <a:pt x="22" y="108"/>
                  </a:cubicBezTo>
                  <a:cubicBezTo>
                    <a:pt x="0" y="147"/>
                    <a:pt x="50" y="194"/>
                    <a:pt x="101" y="149"/>
                  </a:cubicBezTo>
                  <a:cubicBezTo>
                    <a:pt x="101" y="149"/>
                    <a:pt x="207" y="230"/>
                    <a:pt x="273" y="136"/>
                  </a:cubicBezTo>
                  <a:cubicBezTo>
                    <a:pt x="273" y="136"/>
                    <a:pt x="317" y="142"/>
                    <a:pt x="329" y="103"/>
                  </a:cubicBezTo>
                  <a:cubicBezTo>
                    <a:pt x="340" y="65"/>
                    <a:pt x="291" y="55"/>
                    <a:pt x="291" y="55"/>
                  </a:cubicBezTo>
                  <a:cubicBezTo>
                    <a:pt x="291" y="55"/>
                    <a:pt x="294" y="0"/>
                    <a:pt x="205" y="7"/>
                  </a:cubicBezTo>
                  <a:cubicBezTo>
                    <a:pt x="116" y="14"/>
                    <a:pt x="92" y="92"/>
                    <a:pt x="92" y="92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714489" y="1854539"/>
              <a:ext cx="98525" cy="95186"/>
            </a:xfrm>
            <a:custGeom>
              <a:avLst/>
              <a:gdLst/>
              <a:ahLst/>
              <a:cxnLst/>
              <a:rect l="l" t="t" r="r" b="b"/>
              <a:pathLst>
                <a:path w="25" h="24">
                  <a:moveTo>
                    <a:pt x="21" y="24"/>
                  </a:moveTo>
                  <a:cubicBezTo>
                    <a:pt x="23" y="22"/>
                    <a:pt x="24" y="20"/>
                    <a:pt x="24" y="16"/>
                  </a:cubicBezTo>
                  <a:cubicBezTo>
                    <a:pt x="25" y="9"/>
                    <a:pt x="20" y="2"/>
                    <a:pt x="12" y="1"/>
                  </a:cubicBezTo>
                  <a:cubicBezTo>
                    <a:pt x="7" y="0"/>
                    <a:pt x="3" y="2"/>
                    <a:pt x="0" y="5"/>
                  </a:cubicBezTo>
                  <a:cubicBezTo>
                    <a:pt x="9" y="9"/>
                    <a:pt x="16" y="16"/>
                    <a:pt x="21" y="24"/>
                  </a:cubicBezTo>
                  <a:close/>
                </a:path>
              </a:pathLst>
            </a:custGeom>
            <a:solidFill>
              <a:srgbClr val="5858D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562526" y="1837839"/>
              <a:ext cx="302255" cy="302255"/>
            </a:xfrm>
            <a:custGeom>
              <a:avLst/>
              <a:gdLst/>
              <a:ahLst/>
              <a:cxnLst/>
              <a:rect l="l" t="t" r="r" b="b"/>
              <a:pathLst>
                <a:path w="76" h="76">
                  <a:moveTo>
                    <a:pt x="70" y="65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6" y="40"/>
                    <a:pt x="64" y="15"/>
                    <a:pt x="41" y="6"/>
                  </a:cubicBezTo>
                  <a:cubicBezTo>
                    <a:pt x="27" y="0"/>
                    <a:pt x="12" y="1"/>
                    <a:pt x="0" y="7"/>
                  </a:cubicBezTo>
                  <a:cubicBezTo>
                    <a:pt x="5" y="18"/>
                    <a:pt x="19" y="41"/>
                    <a:pt x="51" y="54"/>
                  </a:cubicBezTo>
                  <a:cubicBezTo>
                    <a:pt x="51" y="54"/>
                    <a:pt x="54" y="66"/>
                    <a:pt x="46" y="75"/>
                  </a:cubicBezTo>
                  <a:cubicBezTo>
                    <a:pt x="46" y="75"/>
                    <a:pt x="58" y="76"/>
                    <a:pt x="70" y="65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5535808" y="2191861"/>
              <a:ext cx="262177" cy="288896"/>
            </a:xfrm>
            <a:custGeom>
              <a:avLst/>
              <a:gdLst/>
              <a:ahLst/>
              <a:cxnLst/>
              <a:rect l="l" t="t" r="r" b="b"/>
              <a:pathLst>
                <a:path w="66" h="73">
                  <a:moveTo>
                    <a:pt x="3" y="10"/>
                  </a:moveTo>
                  <a:cubicBezTo>
                    <a:pt x="21" y="19"/>
                    <a:pt x="42" y="14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5" y="66"/>
                    <a:pt x="51" y="73"/>
                    <a:pt x="36" y="71"/>
                  </a:cubicBezTo>
                  <a:cubicBezTo>
                    <a:pt x="20" y="69"/>
                    <a:pt x="9" y="60"/>
                    <a:pt x="10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</a:path>
              </a:pathLst>
            </a:custGeom>
            <a:solidFill>
              <a:srgbClr val="FEC8B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535808" y="2191861"/>
              <a:ext cx="237128" cy="75147"/>
            </a:xfrm>
            <a:custGeom>
              <a:avLst/>
              <a:gdLst/>
              <a:ahLst/>
              <a:cxnLst/>
              <a:rect l="l" t="t" r="r" b="b"/>
              <a:pathLst>
                <a:path w="60" h="19"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" y="10"/>
                  </a:moveTo>
                  <a:cubicBezTo>
                    <a:pt x="3" y="10"/>
                    <a:pt x="4" y="10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moveTo>
                    <a:pt x="0" y="9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56" y="0"/>
                  </a:moveTo>
                  <a:cubicBezTo>
                    <a:pt x="46" y="9"/>
                    <a:pt x="34" y="14"/>
                    <a:pt x="22" y="14"/>
                  </a:cubicBezTo>
                  <a:cubicBezTo>
                    <a:pt x="34" y="14"/>
                    <a:pt x="46" y="9"/>
                    <a:pt x="56" y="0"/>
                  </a:cubicBezTo>
                  <a:moveTo>
                    <a:pt x="57" y="0"/>
                  </a:move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7A7B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5535808" y="2191861"/>
              <a:ext cx="225439" cy="55108"/>
            </a:xfrm>
            <a:custGeom>
              <a:avLst/>
              <a:gdLst/>
              <a:ahLst/>
              <a:cxnLst/>
              <a:rect l="l" t="t" r="r" b="b"/>
              <a:pathLst>
                <a:path w="57" h="14">
                  <a:moveTo>
                    <a:pt x="0" y="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moveTo>
                    <a:pt x="56" y="0"/>
                  </a:moveTo>
                  <a:cubicBezTo>
                    <a:pt x="47" y="9"/>
                    <a:pt x="34" y="14"/>
                    <a:pt x="22" y="14"/>
                  </a:cubicBezTo>
                  <a:cubicBezTo>
                    <a:pt x="16" y="14"/>
                    <a:pt x="9" y="13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1"/>
                  </a:cubicBezTo>
                  <a:cubicBezTo>
                    <a:pt x="10" y="13"/>
                    <a:pt x="16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4" y="14"/>
                    <a:pt x="46" y="9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7979D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5535808" y="2191861"/>
              <a:ext cx="237128" cy="103535"/>
            </a:xfrm>
            <a:custGeom>
              <a:avLst/>
              <a:gdLst/>
              <a:ahLst/>
              <a:cxnLst/>
              <a:rect l="l" t="t" r="r" b="b"/>
              <a:pathLst>
                <a:path w="60" h="26"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6" y="9"/>
                    <a:pt x="34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4"/>
                    <a:pt x="10" y="13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21"/>
                    <a:pt x="20" y="26"/>
                    <a:pt x="36" y="26"/>
                  </a:cubicBezTo>
                  <a:cubicBezTo>
                    <a:pt x="43" y="26"/>
                    <a:pt x="51" y="25"/>
                    <a:pt x="60" y="23"/>
                  </a:cubicBezTo>
                  <a:cubicBezTo>
                    <a:pt x="60" y="21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FA9AA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585905" y="2001491"/>
              <a:ext cx="40078" cy="55108"/>
            </a:xfrm>
            <a:custGeom>
              <a:avLst/>
              <a:gdLst/>
              <a:ahLst/>
              <a:cxnLst/>
              <a:rect l="l" t="t" r="r" b="b"/>
              <a:pathLst>
                <a:path w="10" h="14">
                  <a:moveTo>
                    <a:pt x="2" y="5"/>
                  </a:moveTo>
                  <a:cubicBezTo>
                    <a:pt x="0" y="8"/>
                    <a:pt x="0" y="12"/>
                    <a:pt x="2" y="13"/>
                  </a:cubicBezTo>
                  <a:cubicBezTo>
                    <a:pt x="4" y="14"/>
                    <a:pt x="7" y="12"/>
                    <a:pt x="9" y="9"/>
                  </a:cubicBezTo>
                  <a:cubicBezTo>
                    <a:pt x="10" y="6"/>
                    <a:pt x="10" y="2"/>
                    <a:pt x="8" y="1"/>
                  </a:cubicBezTo>
                  <a:cubicBezTo>
                    <a:pt x="6" y="0"/>
                    <a:pt x="3" y="2"/>
                    <a:pt x="2" y="5"/>
                  </a:cubicBezTo>
                  <a:close/>
                </a:path>
              </a:pathLst>
            </a:custGeom>
            <a:solidFill>
              <a:srgbClr val="0A2B4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479031" y="1961413"/>
              <a:ext cx="40078" cy="51768"/>
            </a:xfrm>
            <a:custGeom>
              <a:avLst/>
              <a:gdLst/>
              <a:ahLst/>
              <a:cxnLst/>
              <a:rect l="l" t="t" r="r" b="b"/>
              <a:pathLst>
                <a:path w="10" h="13">
                  <a:moveTo>
                    <a:pt x="1" y="6"/>
                  </a:moveTo>
                  <a:cubicBezTo>
                    <a:pt x="0" y="9"/>
                    <a:pt x="1" y="12"/>
                    <a:pt x="3" y="13"/>
                  </a:cubicBezTo>
                  <a:cubicBezTo>
                    <a:pt x="5" y="13"/>
                    <a:pt x="8" y="11"/>
                    <a:pt x="9" y="8"/>
                  </a:cubicBezTo>
                  <a:cubicBezTo>
                    <a:pt x="10" y="5"/>
                    <a:pt x="9" y="2"/>
                    <a:pt x="7" y="1"/>
                  </a:cubicBezTo>
                  <a:cubicBezTo>
                    <a:pt x="5" y="0"/>
                    <a:pt x="3" y="2"/>
                    <a:pt x="1" y="6"/>
                  </a:cubicBezTo>
                  <a:close/>
                </a:path>
              </a:pathLst>
            </a:custGeom>
            <a:solidFill>
              <a:srgbClr val="0A2B4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490721" y="1964753"/>
              <a:ext cx="83496" cy="108545"/>
            </a:xfrm>
            <a:custGeom>
              <a:avLst/>
              <a:gdLst/>
              <a:ahLst/>
              <a:cxnLst/>
              <a:rect l="l" t="t" r="r" b="b"/>
              <a:pathLst>
                <a:path w="21" h="27">
                  <a:moveTo>
                    <a:pt x="17" y="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7"/>
                    <a:pt x="14" y="27"/>
                    <a:pt x="15" y="26"/>
                  </a:cubicBezTo>
                  <a:cubicBezTo>
                    <a:pt x="16" y="25"/>
                    <a:pt x="15" y="24"/>
                    <a:pt x="14" y="2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2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lose/>
                </a:path>
              </a:pathLst>
            </a:custGeom>
            <a:solidFill>
              <a:srgbClr val="0A2B4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499070" y="2076637"/>
              <a:ext cx="120234" cy="43418"/>
            </a:xfrm>
            <a:custGeom>
              <a:avLst/>
              <a:gdLst/>
              <a:ahLst/>
              <a:cxnLst/>
              <a:rect l="l" t="t" r="r" b="b"/>
              <a:pathLst>
                <a:path w="30" h="11">
                  <a:moveTo>
                    <a:pt x="26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5" y="3"/>
                    <a:pt x="23" y="4"/>
                  </a:cubicBezTo>
                  <a:cubicBezTo>
                    <a:pt x="22" y="6"/>
                    <a:pt x="19" y="7"/>
                    <a:pt x="15" y="7"/>
                  </a:cubicBezTo>
                  <a:cubicBezTo>
                    <a:pt x="12" y="7"/>
                    <a:pt x="8" y="6"/>
                    <a:pt x="3" y="3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6" y="10"/>
                    <a:pt x="11" y="11"/>
                    <a:pt x="15" y="11"/>
                  </a:cubicBezTo>
                  <a:cubicBezTo>
                    <a:pt x="20" y="11"/>
                    <a:pt x="24" y="9"/>
                    <a:pt x="26" y="8"/>
                  </a:cubicBezTo>
                  <a:cubicBezTo>
                    <a:pt x="28" y="6"/>
                    <a:pt x="30" y="4"/>
                    <a:pt x="30" y="4"/>
                  </a:cubicBezTo>
                  <a:cubicBezTo>
                    <a:pt x="30" y="3"/>
                    <a:pt x="30" y="2"/>
                    <a:pt x="29" y="1"/>
                  </a:cubicBezTo>
                  <a:cubicBezTo>
                    <a:pt x="28" y="0"/>
                    <a:pt x="27" y="1"/>
                    <a:pt x="26" y="2"/>
                  </a:cubicBezTo>
                  <a:close/>
                </a:path>
              </a:pathLst>
            </a:custGeom>
            <a:solidFill>
              <a:srgbClr val="0A2B4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458992" y="1786072"/>
              <a:ext cx="250487" cy="198720"/>
            </a:xfrm>
            <a:custGeom>
              <a:avLst/>
              <a:gdLst/>
              <a:ahLst/>
              <a:cxnLst/>
              <a:rect l="l" t="t" r="r" b="b"/>
              <a:pathLst>
                <a:path w="63" h="50">
                  <a:moveTo>
                    <a:pt x="38" y="11"/>
                  </a:moveTo>
                  <a:cubicBezTo>
                    <a:pt x="38" y="11"/>
                    <a:pt x="17" y="0"/>
                    <a:pt x="0" y="2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63" y="26"/>
                    <a:pt x="38" y="11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507697" y="1640790"/>
              <a:ext cx="215419" cy="285556"/>
            </a:xfrm>
            <a:custGeom>
              <a:avLst/>
              <a:gdLst/>
              <a:ahLst/>
              <a:cxnLst/>
              <a:rect l="l" t="t" r="r" b="b"/>
              <a:pathLst>
                <a:path w="54" h="72">
                  <a:moveTo>
                    <a:pt x="1" y="13"/>
                  </a:moveTo>
                  <a:cubicBezTo>
                    <a:pt x="1" y="13"/>
                    <a:pt x="0" y="0"/>
                    <a:pt x="10" y="3"/>
                  </a:cubicBezTo>
                  <a:cubicBezTo>
                    <a:pt x="20" y="6"/>
                    <a:pt x="54" y="72"/>
                    <a:pt x="54" y="72"/>
                  </a:cubicBezTo>
                  <a:cubicBezTo>
                    <a:pt x="35" y="71"/>
                    <a:pt x="35" y="71"/>
                    <a:pt x="35" y="71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EFA09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429212" y="1644129"/>
              <a:ext cx="265517" cy="297245"/>
            </a:xfrm>
            <a:custGeom>
              <a:avLst/>
              <a:gdLst/>
              <a:ahLst/>
              <a:cxnLst/>
              <a:rect l="l" t="t" r="r" b="b"/>
              <a:pathLst>
                <a:path w="67" h="75">
                  <a:moveTo>
                    <a:pt x="3" y="17"/>
                  </a:moveTo>
                  <a:cubicBezTo>
                    <a:pt x="3" y="17"/>
                    <a:pt x="0" y="3"/>
                    <a:pt x="9" y="2"/>
                  </a:cubicBezTo>
                  <a:cubicBezTo>
                    <a:pt x="17" y="0"/>
                    <a:pt x="27" y="2"/>
                    <a:pt x="67" y="72"/>
                  </a:cubicBezTo>
                  <a:cubicBezTo>
                    <a:pt x="49" y="75"/>
                    <a:pt x="49" y="75"/>
                    <a:pt x="49" y="75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7AFA6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85000"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196537" y="1640790"/>
              <a:ext cx="2785416" cy="1780128"/>
            </a:xfrm>
            <a:custGeom>
              <a:avLst/>
              <a:gdLst/>
              <a:ahLst/>
              <a:cxnLst/>
              <a:rect l="l" t="t" r="r" b="b"/>
              <a:pathLst>
                <a:path w="701" h="449">
                  <a:moveTo>
                    <a:pt x="341" y="165"/>
                  </a:moveTo>
                  <a:cubicBezTo>
                    <a:pt x="341" y="165"/>
                    <a:pt x="327" y="158"/>
                    <a:pt x="311" y="177"/>
                  </a:cubicBezTo>
                  <a:cubicBezTo>
                    <a:pt x="295" y="195"/>
                    <a:pt x="253" y="358"/>
                    <a:pt x="227" y="368"/>
                  </a:cubicBezTo>
                  <a:cubicBezTo>
                    <a:pt x="201" y="379"/>
                    <a:pt x="163" y="387"/>
                    <a:pt x="127" y="376"/>
                  </a:cubicBezTo>
                  <a:cubicBezTo>
                    <a:pt x="109" y="370"/>
                    <a:pt x="82" y="332"/>
                    <a:pt x="73" y="337"/>
                  </a:cubicBezTo>
                  <a:cubicBezTo>
                    <a:pt x="65" y="342"/>
                    <a:pt x="84" y="364"/>
                    <a:pt x="84" y="364"/>
                  </a:cubicBezTo>
                  <a:cubicBezTo>
                    <a:pt x="84" y="364"/>
                    <a:pt x="33" y="312"/>
                    <a:pt x="22" y="322"/>
                  </a:cubicBezTo>
                  <a:cubicBezTo>
                    <a:pt x="15" y="328"/>
                    <a:pt x="57" y="363"/>
                    <a:pt x="57" y="363"/>
                  </a:cubicBezTo>
                  <a:cubicBezTo>
                    <a:pt x="57" y="363"/>
                    <a:pt x="20" y="326"/>
                    <a:pt x="13" y="334"/>
                  </a:cubicBezTo>
                  <a:cubicBezTo>
                    <a:pt x="6" y="342"/>
                    <a:pt x="49" y="369"/>
                    <a:pt x="49" y="369"/>
                  </a:cubicBezTo>
                  <a:cubicBezTo>
                    <a:pt x="49" y="369"/>
                    <a:pt x="11" y="340"/>
                    <a:pt x="5" y="349"/>
                  </a:cubicBezTo>
                  <a:cubicBezTo>
                    <a:pt x="0" y="357"/>
                    <a:pt x="43" y="378"/>
                    <a:pt x="43" y="378"/>
                  </a:cubicBezTo>
                  <a:cubicBezTo>
                    <a:pt x="43" y="378"/>
                    <a:pt x="19" y="371"/>
                    <a:pt x="17" y="379"/>
                  </a:cubicBezTo>
                  <a:cubicBezTo>
                    <a:pt x="15" y="390"/>
                    <a:pt x="83" y="416"/>
                    <a:pt x="99" y="419"/>
                  </a:cubicBezTo>
                  <a:cubicBezTo>
                    <a:pt x="115" y="423"/>
                    <a:pt x="164" y="442"/>
                    <a:pt x="225" y="445"/>
                  </a:cubicBezTo>
                  <a:cubicBezTo>
                    <a:pt x="285" y="449"/>
                    <a:pt x="342" y="322"/>
                    <a:pt x="342" y="322"/>
                  </a:cubicBezTo>
                  <a:cubicBezTo>
                    <a:pt x="347" y="332"/>
                    <a:pt x="347" y="332"/>
                    <a:pt x="347" y="332"/>
                  </a:cubicBezTo>
                  <a:cubicBezTo>
                    <a:pt x="347" y="332"/>
                    <a:pt x="406" y="351"/>
                    <a:pt x="456" y="320"/>
                  </a:cubicBezTo>
                  <a:cubicBezTo>
                    <a:pt x="464" y="257"/>
                    <a:pt x="464" y="257"/>
                    <a:pt x="464" y="257"/>
                  </a:cubicBezTo>
                  <a:cubicBezTo>
                    <a:pt x="464" y="257"/>
                    <a:pt x="618" y="330"/>
                    <a:pt x="673" y="290"/>
                  </a:cubicBezTo>
                  <a:cubicBezTo>
                    <a:pt x="696" y="274"/>
                    <a:pt x="701" y="106"/>
                    <a:pt x="697" y="94"/>
                  </a:cubicBezTo>
                  <a:cubicBezTo>
                    <a:pt x="693" y="82"/>
                    <a:pt x="623" y="1"/>
                    <a:pt x="616" y="4"/>
                  </a:cubicBezTo>
                  <a:cubicBezTo>
                    <a:pt x="597" y="12"/>
                    <a:pt x="641" y="60"/>
                    <a:pt x="625" y="62"/>
                  </a:cubicBezTo>
                  <a:cubicBezTo>
                    <a:pt x="617" y="63"/>
                    <a:pt x="605" y="48"/>
                    <a:pt x="592" y="34"/>
                  </a:cubicBezTo>
                  <a:cubicBezTo>
                    <a:pt x="577" y="17"/>
                    <a:pt x="561" y="0"/>
                    <a:pt x="551" y="7"/>
                  </a:cubicBezTo>
                  <a:cubicBezTo>
                    <a:pt x="533" y="19"/>
                    <a:pt x="624" y="103"/>
                    <a:pt x="633" y="109"/>
                  </a:cubicBezTo>
                  <a:cubicBezTo>
                    <a:pt x="637" y="112"/>
                    <a:pt x="617" y="211"/>
                    <a:pt x="617" y="221"/>
                  </a:cubicBezTo>
                  <a:cubicBezTo>
                    <a:pt x="617" y="221"/>
                    <a:pt x="467" y="145"/>
                    <a:pt x="424" y="148"/>
                  </a:cubicBezTo>
                  <a:cubicBezTo>
                    <a:pt x="408" y="148"/>
                    <a:pt x="397" y="158"/>
                    <a:pt x="397" y="158"/>
                  </a:cubicBezTo>
                  <a:cubicBezTo>
                    <a:pt x="397" y="158"/>
                    <a:pt x="399" y="192"/>
                    <a:pt x="365" y="188"/>
                  </a:cubicBezTo>
                  <a:cubicBezTo>
                    <a:pt x="346" y="186"/>
                    <a:pt x="341" y="165"/>
                    <a:pt x="341" y="165"/>
                  </a:cubicBezTo>
                </a:path>
              </a:pathLst>
            </a:custGeom>
            <a:solidFill>
              <a:srgbClr val="FEC8B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8" name="Freeform 28"/>
            <p:cNvSpPr/>
            <p:nvPr/>
          </p:nvSpPr>
          <p:spPr>
            <a:xfrm>
              <a:off x="6317327" y="2449028"/>
              <a:ext cx="298915" cy="365712"/>
            </a:xfrm>
            <a:custGeom>
              <a:avLst/>
              <a:gdLst/>
              <a:ahLst/>
              <a:cxnLst/>
              <a:rect l="l" t="t" r="r" b="b"/>
              <a:pathLst>
                <a:path w="75" h="92">
                  <a:moveTo>
                    <a:pt x="48" y="0"/>
                  </a:moveTo>
                  <a:cubicBezTo>
                    <a:pt x="36" y="21"/>
                    <a:pt x="10" y="63"/>
                    <a:pt x="0" y="80"/>
                  </a:cubicBezTo>
                  <a:cubicBezTo>
                    <a:pt x="14" y="85"/>
                    <a:pt x="30" y="89"/>
                    <a:pt x="45" y="92"/>
                  </a:cubicBezTo>
                  <a:cubicBezTo>
                    <a:pt x="69" y="66"/>
                    <a:pt x="74" y="29"/>
                    <a:pt x="75" y="13"/>
                  </a:cubicBezTo>
                  <a:cubicBezTo>
                    <a:pt x="69" y="10"/>
                    <a:pt x="60" y="5"/>
                    <a:pt x="48" y="0"/>
                  </a:cubicBezTo>
                </a:path>
              </a:pathLst>
            </a:custGeom>
            <a:solidFill>
              <a:srgbClr val="FFB6A9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29" name="Freeform 29"/>
            <p:cNvSpPr/>
            <p:nvPr/>
          </p:nvSpPr>
          <p:spPr>
            <a:xfrm>
              <a:off x="5173437" y="2841457"/>
              <a:ext cx="68467" cy="155302"/>
            </a:xfrm>
            <a:custGeom>
              <a:avLst/>
              <a:gdLst/>
              <a:ahLst/>
              <a:cxnLst/>
              <a:rect l="l" t="t" r="r" b="b"/>
              <a:pathLst>
                <a:path w="17" h="39">
                  <a:moveTo>
                    <a:pt x="17" y="0"/>
                  </a:moveTo>
                  <a:cubicBezTo>
                    <a:pt x="11" y="15"/>
                    <a:pt x="5" y="2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28"/>
                    <a:pt x="11" y="15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9C7C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173437" y="2841457"/>
              <a:ext cx="333983" cy="262177"/>
            </a:xfrm>
            <a:custGeom>
              <a:avLst/>
              <a:gdLst/>
              <a:ahLst/>
              <a:cxnLst/>
              <a:rect l="l" t="t" r="r" b="b"/>
              <a:pathLst>
                <a:path w="84" h="66">
                  <a:moveTo>
                    <a:pt x="17" y="0"/>
                  </a:moveTo>
                  <a:cubicBezTo>
                    <a:pt x="11" y="15"/>
                    <a:pt x="5" y="28"/>
                    <a:pt x="0" y="39"/>
                  </a:cubicBezTo>
                  <a:cubicBezTo>
                    <a:pt x="16" y="41"/>
                    <a:pt x="53" y="46"/>
                    <a:pt x="71" y="66"/>
                  </a:cubicBezTo>
                  <a:cubicBezTo>
                    <a:pt x="76" y="58"/>
                    <a:pt x="80" y="50"/>
                    <a:pt x="84" y="43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B6A9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7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31" name="Freeform 31"/>
            <p:cNvSpPr/>
            <p:nvPr/>
          </p:nvSpPr>
          <p:spPr>
            <a:xfrm>
              <a:off x="6783234" y="4952228"/>
              <a:ext cx="893404" cy="1103813"/>
            </a:xfrm>
            <a:custGeom>
              <a:avLst/>
              <a:gdLst/>
              <a:ahLst/>
              <a:cxnLst/>
              <a:rect l="l" t="t" r="r" b="b"/>
              <a:pathLst>
                <a:path w="225" h="278">
                  <a:moveTo>
                    <a:pt x="205" y="88"/>
                  </a:moveTo>
                  <a:cubicBezTo>
                    <a:pt x="139" y="59"/>
                    <a:pt x="57" y="0"/>
                    <a:pt x="57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9" y="140"/>
                    <a:pt x="119" y="143"/>
                    <a:pt x="119" y="143"/>
                  </a:cubicBezTo>
                  <a:cubicBezTo>
                    <a:pt x="119" y="143"/>
                    <a:pt x="76" y="272"/>
                    <a:pt x="113" y="277"/>
                  </a:cubicBezTo>
                  <a:cubicBezTo>
                    <a:pt x="163" y="278"/>
                    <a:pt x="188" y="183"/>
                    <a:pt x="199" y="128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05" y="88"/>
                    <a:pt x="205" y="88"/>
                    <a:pt x="205" y="88"/>
                  </a:cubicBezTo>
                </a:path>
              </a:pathLst>
            </a:custGeom>
            <a:solidFill>
              <a:srgbClr val="FEC8B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2" name="Freeform 32"/>
            <p:cNvSpPr/>
            <p:nvPr/>
          </p:nvSpPr>
          <p:spPr>
            <a:xfrm>
              <a:off x="6783234" y="4957238"/>
              <a:ext cx="285556" cy="344002"/>
            </a:xfrm>
            <a:custGeom>
              <a:avLst/>
              <a:gdLst/>
              <a:ahLst/>
              <a:cxnLst/>
              <a:rect l="l" t="t" r="r" b="b"/>
              <a:pathLst>
                <a:path w="72" h="87">
                  <a:moveTo>
                    <a:pt x="4" y="87"/>
                  </a:moveTo>
                  <a:cubicBezTo>
                    <a:pt x="4" y="87"/>
                    <a:pt x="5" y="87"/>
                    <a:pt x="5" y="87"/>
                  </a:cubicBezTo>
                  <a:cubicBezTo>
                    <a:pt x="5" y="87"/>
                    <a:pt x="4" y="87"/>
                    <a:pt x="4" y="87"/>
                  </a:cubicBezTo>
                  <a:moveTo>
                    <a:pt x="34" y="3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1" y="85"/>
                    <a:pt x="3" y="86"/>
                    <a:pt x="4" y="87"/>
                  </a:cubicBezTo>
                  <a:cubicBezTo>
                    <a:pt x="3" y="86"/>
                    <a:pt x="1" y="85"/>
                    <a:pt x="0" y="84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58" y="0"/>
                  </a:moveTo>
                  <a:cubicBezTo>
                    <a:pt x="61" y="2"/>
                    <a:pt x="65" y="5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65" y="5"/>
                    <a:pt x="61" y="2"/>
                    <a:pt x="58" y="0"/>
                  </a:cubicBezTo>
                </a:path>
              </a:pathLst>
            </a:custGeom>
            <a:solidFill>
              <a:srgbClr val="D7A7B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lnSpcReduction="10000"/>
            </a:bodyPr>
            <a:lstStyle/>
            <a:p>
              <a:pPr marL="0" algn="l"/>
              <a:endParaRPr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783234" y="4952228"/>
              <a:ext cx="285556" cy="449207"/>
            </a:xfrm>
            <a:custGeom>
              <a:avLst/>
              <a:gdLst/>
              <a:ahLst/>
              <a:cxnLst/>
              <a:rect l="l" t="t" r="r" b="b"/>
              <a:pathLst>
                <a:path w="72" h="113">
                  <a:moveTo>
                    <a:pt x="57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6"/>
                    <a:pt x="3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5" y="88"/>
                    <a:pt x="5" y="88"/>
                  </a:cubicBezTo>
                  <a:cubicBezTo>
                    <a:pt x="17" y="98"/>
                    <a:pt x="29" y="106"/>
                    <a:pt x="40" y="113"/>
                  </a:cubicBezTo>
                  <a:cubicBezTo>
                    <a:pt x="49" y="82"/>
                    <a:pt x="64" y="35"/>
                    <a:pt x="72" y="11"/>
                  </a:cubicBezTo>
                  <a:cubicBezTo>
                    <a:pt x="65" y="6"/>
                    <a:pt x="61" y="3"/>
                    <a:pt x="58" y="1"/>
                  </a:cubicBezTo>
                  <a:cubicBezTo>
                    <a:pt x="57" y="1"/>
                    <a:pt x="57" y="0"/>
                    <a:pt x="57" y="0"/>
                  </a:cubicBezTo>
                </a:path>
              </a:pathLst>
            </a:custGeom>
            <a:solidFill>
              <a:srgbClr val="FA9AA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4" name="Freeform 34"/>
            <p:cNvSpPr/>
            <p:nvPr/>
          </p:nvSpPr>
          <p:spPr>
            <a:xfrm>
              <a:off x="7005332" y="5067452"/>
              <a:ext cx="671305" cy="988589"/>
            </a:xfrm>
            <a:custGeom>
              <a:avLst/>
              <a:gdLst/>
              <a:ahLst/>
              <a:cxnLst/>
              <a:rect l="l" t="t" r="r" b="b"/>
              <a:pathLst>
                <a:path w="169" h="249">
                  <a:moveTo>
                    <a:pt x="57" y="248"/>
                  </a:moveTo>
                  <a:cubicBezTo>
                    <a:pt x="107" y="249"/>
                    <a:pt x="132" y="154"/>
                    <a:pt x="143" y="9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13" y="43"/>
                    <a:pt x="73" y="19"/>
                    <a:pt x="43" y="0"/>
                  </a:cubicBezTo>
                  <a:cubicBezTo>
                    <a:pt x="42" y="18"/>
                    <a:pt x="34" y="52"/>
                    <a:pt x="0" y="93"/>
                  </a:cubicBezTo>
                  <a:cubicBezTo>
                    <a:pt x="39" y="112"/>
                    <a:pt x="63" y="114"/>
                    <a:pt x="63" y="114"/>
                  </a:cubicBezTo>
                  <a:cubicBezTo>
                    <a:pt x="63" y="114"/>
                    <a:pt x="20" y="243"/>
                    <a:pt x="57" y="248"/>
                  </a:cubicBezTo>
                  <a:close/>
                </a:path>
              </a:pathLst>
            </a:custGeom>
            <a:gradFill>
              <a:gsLst>
                <a:gs pos="6000">
                  <a:srgbClr val="A9318D"/>
                </a:gs>
                <a:gs pos="100000">
                  <a:srgbClr val="F05DA3"/>
                </a:gs>
              </a:gsLst>
              <a:lin ang="120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5" name="Freeform 35"/>
            <p:cNvSpPr/>
            <p:nvPr/>
          </p:nvSpPr>
          <p:spPr>
            <a:xfrm>
              <a:off x="6130297" y="3310703"/>
              <a:ext cx="814918" cy="637907"/>
            </a:xfrm>
            <a:custGeom>
              <a:avLst/>
              <a:gdLst/>
              <a:ahLst/>
              <a:cxnLst/>
              <a:rect l="l" t="t" r="r" b="b"/>
              <a:pathLst>
                <a:path w="205" h="161">
                  <a:moveTo>
                    <a:pt x="27" y="161"/>
                  </a:moveTo>
                  <a:cubicBezTo>
                    <a:pt x="28" y="158"/>
                    <a:pt x="109" y="70"/>
                    <a:pt x="109" y="70"/>
                  </a:cubicBezTo>
                  <a:cubicBezTo>
                    <a:pt x="109" y="70"/>
                    <a:pt x="197" y="89"/>
                    <a:pt x="201" y="66"/>
                  </a:cubicBezTo>
                  <a:cubicBezTo>
                    <a:pt x="205" y="43"/>
                    <a:pt x="104" y="22"/>
                    <a:pt x="104" y="22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7" y="161"/>
                    <a:pt x="27" y="161"/>
                    <a:pt x="27" y="161"/>
                  </a:cubicBezTo>
                </a:path>
              </a:pathLst>
            </a:custGeom>
            <a:solidFill>
              <a:srgbClr val="FEC8B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6" name="Freeform 36"/>
            <p:cNvSpPr/>
            <p:nvPr/>
          </p:nvSpPr>
          <p:spPr>
            <a:xfrm>
              <a:off x="6130297" y="3556180"/>
              <a:ext cx="250487" cy="392430"/>
            </a:xfrm>
            <a:custGeom>
              <a:avLst/>
              <a:gdLst/>
              <a:ahLst/>
              <a:cxnLst/>
              <a:rect l="l" t="t" r="r" b="b"/>
              <a:pathLst>
                <a:path w="63" h="99">
                  <a:moveTo>
                    <a:pt x="63" y="58"/>
                  </a:moveTo>
                  <a:cubicBezTo>
                    <a:pt x="45" y="78"/>
                    <a:pt x="27" y="98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8"/>
                    <a:pt x="45" y="7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moveTo>
                    <a:pt x="2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D7A7B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7" name="Freeform 37"/>
            <p:cNvSpPr/>
            <p:nvPr/>
          </p:nvSpPr>
          <p:spPr>
            <a:xfrm>
              <a:off x="6130297" y="3556180"/>
              <a:ext cx="250487" cy="392430"/>
            </a:xfrm>
            <a:custGeom>
              <a:avLst/>
              <a:gdLst/>
              <a:ahLst/>
              <a:cxnLst/>
              <a:rect l="l" t="t" r="r" b="b"/>
              <a:pathLst>
                <a:path w="63" h="99">
                  <a:moveTo>
                    <a:pt x="2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8"/>
                    <a:pt x="45" y="78"/>
                    <a:pt x="63" y="58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A9AA3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8" name="Freeform 38"/>
            <p:cNvSpPr/>
            <p:nvPr/>
          </p:nvSpPr>
          <p:spPr>
            <a:xfrm>
              <a:off x="6230492" y="3310703"/>
              <a:ext cx="714723" cy="412469"/>
            </a:xfrm>
            <a:custGeom>
              <a:avLst/>
              <a:gdLst/>
              <a:ahLst/>
              <a:cxnLst/>
              <a:rect l="l" t="t" r="r" b="b"/>
              <a:pathLst>
                <a:path w="180" h="104">
                  <a:moveTo>
                    <a:pt x="176" y="66"/>
                  </a:moveTo>
                  <a:cubicBezTo>
                    <a:pt x="180" y="43"/>
                    <a:pt x="79" y="22"/>
                    <a:pt x="79" y="2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3" y="71"/>
                    <a:pt x="47" y="92"/>
                    <a:pt x="53" y="104"/>
                  </a:cubicBezTo>
                  <a:cubicBezTo>
                    <a:pt x="70" y="86"/>
                    <a:pt x="84" y="70"/>
                    <a:pt x="84" y="70"/>
                  </a:cubicBezTo>
                  <a:cubicBezTo>
                    <a:pt x="84" y="70"/>
                    <a:pt x="172" y="89"/>
                    <a:pt x="176" y="66"/>
                  </a:cubicBezTo>
                  <a:close/>
                </a:path>
              </a:pathLst>
            </a:custGeom>
            <a:gradFill>
              <a:gsLst>
                <a:gs pos="6000">
                  <a:srgbClr val="A9318D"/>
                </a:gs>
                <a:gs pos="100000">
                  <a:srgbClr val="F05DA3"/>
                </a:gs>
              </a:gsLst>
              <a:lin ang="120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896231" y="2956681"/>
              <a:ext cx="1584749" cy="1995547"/>
            </a:xfrm>
            <a:custGeom>
              <a:avLst/>
              <a:gdLst/>
              <a:ahLst/>
              <a:cxnLst/>
              <a:rect l="l" t="t" r="r" b="b"/>
              <a:pathLst>
                <a:path w="399" h="503">
                  <a:moveTo>
                    <a:pt x="171" y="0"/>
                  </a:moveTo>
                  <a:cubicBezTo>
                    <a:pt x="171" y="0"/>
                    <a:pt x="0" y="208"/>
                    <a:pt x="58" y="355"/>
                  </a:cubicBezTo>
                  <a:cubicBezTo>
                    <a:pt x="116" y="503"/>
                    <a:pt x="399" y="288"/>
                    <a:pt x="399" y="28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178" y="139"/>
                    <a:pt x="203" y="5"/>
                  </a:cubicBezTo>
                  <a:cubicBezTo>
                    <a:pt x="203" y="5"/>
                    <a:pt x="190" y="5"/>
                    <a:pt x="171" y="0"/>
                  </a:cubicBezTo>
                  <a:close/>
                </a:path>
              </a:pathLst>
            </a:custGeom>
            <a:gradFill>
              <a:gsLst>
                <a:gs pos="4000">
                  <a:srgbClr val="3C28A2"/>
                </a:gs>
                <a:gs pos="94000">
                  <a:srgbClr val="9663E2"/>
                </a:gs>
              </a:gsLst>
              <a:lin ang="114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632911" y="2909924"/>
              <a:ext cx="1422766" cy="2633454"/>
            </a:xfrm>
            <a:custGeom>
              <a:avLst/>
              <a:gdLst/>
              <a:ahLst/>
              <a:cxnLst/>
              <a:rect l="l" t="t" r="r" b="b"/>
              <a:pathLst>
                <a:path w="358" h="664">
                  <a:moveTo>
                    <a:pt x="93" y="0"/>
                  </a:moveTo>
                  <a:cubicBezTo>
                    <a:pt x="93" y="0"/>
                    <a:pt x="115" y="3"/>
                    <a:pt x="126" y="35"/>
                  </a:cubicBezTo>
                  <a:cubicBezTo>
                    <a:pt x="137" y="67"/>
                    <a:pt x="138" y="426"/>
                    <a:pt x="358" y="513"/>
                  </a:cubicBezTo>
                  <a:cubicBezTo>
                    <a:pt x="282" y="664"/>
                    <a:pt x="282" y="664"/>
                    <a:pt x="282" y="664"/>
                  </a:cubicBezTo>
                  <a:cubicBezTo>
                    <a:pt x="282" y="664"/>
                    <a:pt x="0" y="530"/>
                    <a:pt x="4" y="111"/>
                  </a:cubicBezTo>
                  <a:cubicBezTo>
                    <a:pt x="7" y="52"/>
                    <a:pt x="16" y="17"/>
                    <a:pt x="16" y="17"/>
                  </a:cubicBezTo>
                  <a:cubicBezTo>
                    <a:pt x="16" y="17"/>
                    <a:pt x="56" y="22"/>
                    <a:pt x="93" y="0"/>
                  </a:cubicBezTo>
                  <a:close/>
                </a:path>
              </a:pathLst>
            </a:custGeom>
            <a:gradFill>
              <a:gsLst>
                <a:gs pos="0">
                  <a:srgbClr val="3C28A2"/>
                </a:gs>
                <a:gs pos="44000">
                  <a:srgbClr val="8F60DE"/>
                </a:gs>
                <a:gs pos="95000">
                  <a:srgbClr val="7B52CF"/>
                </a:gs>
              </a:gsLst>
              <a:lin ang="120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193476" y="2218580"/>
              <a:ext cx="1374339" cy="861675"/>
            </a:xfrm>
            <a:custGeom>
              <a:avLst/>
              <a:gdLst/>
              <a:ahLst/>
              <a:cxnLst/>
              <a:rect l="l" t="t" r="r" b="b"/>
              <a:pathLst>
                <a:path w="346" h="217">
                  <a:moveTo>
                    <a:pt x="173" y="2"/>
                  </a:moveTo>
                  <a:cubicBezTo>
                    <a:pt x="157" y="2"/>
                    <a:pt x="146" y="12"/>
                    <a:pt x="146" y="12"/>
                  </a:cubicBezTo>
                  <a:cubicBezTo>
                    <a:pt x="146" y="12"/>
                    <a:pt x="148" y="46"/>
                    <a:pt x="114" y="42"/>
                  </a:cubicBezTo>
                  <a:cubicBezTo>
                    <a:pt x="95" y="40"/>
                    <a:pt x="90" y="19"/>
                    <a:pt x="90" y="19"/>
                  </a:cubicBezTo>
                  <a:cubicBezTo>
                    <a:pt x="90" y="19"/>
                    <a:pt x="76" y="12"/>
                    <a:pt x="60" y="31"/>
                  </a:cubicBezTo>
                  <a:cubicBezTo>
                    <a:pt x="48" y="44"/>
                    <a:pt x="23" y="134"/>
                    <a:pt x="0" y="186"/>
                  </a:cubicBezTo>
                  <a:cubicBezTo>
                    <a:pt x="42" y="190"/>
                    <a:pt x="61" y="207"/>
                    <a:pt x="69" y="217"/>
                  </a:cubicBezTo>
                  <a:cubicBezTo>
                    <a:pt x="83" y="194"/>
                    <a:pt x="91" y="176"/>
                    <a:pt x="91" y="17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96" y="186"/>
                    <a:pt x="155" y="205"/>
                    <a:pt x="205" y="174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3" y="111"/>
                    <a:pt x="258" y="132"/>
                    <a:pt x="308" y="146"/>
                  </a:cubicBezTo>
                  <a:cubicBezTo>
                    <a:pt x="339" y="114"/>
                    <a:pt x="346" y="84"/>
                    <a:pt x="346" y="65"/>
                  </a:cubicBezTo>
                  <a:cubicBezTo>
                    <a:pt x="304" y="45"/>
                    <a:pt x="206" y="0"/>
                    <a:pt x="173" y="2"/>
                  </a:cubicBezTo>
                  <a:close/>
                </a:path>
              </a:pathLst>
            </a:custGeom>
            <a:solidFill>
              <a:srgbClr val="FECC35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522448" y="2246968"/>
              <a:ext cx="287225" cy="182021"/>
            </a:xfrm>
            <a:custGeom>
              <a:avLst/>
              <a:gdLst/>
              <a:ahLst/>
              <a:cxnLst/>
              <a:rect l="l" t="t" r="r" b="b"/>
              <a:pathLst>
                <a:path w="72" h="46">
                  <a:moveTo>
                    <a:pt x="36" y="46"/>
                  </a:moveTo>
                  <a:cubicBezTo>
                    <a:pt x="71" y="46"/>
                    <a:pt x="72" y="11"/>
                    <a:pt x="71" y="0"/>
                  </a:cubicBezTo>
                  <a:cubicBezTo>
                    <a:pt x="66" y="3"/>
                    <a:pt x="63" y="5"/>
                    <a:pt x="63" y="5"/>
                  </a:cubicBezTo>
                  <a:cubicBezTo>
                    <a:pt x="63" y="5"/>
                    <a:pt x="65" y="39"/>
                    <a:pt x="31" y="35"/>
                  </a:cubicBezTo>
                  <a:cubicBezTo>
                    <a:pt x="12" y="33"/>
                    <a:pt x="7" y="12"/>
                    <a:pt x="7" y="12"/>
                  </a:cubicBezTo>
                  <a:cubicBezTo>
                    <a:pt x="7" y="12"/>
                    <a:pt x="4" y="11"/>
                    <a:pt x="0" y="11"/>
                  </a:cubicBezTo>
                  <a:cubicBezTo>
                    <a:pt x="3" y="22"/>
                    <a:pt x="11" y="46"/>
                    <a:pt x="36" y="46"/>
                  </a:cubicBezTo>
                  <a:close/>
                </a:path>
              </a:pathLst>
            </a:custGeom>
            <a:solidFill>
              <a:srgbClr val="FFDE8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3" name="Freeform 43"/>
            <p:cNvSpPr/>
            <p:nvPr/>
          </p:nvSpPr>
          <p:spPr>
            <a:xfrm>
              <a:off x="5443963" y="2651087"/>
              <a:ext cx="126913" cy="429168"/>
            </a:xfrm>
            <a:custGeom>
              <a:avLst/>
              <a:gdLst/>
              <a:ahLst/>
              <a:cxnLst/>
              <a:rect l="l" t="t" r="r" b="b"/>
              <a:pathLst>
                <a:path w="32" h="108">
                  <a:moveTo>
                    <a:pt x="32" y="7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5" y="48"/>
                    <a:pt x="6" y="84"/>
                    <a:pt x="0" y="102"/>
                  </a:cubicBezTo>
                  <a:cubicBezTo>
                    <a:pt x="2" y="104"/>
                    <a:pt x="4" y="106"/>
                    <a:pt x="6" y="108"/>
                  </a:cubicBezTo>
                  <a:cubicBezTo>
                    <a:pt x="20" y="85"/>
                    <a:pt x="28" y="67"/>
                    <a:pt x="28" y="6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FEA3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562526" y="2390580"/>
              <a:ext cx="918452" cy="641247"/>
            </a:xfrm>
            <a:custGeom>
              <a:avLst/>
              <a:gdLst/>
              <a:ahLst/>
              <a:cxnLst/>
              <a:rect l="l" t="t" r="r" b="b"/>
              <a:pathLst>
                <a:path w="231" h="162">
                  <a:moveTo>
                    <a:pt x="231" y="54"/>
                  </a:moveTo>
                  <a:cubicBezTo>
                    <a:pt x="228" y="10"/>
                    <a:pt x="228" y="10"/>
                    <a:pt x="228" y="10"/>
                  </a:cubicBezTo>
                  <a:cubicBezTo>
                    <a:pt x="221" y="7"/>
                    <a:pt x="213" y="3"/>
                    <a:pt x="205" y="0"/>
                  </a:cubicBezTo>
                  <a:cubicBezTo>
                    <a:pt x="201" y="12"/>
                    <a:pt x="179" y="63"/>
                    <a:pt x="139" y="59"/>
                  </a:cubicBezTo>
                  <a:cubicBezTo>
                    <a:pt x="116" y="58"/>
                    <a:pt x="102" y="45"/>
                    <a:pt x="102" y="45"/>
                  </a:cubicBezTo>
                  <a:cubicBezTo>
                    <a:pt x="102" y="45"/>
                    <a:pt x="107" y="112"/>
                    <a:pt x="97" y="120"/>
                  </a:cubicBezTo>
                  <a:cubicBezTo>
                    <a:pt x="75" y="140"/>
                    <a:pt x="19" y="135"/>
                    <a:pt x="0" y="1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3" y="143"/>
                    <a:pt x="62" y="162"/>
                    <a:pt x="112" y="131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0" y="68"/>
                    <a:pt x="153" y="83"/>
                    <a:pt x="193" y="96"/>
                  </a:cubicBezTo>
                  <a:lnTo>
                    <a:pt x="231" y="54"/>
                  </a:lnTo>
                  <a:close/>
                </a:path>
              </a:pathLst>
            </a:custGeom>
            <a:solidFill>
              <a:srgbClr val="FEA30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193476" y="2869846"/>
              <a:ext cx="317284" cy="210409"/>
            </a:xfrm>
            <a:custGeom>
              <a:avLst/>
              <a:gdLst/>
              <a:ahLst/>
              <a:cxnLst/>
              <a:rect l="l" t="t" r="r" b="b"/>
              <a:pathLst>
                <a:path w="80" h="53">
                  <a:moveTo>
                    <a:pt x="8" y="1"/>
                  </a:moveTo>
                  <a:cubicBezTo>
                    <a:pt x="5" y="9"/>
                    <a:pt x="3" y="16"/>
                    <a:pt x="0" y="22"/>
                  </a:cubicBezTo>
                  <a:cubicBezTo>
                    <a:pt x="42" y="26"/>
                    <a:pt x="61" y="43"/>
                    <a:pt x="69" y="53"/>
                  </a:cubicBezTo>
                  <a:cubicBezTo>
                    <a:pt x="73" y="46"/>
                    <a:pt x="77" y="39"/>
                    <a:pt x="80" y="33"/>
                  </a:cubicBezTo>
                  <a:cubicBezTo>
                    <a:pt x="56" y="4"/>
                    <a:pt x="26" y="0"/>
                    <a:pt x="8" y="1"/>
                  </a:cubicBezTo>
                  <a:close/>
                </a:path>
              </a:pathLst>
            </a:custGeom>
            <a:solidFill>
              <a:srgbClr val="FFDE8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6" name="Freeform 46"/>
            <p:cNvSpPr/>
            <p:nvPr/>
          </p:nvSpPr>
          <p:spPr>
            <a:xfrm>
              <a:off x="6277249" y="2408950"/>
              <a:ext cx="290565" cy="389090"/>
            </a:xfrm>
            <a:custGeom>
              <a:avLst/>
              <a:gdLst/>
              <a:ahLst/>
              <a:cxnLst/>
              <a:rect l="l" t="t" r="r" b="b"/>
              <a:pathLst>
                <a:path w="73" h="98">
                  <a:moveTo>
                    <a:pt x="0" y="87"/>
                  </a:moveTo>
                  <a:cubicBezTo>
                    <a:pt x="11" y="91"/>
                    <a:pt x="23" y="94"/>
                    <a:pt x="35" y="98"/>
                  </a:cubicBezTo>
                  <a:cubicBezTo>
                    <a:pt x="66" y="66"/>
                    <a:pt x="73" y="36"/>
                    <a:pt x="73" y="17"/>
                  </a:cubicBezTo>
                  <a:cubicBezTo>
                    <a:pt x="64" y="12"/>
                    <a:pt x="51" y="6"/>
                    <a:pt x="37" y="0"/>
                  </a:cubicBezTo>
                  <a:cubicBezTo>
                    <a:pt x="35" y="19"/>
                    <a:pt x="28" y="59"/>
                    <a:pt x="0" y="87"/>
                  </a:cubicBezTo>
                  <a:close/>
                </a:path>
              </a:pathLst>
            </a:custGeom>
            <a:solidFill>
              <a:srgbClr val="FFDE80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7" name="Freeform 47"/>
            <p:cNvSpPr/>
            <p:nvPr/>
          </p:nvSpPr>
          <p:spPr>
            <a:xfrm>
              <a:off x="6636281" y="2509145"/>
              <a:ext cx="31729" cy="146952"/>
            </a:xfrm>
            <a:custGeom>
              <a:avLst/>
              <a:gdLst/>
              <a:ahLst/>
              <a:cxnLst/>
              <a:rect l="l" t="t" r="r" b="b"/>
              <a:pathLst>
                <a:path w="8" h="37">
                  <a:moveTo>
                    <a:pt x="7" y="33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4" y="29"/>
                    <a:pt x="4" y="17"/>
                  </a:cubicBezTo>
                  <a:cubicBezTo>
                    <a:pt x="4" y="13"/>
                    <a:pt x="5" y="8"/>
                    <a:pt x="5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7"/>
                    <a:pt x="0" y="13"/>
                    <a:pt x="0" y="17"/>
                  </a:cubicBezTo>
                  <a:cubicBezTo>
                    <a:pt x="0" y="31"/>
                    <a:pt x="3" y="35"/>
                    <a:pt x="4" y="36"/>
                  </a:cubicBezTo>
                  <a:cubicBezTo>
                    <a:pt x="4" y="37"/>
                    <a:pt x="6" y="37"/>
                    <a:pt x="6" y="36"/>
                  </a:cubicBezTo>
                  <a:cubicBezTo>
                    <a:pt x="7" y="36"/>
                    <a:pt x="8" y="34"/>
                    <a:pt x="7" y="33"/>
                  </a:cubicBezTo>
                  <a:close/>
                </a:path>
              </a:pathLst>
            </a:custGeom>
            <a:solidFill>
              <a:srgbClr val="EFA09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517160" y="3076915"/>
              <a:ext cx="88506" cy="81826"/>
            </a:xfrm>
            <a:custGeom>
              <a:avLst/>
              <a:gdLst/>
              <a:ahLst/>
              <a:cxnLst/>
              <a:rect l="l" t="t" r="r" b="b"/>
              <a:pathLst>
                <a:path w="22" h="21"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5" y="17"/>
                    <a:pt x="12" y="15"/>
                  </a:cubicBezTo>
                  <a:cubicBezTo>
                    <a:pt x="9" y="13"/>
                    <a:pt x="5" y="9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11"/>
                    <a:pt x="5" y="16"/>
                    <a:pt x="10" y="18"/>
                  </a:cubicBezTo>
                  <a:cubicBezTo>
                    <a:pt x="14" y="21"/>
                    <a:pt x="18" y="21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2" y="20"/>
                    <a:pt x="21" y="19"/>
                  </a:cubicBezTo>
                  <a:cubicBezTo>
                    <a:pt x="21" y="18"/>
                    <a:pt x="20" y="17"/>
                    <a:pt x="19" y="17"/>
                  </a:cubicBezTo>
                  <a:close/>
                </a:path>
              </a:pathLst>
            </a:custGeom>
            <a:solidFill>
              <a:srgbClr val="EFA09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49" name="Freeform 49"/>
            <p:cNvSpPr/>
            <p:nvPr/>
          </p:nvSpPr>
          <p:spPr>
            <a:xfrm>
              <a:off x="4426985" y="3147052"/>
              <a:ext cx="86836" cy="63457"/>
            </a:xfrm>
            <a:custGeom>
              <a:avLst/>
              <a:gdLst/>
              <a:ahLst/>
              <a:cxnLst/>
              <a:rect l="l" t="t" r="r" b="b"/>
              <a:pathLst>
                <a:path w="22" h="16">
                  <a:moveTo>
                    <a:pt x="22" y="13"/>
                  </a:moveTo>
                  <a:cubicBezTo>
                    <a:pt x="22" y="13"/>
                    <a:pt x="20" y="10"/>
                    <a:pt x="17" y="7"/>
                  </a:cubicBezTo>
                  <a:cubicBezTo>
                    <a:pt x="14" y="4"/>
                    <a:pt x="9" y="1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8" y="5"/>
                    <a:pt x="11" y="8"/>
                    <a:pt x="14" y="10"/>
                  </a:cubicBezTo>
                  <a:cubicBezTo>
                    <a:pt x="16" y="11"/>
                    <a:pt x="17" y="13"/>
                    <a:pt x="17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5"/>
                    <a:pt x="22" y="14"/>
                    <a:pt x="22" y="13"/>
                  </a:cubicBezTo>
                  <a:close/>
                </a:path>
              </a:pathLst>
            </a:custGeom>
            <a:solidFill>
              <a:srgbClr val="EFA09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772935" y="2136753"/>
              <a:ext cx="63457" cy="26719"/>
            </a:xfrm>
            <a:custGeom>
              <a:avLst/>
              <a:gdLst/>
              <a:ahLst/>
              <a:cxnLst/>
              <a:rect l="l" t="t" r="r" b="b"/>
              <a:pathLst>
                <a:path w="16" h="7">
                  <a:moveTo>
                    <a:pt x="2" y="6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6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1" y="7"/>
                    <a:pt x="2" y="6"/>
                  </a:cubicBezTo>
                </a:path>
              </a:pathLst>
            </a:custGeom>
            <a:solidFill>
              <a:srgbClr val="EFA09E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cxnSp>
        <p:nvCxnSpPr>
          <p:cNvPr id="51" name="Connector 51"/>
          <p:cNvCxnSpPr/>
          <p:nvPr/>
        </p:nvCxnSpPr>
        <p:spPr>
          <a:xfrm>
            <a:off x="1965866" y="1867516"/>
            <a:ext cx="808892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cxnSp>
        <p:nvCxnSpPr>
          <p:cNvPr id="52" name="Connector 52"/>
          <p:cNvCxnSpPr/>
          <p:nvPr/>
        </p:nvCxnSpPr>
        <p:spPr>
          <a:xfrm>
            <a:off x="3079559" y="1867516"/>
            <a:ext cx="2321169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sp>
        <p:nvSpPr>
          <p:cNvPr id="53" name="TextBox 53"/>
          <p:cNvSpPr txBox="1"/>
          <p:nvPr/>
        </p:nvSpPr>
        <p:spPr>
          <a:xfrm>
            <a:off x="1857533" y="1333016"/>
            <a:ext cx="4326609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`math.e`</a:t>
            </a:r>
            <a:endParaRPr lang="en-US" sz="1100"/>
          </a:p>
        </p:txBody>
      </p:sp>
      <p:cxnSp>
        <p:nvCxnSpPr>
          <p:cNvPr id="54" name="Connector 54"/>
          <p:cNvCxnSpPr/>
          <p:nvPr/>
        </p:nvCxnSpPr>
        <p:spPr>
          <a:xfrm>
            <a:off x="1926346" y="4161758"/>
            <a:ext cx="808892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cxnSp>
        <p:nvCxnSpPr>
          <p:cNvPr id="55" name="Connector 55"/>
          <p:cNvCxnSpPr/>
          <p:nvPr/>
        </p:nvCxnSpPr>
        <p:spPr>
          <a:xfrm>
            <a:off x="3040039" y="4161758"/>
            <a:ext cx="2321169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sp>
        <p:nvSpPr>
          <p:cNvPr id="56" name="TextBox 56"/>
          <p:cNvSpPr txBox="1"/>
          <p:nvPr/>
        </p:nvSpPr>
        <p:spPr>
          <a:xfrm>
            <a:off x="1818013" y="3627258"/>
            <a:ext cx="4326609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`math.pi`</a:t>
            </a:r>
            <a:endParaRPr lang="en-US"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1" y="2054907"/>
            <a:ext cx="1041400" cy="1305344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04.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"/>
          </p:nvPr>
        </p:nvSpPr>
        <p:spPr>
          <a:xfrm>
            <a:off x="660401" y="3516800"/>
            <a:ext cx="5078199" cy="119526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Introduction to Python Lists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77900" y="4036282"/>
            <a:ext cx="3222925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Ordered Collections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977900" y="4720100"/>
            <a:ext cx="3222925" cy="415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Lists are ordered collections of items; they can store elements of different types.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704" y="1612216"/>
            <a:ext cx="1983250" cy="1983250"/>
            <a:chOff x="669165" y="2737986"/>
            <a:chExt cx="1983250" cy="1983250"/>
          </a:xfrm>
        </p:grpSpPr>
        <p:sp>
          <p:nvSpPr>
            <p:cNvPr id="5" name="Freeform 5"/>
            <p:cNvSpPr/>
            <p:nvPr/>
          </p:nvSpPr>
          <p:spPr>
            <a:xfrm>
              <a:off x="669165" y="2737986"/>
              <a:ext cx="1983250" cy="1983250"/>
            </a:xfrm>
            <a:custGeom>
              <a:avLst/>
              <a:gdLst/>
              <a:ahLst/>
              <a:cxnLst/>
              <a:rect l="l" t="t" r="r" b="b"/>
              <a:pathLst>
                <a:path w="566" h="566">
                  <a:moveTo>
                    <a:pt x="283" y="566"/>
                  </a:moveTo>
                  <a:cubicBezTo>
                    <a:pt x="93" y="566"/>
                    <a:pt x="0" y="506"/>
                    <a:pt x="0" y="383"/>
                  </a:cubicBezTo>
                  <a:cubicBezTo>
                    <a:pt x="0" y="314"/>
                    <a:pt x="37" y="219"/>
                    <a:pt x="97" y="136"/>
                  </a:cubicBezTo>
                  <a:cubicBezTo>
                    <a:pt x="158" y="51"/>
                    <a:pt x="228" y="0"/>
                    <a:pt x="283" y="0"/>
                  </a:cubicBezTo>
                  <a:cubicBezTo>
                    <a:pt x="338" y="0"/>
                    <a:pt x="408" y="51"/>
                    <a:pt x="469" y="136"/>
                  </a:cubicBezTo>
                  <a:cubicBezTo>
                    <a:pt x="529" y="219"/>
                    <a:pt x="566" y="314"/>
                    <a:pt x="566" y="383"/>
                  </a:cubicBezTo>
                  <a:cubicBezTo>
                    <a:pt x="566" y="506"/>
                    <a:pt x="473" y="566"/>
                    <a:pt x="283" y="566"/>
                  </a:cubicBezTo>
                  <a:close/>
                </a:path>
              </a:pathLst>
            </a:custGeom>
            <a:blipFill>
              <a:blip r:embed="rId2"/>
              <a:srcRect/>
              <a:stretch>
                <a:fillRect l="-25050" r="-25050"/>
              </a:stretch>
            </a:blipFill>
            <a:ln cap="flat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6" name="Group 6"/>
            <p:cNvGrpSpPr/>
            <p:nvPr/>
          </p:nvGrpSpPr>
          <p:grpSpPr>
            <a:xfrm>
              <a:off x="920298" y="2989119"/>
              <a:ext cx="1480984" cy="1480984"/>
              <a:chOff x="920298" y="2989119"/>
              <a:chExt cx="1480984" cy="148098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920298" y="2989119"/>
                <a:ext cx="1480984" cy="148098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6">
                    <a:moveTo>
                      <a:pt x="283" y="566"/>
                    </a:moveTo>
                    <a:cubicBezTo>
                      <a:pt x="93" y="566"/>
                      <a:pt x="0" y="506"/>
                      <a:pt x="0" y="383"/>
                    </a:cubicBezTo>
                    <a:cubicBezTo>
                      <a:pt x="0" y="314"/>
                      <a:pt x="37" y="219"/>
                      <a:pt x="97" y="136"/>
                    </a:cubicBezTo>
                    <a:cubicBezTo>
                      <a:pt x="158" y="51"/>
                      <a:pt x="228" y="0"/>
                      <a:pt x="283" y="0"/>
                    </a:cubicBezTo>
                    <a:cubicBezTo>
                      <a:pt x="338" y="0"/>
                      <a:pt x="408" y="51"/>
                      <a:pt x="469" y="136"/>
                    </a:cubicBezTo>
                    <a:cubicBezTo>
                      <a:pt x="529" y="219"/>
                      <a:pt x="566" y="314"/>
                      <a:pt x="566" y="383"/>
                    </a:cubicBezTo>
                    <a:cubicBezTo>
                      <a:pt x="566" y="506"/>
                      <a:pt x="473" y="566"/>
                      <a:pt x="283" y="56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472582" y="3500488"/>
                <a:ext cx="376417" cy="458246"/>
              </a:xfrm>
              <a:custGeom>
                <a:avLst/>
                <a:gdLst/>
                <a:ahLst/>
                <a:cxnLst/>
                <a:rect l="l" t="t" r="r" b="b"/>
                <a:pathLst>
                  <a:path w="438150" h="533400">
                    <a:moveTo>
                      <a:pt x="284197" y="621"/>
                    </a:moveTo>
                    <a:cubicBezTo>
                      <a:pt x="294674" y="621"/>
                      <a:pt x="304199" y="4431"/>
                      <a:pt x="310867" y="12051"/>
                    </a:cubicBezTo>
                    <a:lnTo>
                      <a:pt x="310867" y="12051"/>
                    </a:lnTo>
                    <a:lnTo>
                      <a:pt x="427072" y="128256"/>
                    </a:lnTo>
                    <a:cubicBezTo>
                      <a:pt x="434692" y="135876"/>
                      <a:pt x="438502" y="145401"/>
                      <a:pt x="438502" y="154926"/>
                    </a:cubicBezTo>
                    <a:lnTo>
                      <a:pt x="438502" y="154926"/>
                    </a:lnTo>
                    <a:lnTo>
                      <a:pt x="438502" y="495921"/>
                    </a:lnTo>
                    <a:cubicBezTo>
                      <a:pt x="438502" y="516876"/>
                      <a:pt x="421357" y="534021"/>
                      <a:pt x="400402" y="534021"/>
                    </a:cubicBezTo>
                    <a:lnTo>
                      <a:pt x="400402" y="534021"/>
                    </a:lnTo>
                    <a:lnTo>
                      <a:pt x="38452" y="534021"/>
                    </a:lnTo>
                    <a:cubicBezTo>
                      <a:pt x="17497" y="534021"/>
                      <a:pt x="352" y="516876"/>
                      <a:pt x="352" y="495921"/>
                    </a:cubicBezTo>
                    <a:lnTo>
                      <a:pt x="352" y="495921"/>
                    </a:lnTo>
                    <a:lnTo>
                      <a:pt x="352" y="38721"/>
                    </a:lnTo>
                    <a:cubicBezTo>
                      <a:pt x="352" y="17766"/>
                      <a:pt x="17497" y="621"/>
                      <a:pt x="38452" y="621"/>
                    </a:cubicBezTo>
                    <a:lnTo>
                      <a:pt x="38452" y="621"/>
                    </a:lnTo>
                    <a:lnTo>
                      <a:pt x="284197" y="621"/>
                    </a:lnTo>
                    <a:close/>
                    <a:moveTo>
                      <a:pt x="284197" y="19671"/>
                    </a:moveTo>
                    <a:lnTo>
                      <a:pt x="38452" y="19671"/>
                    </a:lnTo>
                    <a:cubicBezTo>
                      <a:pt x="27974" y="19671"/>
                      <a:pt x="19402" y="28244"/>
                      <a:pt x="19402" y="38721"/>
                    </a:cubicBezTo>
                    <a:lnTo>
                      <a:pt x="19402" y="38721"/>
                    </a:lnTo>
                    <a:lnTo>
                      <a:pt x="19402" y="495921"/>
                    </a:lnTo>
                    <a:cubicBezTo>
                      <a:pt x="19402" y="506399"/>
                      <a:pt x="27974" y="514971"/>
                      <a:pt x="38452" y="514971"/>
                    </a:cubicBezTo>
                    <a:lnTo>
                      <a:pt x="38452" y="514971"/>
                    </a:lnTo>
                    <a:lnTo>
                      <a:pt x="400402" y="514971"/>
                    </a:lnTo>
                    <a:cubicBezTo>
                      <a:pt x="410880" y="514971"/>
                      <a:pt x="419452" y="506399"/>
                      <a:pt x="419452" y="495921"/>
                    </a:cubicBezTo>
                    <a:lnTo>
                      <a:pt x="419452" y="495921"/>
                    </a:lnTo>
                    <a:lnTo>
                      <a:pt x="419452" y="154926"/>
                    </a:lnTo>
                    <a:cubicBezTo>
                      <a:pt x="419452" y="153974"/>
                      <a:pt x="419452" y="153021"/>
                      <a:pt x="419452" y="153021"/>
                    </a:cubicBezTo>
                    <a:lnTo>
                      <a:pt x="314677" y="153021"/>
                    </a:lnTo>
                    <a:cubicBezTo>
                      <a:pt x="299437" y="153021"/>
                      <a:pt x="287055" y="141591"/>
                      <a:pt x="286102" y="126351"/>
                    </a:cubicBezTo>
                    <a:lnTo>
                      <a:pt x="286102" y="124446"/>
                    </a:lnTo>
                    <a:lnTo>
                      <a:pt x="286102" y="19671"/>
                    </a:lnTo>
                    <a:cubicBezTo>
                      <a:pt x="285149" y="19671"/>
                      <a:pt x="284197" y="19671"/>
                      <a:pt x="284197" y="19671"/>
                    </a:cubicBezTo>
                    <a:lnTo>
                      <a:pt x="284197" y="19671"/>
                    </a:lnTo>
                    <a:close/>
                    <a:moveTo>
                      <a:pt x="248002" y="200646"/>
                    </a:moveTo>
                    <a:cubicBezTo>
                      <a:pt x="279434" y="200646"/>
                      <a:pt x="305152" y="226364"/>
                      <a:pt x="305152" y="257796"/>
                    </a:cubicBezTo>
                    <a:cubicBezTo>
                      <a:pt x="305152" y="289229"/>
                      <a:pt x="279434" y="314946"/>
                      <a:pt x="248002" y="314946"/>
                    </a:cubicBezTo>
                    <a:lnTo>
                      <a:pt x="248002" y="314946"/>
                    </a:lnTo>
                    <a:lnTo>
                      <a:pt x="171802" y="314946"/>
                    </a:lnTo>
                    <a:lnTo>
                      <a:pt x="171802" y="410196"/>
                    </a:lnTo>
                    <a:lnTo>
                      <a:pt x="152752" y="410196"/>
                    </a:lnTo>
                    <a:lnTo>
                      <a:pt x="152752" y="200646"/>
                    </a:ln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lnTo>
                      <a:pt x="171802" y="219696"/>
                    </a:lnTo>
                    <a:lnTo>
                      <a:pt x="171802" y="295896"/>
                    </a:lnTo>
                    <a:lnTo>
                      <a:pt x="248002" y="295896"/>
                    </a:lnTo>
                    <a:cubicBezTo>
                      <a:pt x="268957" y="295896"/>
                      <a:pt x="286102" y="278751"/>
                      <a:pt x="286102" y="257796"/>
                    </a:cubicBezTo>
                    <a:cubicBezTo>
                      <a:pt x="286102" y="236841"/>
                      <a:pt x="268957" y="219696"/>
                      <a:pt x="248002" y="219696"/>
                    </a:cubicBezTo>
                    <a:lnTo>
                      <a:pt x="248002" y="219696"/>
                    </a:lnTo>
                    <a:close/>
                    <a:moveTo>
                      <a:pt x="305152" y="33006"/>
                    </a:moveTo>
                    <a:lnTo>
                      <a:pt x="305152" y="124446"/>
                    </a:lnTo>
                    <a:cubicBezTo>
                      <a:pt x="305152" y="129209"/>
                      <a:pt x="308962" y="133019"/>
                      <a:pt x="313724" y="133971"/>
                    </a:cubicBezTo>
                    <a:lnTo>
                      <a:pt x="314677" y="133971"/>
                    </a:lnTo>
                    <a:lnTo>
                      <a:pt x="406117" y="133971"/>
                    </a:lnTo>
                    <a:lnTo>
                      <a:pt x="305152" y="33006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cxnSp>
        <p:nvCxnSpPr>
          <p:cNvPr id="9" name="Connector 9"/>
          <p:cNvCxnSpPr/>
          <p:nvPr/>
        </p:nvCxnSpPr>
        <p:spPr>
          <a:xfrm>
            <a:off x="2421090" y="3853249"/>
            <a:ext cx="256478" cy="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</a:ln>
        </p:spPr>
      </p:cxnSp>
      <p:sp>
        <p:nvSpPr>
          <p:cNvPr id="10" name="TextBox 10"/>
          <p:cNvSpPr txBox="1"/>
          <p:nvPr/>
        </p:nvSpPr>
        <p:spPr>
          <a:xfrm>
            <a:off x="8058539" y="4036282"/>
            <a:ext cx="3222925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Dynamic Size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8058539" y="4720100"/>
            <a:ext cx="3222925" cy="61337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Lists can grow or shrink dynamically; you don't need to declare their size beforehand.</a:t>
            </a:r>
          </a:p>
        </p:txBody>
      </p:sp>
      <p:cxnSp>
        <p:nvCxnSpPr>
          <p:cNvPr id="12" name="Connector 12"/>
          <p:cNvCxnSpPr/>
          <p:nvPr/>
        </p:nvCxnSpPr>
        <p:spPr>
          <a:xfrm>
            <a:off x="9501729" y="3853249"/>
            <a:ext cx="256478" cy="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</a:ln>
        </p:spPr>
      </p:cxnSp>
      <p:grpSp>
        <p:nvGrpSpPr>
          <p:cNvPr id="13" name="Group 13"/>
          <p:cNvGrpSpPr/>
          <p:nvPr/>
        </p:nvGrpSpPr>
        <p:grpSpPr>
          <a:xfrm>
            <a:off x="8638343" y="1612216"/>
            <a:ext cx="1983250" cy="1983250"/>
            <a:chOff x="7329180" y="2737986"/>
            <a:chExt cx="1983250" cy="1983250"/>
          </a:xfrm>
        </p:grpSpPr>
        <p:sp>
          <p:nvSpPr>
            <p:cNvPr id="14" name="Freeform 14"/>
            <p:cNvSpPr/>
            <p:nvPr/>
          </p:nvSpPr>
          <p:spPr>
            <a:xfrm>
              <a:off x="7329180" y="2737986"/>
              <a:ext cx="1983250" cy="1983250"/>
            </a:xfrm>
            <a:custGeom>
              <a:avLst/>
              <a:gdLst/>
              <a:ahLst/>
              <a:cxnLst/>
              <a:rect l="l" t="t" r="r" b="b"/>
              <a:pathLst>
                <a:path w="566" h="566">
                  <a:moveTo>
                    <a:pt x="283" y="566"/>
                  </a:moveTo>
                  <a:cubicBezTo>
                    <a:pt x="93" y="566"/>
                    <a:pt x="0" y="506"/>
                    <a:pt x="0" y="383"/>
                  </a:cubicBezTo>
                  <a:cubicBezTo>
                    <a:pt x="0" y="314"/>
                    <a:pt x="37" y="219"/>
                    <a:pt x="97" y="136"/>
                  </a:cubicBezTo>
                  <a:cubicBezTo>
                    <a:pt x="158" y="51"/>
                    <a:pt x="228" y="0"/>
                    <a:pt x="283" y="0"/>
                  </a:cubicBezTo>
                  <a:cubicBezTo>
                    <a:pt x="338" y="0"/>
                    <a:pt x="408" y="51"/>
                    <a:pt x="469" y="136"/>
                  </a:cubicBezTo>
                  <a:cubicBezTo>
                    <a:pt x="529" y="219"/>
                    <a:pt x="566" y="314"/>
                    <a:pt x="566" y="383"/>
                  </a:cubicBezTo>
                  <a:cubicBezTo>
                    <a:pt x="566" y="506"/>
                    <a:pt x="473" y="566"/>
                    <a:pt x="283" y="566"/>
                  </a:cubicBezTo>
                  <a:close/>
                </a:path>
              </a:pathLst>
            </a:custGeom>
            <a:blipFill>
              <a:blip r:embed="rId3"/>
              <a:srcRect/>
              <a:stretch>
                <a:fillRect l="-24910" r="-24910"/>
              </a:stretch>
            </a:blipFill>
            <a:ln cap="flat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7580313" y="2989119"/>
              <a:ext cx="1480984" cy="1480984"/>
              <a:chOff x="7580313" y="2989119"/>
              <a:chExt cx="1480984" cy="148098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7580313" y="2989119"/>
                <a:ext cx="1480984" cy="148098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6">
                    <a:moveTo>
                      <a:pt x="283" y="566"/>
                    </a:moveTo>
                    <a:cubicBezTo>
                      <a:pt x="93" y="566"/>
                      <a:pt x="0" y="506"/>
                      <a:pt x="0" y="383"/>
                    </a:cubicBezTo>
                    <a:cubicBezTo>
                      <a:pt x="0" y="314"/>
                      <a:pt x="37" y="219"/>
                      <a:pt x="97" y="136"/>
                    </a:cubicBezTo>
                    <a:cubicBezTo>
                      <a:pt x="158" y="51"/>
                      <a:pt x="228" y="0"/>
                      <a:pt x="283" y="0"/>
                    </a:cubicBezTo>
                    <a:cubicBezTo>
                      <a:pt x="338" y="0"/>
                      <a:pt x="408" y="51"/>
                      <a:pt x="469" y="136"/>
                    </a:cubicBezTo>
                    <a:cubicBezTo>
                      <a:pt x="529" y="219"/>
                      <a:pt x="566" y="314"/>
                      <a:pt x="566" y="383"/>
                    </a:cubicBezTo>
                    <a:cubicBezTo>
                      <a:pt x="566" y="506"/>
                      <a:pt x="473" y="566"/>
                      <a:pt x="283" y="56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8119704" y="3511807"/>
                <a:ext cx="397814" cy="435609"/>
              </a:xfrm>
              <a:custGeom>
                <a:avLst/>
                <a:gdLst/>
                <a:ahLst/>
                <a:cxnLst/>
                <a:rect l="l" t="t" r="r" b="b"/>
                <a:pathLst>
                  <a:path w="487121" h="533400">
                    <a:moveTo>
                      <a:pt x="367478" y="621"/>
                    </a:moveTo>
                    <a:lnTo>
                      <a:pt x="367478" y="19671"/>
                    </a:lnTo>
                    <a:lnTo>
                      <a:pt x="338903" y="19671"/>
                    </a:lnTo>
                    <a:lnTo>
                      <a:pt x="338903" y="135876"/>
                    </a:lnTo>
                    <a:cubicBezTo>
                      <a:pt x="338903" y="138734"/>
                      <a:pt x="339856" y="142544"/>
                      <a:pt x="340808" y="145401"/>
                    </a:cubicBezTo>
                    <a:lnTo>
                      <a:pt x="341761" y="147306"/>
                    </a:lnTo>
                    <a:lnTo>
                      <a:pt x="482731" y="464489"/>
                    </a:lnTo>
                    <a:cubicBezTo>
                      <a:pt x="489398" y="478776"/>
                      <a:pt x="489398" y="494969"/>
                      <a:pt x="483683" y="509256"/>
                    </a:cubicBezTo>
                    <a:cubicBezTo>
                      <a:pt x="477968" y="524496"/>
                      <a:pt x="463681" y="534021"/>
                      <a:pt x="447488" y="534021"/>
                    </a:cubicBezTo>
                    <a:lnTo>
                      <a:pt x="447488" y="534021"/>
                    </a:lnTo>
                    <a:lnTo>
                      <a:pt x="40771" y="534021"/>
                    </a:lnTo>
                    <a:cubicBezTo>
                      <a:pt x="24578" y="534021"/>
                      <a:pt x="10291" y="524496"/>
                      <a:pt x="4576" y="509256"/>
                    </a:cubicBezTo>
                    <a:cubicBezTo>
                      <a:pt x="-1139" y="494969"/>
                      <a:pt x="-187" y="478776"/>
                      <a:pt x="5528" y="464489"/>
                    </a:cubicBezTo>
                    <a:lnTo>
                      <a:pt x="5528" y="464489"/>
                    </a:lnTo>
                    <a:lnTo>
                      <a:pt x="146498" y="147306"/>
                    </a:lnTo>
                    <a:cubicBezTo>
                      <a:pt x="148403" y="143496"/>
                      <a:pt x="149356" y="139686"/>
                      <a:pt x="149356" y="135876"/>
                    </a:cubicBezTo>
                    <a:lnTo>
                      <a:pt x="149356" y="135876"/>
                    </a:lnTo>
                    <a:lnTo>
                      <a:pt x="149356" y="19671"/>
                    </a:lnTo>
                    <a:lnTo>
                      <a:pt x="120781" y="19671"/>
                    </a:lnTo>
                    <a:lnTo>
                      <a:pt x="120781" y="621"/>
                    </a:lnTo>
                    <a:lnTo>
                      <a:pt x="367478" y="621"/>
                    </a:lnTo>
                    <a:close/>
                    <a:moveTo>
                      <a:pt x="252226" y="415911"/>
                    </a:moveTo>
                    <a:lnTo>
                      <a:pt x="249368" y="417816"/>
                    </a:lnTo>
                    <a:cubicBezTo>
                      <a:pt x="194123" y="456869"/>
                      <a:pt x="118876" y="453059"/>
                      <a:pt x="50296" y="409244"/>
                    </a:cubicBezTo>
                    <a:lnTo>
                      <a:pt x="22673" y="471156"/>
                    </a:lnTo>
                    <a:cubicBezTo>
                      <a:pt x="18863" y="480681"/>
                      <a:pt x="17911" y="491159"/>
                      <a:pt x="21721" y="501636"/>
                    </a:cubicBezTo>
                    <a:cubicBezTo>
                      <a:pt x="24578" y="509256"/>
                      <a:pt x="32198" y="514019"/>
                      <a:pt x="39818" y="514019"/>
                    </a:cubicBezTo>
                    <a:lnTo>
                      <a:pt x="39818" y="514019"/>
                    </a:lnTo>
                    <a:lnTo>
                      <a:pt x="446536" y="514019"/>
                    </a:lnTo>
                    <a:cubicBezTo>
                      <a:pt x="455108" y="514019"/>
                      <a:pt x="461776" y="509256"/>
                      <a:pt x="464633" y="501636"/>
                    </a:cubicBezTo>
                    <a:cubicBezTo>
                      <a:pt x="468443" y="492111"/>
                      <a:pt x="468443" y="480681"/>
                      <a:pt x="463681" y="471156"/>
                    </a:cubicBezTo>
                    <a:lnTo>
                      <a:pt x="463681" y="471156"/>
                    </a:lnTo>
                    <a:lnTo>
                      <a:pt x="435106" y="407339"/>
                    </a:lnTo>
                    <a:lnTo>
                      <a:pt x="434153" y="407339"/>
                    </a:lnTo>
                    <a:cubicBezTo>
                      <a:pt x="374146" y="378764"/>
                      <a:pt x="301756" y="382574"/>
                      <a:pt x="252226" y="415911"/>
                    </a:cubicBezTo>
                    <a:close/>
                    <a:moveTo>
                      <a:pt x="319853" y="19671"/>
                    </a:moveTo>
                    <a:lnTo>
                      <a:pt x="167453" y="19671"/>
                    </a:lnTo>
                    <a:lnTo>
                      <a:pt x="167453" y="135876"/>
                    </a:lnTo>
                    <a:cubicBezTo>
                      <a:pt x="167453" y="141591"/>
                      <a:pt x="166501" y="147306"/>
                      <a:pt x="164596" y="153021"/>
                    </a:cubicBezTo>
                    <a:lnTo>
                      <a:pt x="164596" y="153021"/>
                    </a:lnTo>
                    <a:lnTo>
                      <a:pt x="163643" y="155879"/>
                    </a:lnTo>
                    <a:lnTo>
                      <a:pt x="57916" y="393051"/>
                    </a:lnTo>
                    <a:cubicBezTo>
                      <a:pt x="119828" y="433056"/>
                      <a:pt x="186503" y="437819"/>
                      <a:pt x="235081" y="405434"/>
                    </a:cubicBezTo>
                    <a:lnTo>
                      <a:pt x="237938" y="403529"/>
                    </a:lnTo>
                    <a:cubicBezTo>
                      <a:pt x="289373" y="367334"/>
                      <a:pt x="360811" y="360666"/>
                      <a:pt x="424628" y="383526"/>
                    </a:cubicBezTo>
                    <a:lnTo>
                      <a:pt x="323663" y="155879"/>
                    </a:lnTo>
                    <a:cubicBezTo>
                      <a:pt x="320806" y="150164"/>
                      <a:pt x="319853" y="143496"/>
                      <a:pt x="319853" y="136829"/>
                    </a:cubicBezTo>
                    <a:lnTo>
                      <a:pt x="319853" y="136829"/>
                    </a:lnTo>
                    <a:lnTo>
                      <a:pt x="319853" y="19671"/>
                    </a:lnTo>
                    <a:close/>
                    <a:moveTo>
                      <a:pt x="305566" y="248271"/>
                    </a:moveTo>
                    <a:cubicBezTo>
                      <a:pt x="329378" y="248271"/>
                      <a:pt x="348428" y="267321"/>
                      <a:pt x="348428" y="291134"/>
                    </a:cubicBezTo>
                    <a:cubicBezTo>
                      <a:pt x="348428" y="314946"/>
                      <a:pt x="329378" y="333996"/>
                      <a:pt x="305566" y="333996"/>
                    </a:cubicBezTo>
                    <a:cubicBezTo>
                      <a:pt x="281753" y="333996"/>
                      <a:pt x="262703" y="314946"/>
                      <a:pt x="262703" y="291134"/>
                    </a:cubicBezTo>
                    <a:cubicBezTo>
                      <a:pt x="262703" y="267321"/>
                      <a:pt x="281753" y="248271"/>
                      <a:pt x="305566" y="248271"/>
                    </a:cubicBezTo>
                    <a:close/>
                    <a:moveTo>
                      <a:pt x="305566" y="267321"/>
                    </a:moveTo>
                    <a:cubicBezTo>
                      <a:pt x="292231" y="267321"/>
                      <a:pt x="281753" y="277799"/>
                      <a:pt x="281753" y="291134"/>
                    </a:cubicBezTo>
                    <a:cubicBezTo>
                      <a:pt x="281753" y="304469"/>
                      <a:pt x="292231" y="314946"/>
                      <a:pt x="305566" y="314946"/>
                    </a:cubicBezTo>
                    <a:cubicBezTo>
                      <a:pt x="318901" y="314946"/>
                      <a:pt x="329378" y="304469"/>
                      <a:pt x="329378" y="291134"/>
                    </a:cubicBezTo>
                    <a:cubicBezTo>
                      <a:pt x="329378" y="277799"/>
                      <a:pt x="318901" y="267321"/>
                      <a:pt x="305566" y="26732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4518220" y="4036282"/>
            <a:ext cx="3222925" cy="338554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t">
            <a:prstTxWarp prst="textNoShape">
              <a:avLst/>
            </a:prstTxWarp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Mutable</a:t>
            </a:r>
            <a:endParaRPr lang="en-US" sz="1100"/>
          </a:p>
        </p:txBody>
      </p:sp>
      <p:sp>
        <p:nvSpPr>
          <p:cNvPr id="19" name="AutoShape 19"/>
          <p:cNvSpPr/>
          <p:nvPr/>
        </p:nvSpPr>
        <p:spPr>
          <a:xfrm>
            <a:off x="4518220" y="4720100"/>
            <a:ext cx="3222925" cy="41529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algn="ctr">
              <a:lnSpc>
                <a:spcPct val="15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Lists are mutable; you can change their elements after creation.</a:t>
            </a:r>
          </a:p>
        </p:txBody>
      </p:sp>
      <p:cxnSp>
        <p:nvCxnSpPr>
          <p:cNvPr id="20" name="Connector 20"/>
          <p:cNvCxnSpPr/>
          <p:nvPr/>
        </p:nvCxnSpPr>
        <p:spPr>
          <a:xfrm>
            <a:off x="5961410" y="3853249"/>
            <a:ext cx="256478" cy="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</a:ln>
        </p:spPr>
      </p:cxnSp>
      <p:grpSp>
        <p:nvGrpSpPr>
          <p:cNvPr id="21" name="Group 21"/>
          <p:cNvGrpSpPr/>
          <p:nvPr/>
        </p:nvGrpSpPr>
        <p:grpSpPr>
          <a:xfrm>
            <a:off x="5098024" y="1612216"/>
            <a:ext cx="1983250" cy="1983250"/>
            <a:chOff x="2889170" y="2737986"/>
            <a:chExt cx="1983250" cy="1983250"/>
          </a:xfrm>
        </p:grpSpPr>
        <p:sp>
          <p:nvSpPr>
            <p:cNvPr id="22" name="Freeform 22"/>
            <p:cNvSpPr/>
            <p:nvPr/>
          </p:nvSpPr>
          <p:spPr>
            <a:xfrm>
              <a:off x="2889170" y="2737986"/>
              <a:ext cx="1983250" cy="1983250"/>
            </a:xfrm>
            <a:custGeom>
              <a:avLst/>
              <a:gdLst/>
              <a:ahLst/>
              <a:cxnLst/>
              <a:rect l="l" t="t" r="r" b="b"/>
              <a:pathLst>
                <a:path w="566" h="566">
                  <a:moveTo>
                    <a:pt x="283" y="566"/>
                  </a:moveTo>
                  <a:cubicBezTo>
                    <a:pt x="93" y="566"/>
                    <a:pt x="0" y="506"/>
                    <a:pt x="0" y="383"/>
                  </a:cubicBezTo>
                  <a:cubicBezTo>
                    <a:pt x="0" y="314"/>
                    <a:pt x="37" y="219"/>
                    <a:pt x="97" y="136"/>
                  </a:cubicBezTo>
                  <a:cubicBezTo>
                    <a:pt x="158" y="51"/>
                    <a:pt x="228" y="0"/>
                    <a:pt x="283" y="0"/>
                  </a:cubicBezTo>
                  <a:cubicBezTo>
                    <a:pt x="338" y="0"/>
                    <a:pt x="408" y="51"/>
                    <a:pt x="469" y="136"/>
                  </a:cubicBezTo>
                  <a:cubicBezTo>
                    <a:pt x="529" y="219"/>
                    <a:pt x="566" y="314"/>
                    <a:pt x="566" y="383"/>
                  </a:cubicBezTo>
                  <a:cubicBezTo>
                    <a:pt x="566" y="506"/>
                    <a:pt x="473" y="566"/>
                    <a:pt x="283" y="566"/>
                  </a:cubicBezTo>
                  <a:close/>
                </a:path>
              </a:pathLst>
            </a:custGeom>
            <a:blipFill>
              <a:blip r:embed="rId4"/>
              <a:srcRect/>
              <a:stretch>
                <a:fillRect l="-25190" r="-25190"/>
              </a:stretch>
            </a:blipFill>
            <a:ln cap="flat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Autofit/>
            </a:bodyPr>
            <a:lstStyle/>
            <a:p>
              <a:pPr marL="0" algn="ctr"/>
              <a:endParaRPr/>
            </a:p>
          </p:txBody>
        </p:sp>
        <p:grpSp>
          <p:nvGrpSpPr>
            <p:cNvPr id="23" name="Group 23"/>
            <p:cNvGrpSpPr/>
            <p:nvPr/>
          </p:nvGrpSpPr>
          <p:grpSpPr>
            <a:xfrm>
              <a:off x="3140303" y="2989119"/>
              <a:ext cx="1480984" cy="1480984"/>
              <a:chOff x="3140303" y="2989119"/>
              <a:chExt cx="1480984" cy="148098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3140303" y="2989119"/>
                <a:ext cx="1480984" cy="1480984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66">
                    <a:moveTo>
                      <a:pt x="283" y="566"/>
                    </a:moveTo>
                    <a:cubicBezTo>
                      <a:pt x="93" y="566"/>
                      <a:pt x="0" y="506"/>
                      <a:pt x="0" y="383"/>
                    </a:cubicBezTo>
                    <a:cubicBezTo>
                      <a:pt x="0" y="314"/>
                      <a:pt x="37" y="219"/>
                      <a:pt x="97" y="136"/>
                    </a:cubicBezTo>
                    <a:cubicBezTo>
                      <a:pt x="158" y="51"/>
                      <a:pt x="228" y="0"/>
                      <a:pt x="283" y="0"/>
                    </a:cubicBezTo>
                    <a:cubicBezTo>
                      <a:pt x="338" y="0"/>
                      <a:pt x="408" y="51"/>
                      <a:pt x="469" y="136"/>
                    </a:cubicBezTo>
                    <a:cubicBezTo>
                      <a:pt x="529" y="219"/>
                      <a:pt x="566" y="314"/>
                      <a:pt x="566" y="383"/>
                    </a:cubicBezTo>
                    <a:cubicBezTo>
                      <a:pt x="566" y="506"/>
                      <a:pt x="473" y="566"/>
                      <a:pt x="283" y="56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prstDash val="solid"/>
              </a:ln>
            </p:spPr>
            <p:txBody>
              <a:bodyPr rot="0" vert="horz" wrap="square" lIns="91440" tIns="45720" rIns="91440" bIns="45720" anchor="ctr">
                <a:prstTxWarp prst="textNoShape">
                  <a:avLst/>
                </a:prstTxWarp>
                <a:noAutofit/>
              </a:bodyPr>
              <a:lstStyle/>
              <a:p>
                <a:pPr marL="0" algn="ctr"/>
                <a:endParaRPr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3667801" y="3511807"/>
                <a:ext cx="404494" cy="435609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533400">
                    <a:moveTo>
                      <a:pt x="362430" y="621"/>
                    </a:moveTo>
                    <a:cubicBezTo>
                      <a:pt x="383385" y="621"/>
                      <a:pt x="400530" y="17766"/>
                      <a:pt x="400530" y="38721"/>
                    </a:cubicBezTo>
                    <a:lnTo>
                      <a:pt x="400530" y="38721"/>
                    </a:lnTo>
                    <a:lnTo>
                      <a:pt x="400530" y="124446"/>
                    </a:lnTo>
                    <a:cubicBezTo>
                      <a:pt x="400530" y="145401"/>
                      <a:pt x="383385" y="162546"/>
                      <a:pt x="362430" y="162546"/>
                    </a:cubicBezTo>
                    <a:lnTo>
                      <a:pt x="362430" y="162546"/>
                    </a:lnTo>
                    <a:lnTo>
                      <a:pt x="257655" y="162546"/>
                    </a:lnTo>
                    <a:lnTo>
                      <a:pt x="257655" y="295896"/>
                    </a:lnTo>
                    <a:lnTo>
                      <a:pt x="419580" y="295896"/>
                    </a:lnTo>
                    <a:cubicBezTo>
                      <a:pt x="439583" y="295896"/>
                      <a:pt x="456727" y="312089"/>
                      <a:pt x="457680" y="332091"/>
                    </a:cubicBezTo>
                    <a:lnTo>
                      <a:pt x="457680" y="333996"/>
                    </a:lnTo>
                    <a:lnTo>
                      <a:pt x="457680" y="438771"/>
                    </a:lnTo>
                    <a:lnTo>
                      <a:pt x="467205" y="438771"/>
                    </a:lnTo>
                    <a:cubicBezTo>
                      <a:pt x="482445" y="438771"/>
                      <a:pt x="494827" y="450201"/>
                      <a:pt x="495780" y="465441"/>
                    </a:cubicBezTo>
                    <a:lnTo>
                      <a:pt x="495780" y="467346"/>
                    </a:lnTo>
                    <a:lnTo>
                      <a:pt x="495780" y="505446"/>
                    </a:lnTo>
                    <a:cubicBezTo>
                      <a:pt x="495780" y="521639"/>
                      <a:pt x="483398" y="534021"/>
                      <a:pt x="467205" y="534021"/>
                    </a:cubicBezTo>
                    <a:lnTo>
                      <a:pt x="467205" y="534021"/>
                    </a:lnTo>
                    <a:lnTo>
                      <a:pt x="429105" y="534021"/>
                    </a:lnTo>
                    <a:cubicBezTo>
                      <a:pt x="412912" y="534021"/>
                      <a:pt x="400530" y="521639"/>
                      <a:pt x="400530" y="505446"/>
                    </a:cubicBezTo>
                    <a:lnTo>
                      <a:pt x="400530" y="505446"/>
                    </a:lnTo>
                    <a:lnTo>
                      <a:pt x="400530" y="467346"/>
                    </a:lnTo>
                    <a:cubicBezTo>
                      <a:pt x="400530" y="451154"/>
                      <a:pt x="412912" y="438771"/>
                      <a:pt x="429105" y="438771"/>
                    </a:cubicBezTo>
                    <a:lnTo>
                      <a:pt x="429105" y="438771"/>
                    </a:lnTo>
                    <a:lnTo>
                      <a:pt x="438630" y="438771"/>
                    </a:lnTo>
                    <a:lnTo>
                      <a:pt x="438630" y="333996"/>
                    </a:lnTo>
                    <a:cubicBezTo>
                      <a:pt x="438630" y="323519"/>
                      <a:pt x="431010" y="315899"/>
                      <a:pt x="420533" y="314946"/>
                    </a:cubicBezTo>
                    <a:lnTo>
                      <a:pt x="419580" y="314946"/>
                    </a:lnTo>
                    <a:lnTo>
                      <a:pt x="257655" y="314946"/>
                    </a:lnTo>
                    <a:lnTo>
                      <a:pt x="257655" y="438771"/>
                    </a:lnTo>
                    <a:lnTo>
                      <a:pt x="267180" y="438771"/>
                    </a:lnTo>
                    <a:cubicBezTo>
                      <a:pt x="282420" y="438771"/>
                      <a:pt x="294802" y="450201"/>
                      <a:pt x="295755" y="465441"/>
                    </a:cubicBezTo>
                    <a:lnTo>
                      <a:pt x="295755" y="467346"/>
                    </a:lnTo>
                    <a:lnTo>
                      <a:pt x="295755" y="505446"/>
                    </a:lnTo>
                    <a:cubicBezTo>
                      <a:pt x="295755" y="521639"/>
                      <a:pt x="283373" y="534021"/>
                      <a:pt x="267180" y="534021"/>
                    </a:cubicBezTo>
                    <a:lnTo>
                      <a:pt x="267180" y="534021"/>
                    </a:lnTo>
                    <a:lnTo>
                      <a:pt x="229080" y="534021"/>
                    </a:lnTo>
                    <a:cubicBezTo>
                      <a:pt x="212887" y="534021"/>
                      <a:pt x="200505" y="521639"/>
                      <a:pt x="200505" y="505446"/>
                    </a:cubicBezTo>
                    <a:lnTo>
                      <a:pt x="200505" y="505446"/>
                    </a:lnTo>
                    <a:lnTo>
                      <a:pt x="200505" y="467346"/>
                    </a:lnTo>
                    <a:cubicBezTo>
                      <a:pt x="200505" y="451154"/>
                      <a:pt x="212887" y="438771"/>
                      <a:pt x="229080" y="438771"/>
                    </a:cubicBezTo>
                    <a:lnTo>
                      <a:pt x="229080" y="438771"/>
                    </a:lnTo>
                    <a:lnTo>
                      <a:pt x="238605" y="438771"/>
                    </a:lnTo>
                    <a:lnTo>
                      <a:pt x="238605" y="314946"/>
                    </a:lnTo>
                    <a:lnTo>
                      <a:pt x="76680" y="314946"/>
                    </a:lnTo>
                    <a:cubicBezTo>
                      <a:pt x="66202" y="314946"/>
                      <a:pt x="58583" y="322566"/>
                      <a:pt x="57630" y="333044"/>
                    </a:cubicBezTo>
                    <a:lnTo>
                      <a:pt x="57630" y="333996"/>
                    </a:lnTo>
                    <a:lnTo>
                      <a:pt x="57630" y="438771"/>
                    </a:lnTo>
                    <a:lnTo>
                      <a:pt x="67155" y="438771"/>
                    </a:lnTo>
                    <a:cubicBezTo>
                      <a:pt x="82395" y="438771"/>
                      <a:pt x="94777" y="450201"/>
                      <a:pt x="95730" y="465441"/>
                    </a:cubicBezTo>
                    <a:lnTo>
                      <a:pt x="95730" y="467346"/>
                    </a:lnTo>
                    <a:lnTo>
                      <a:pt x="95730" y="505446"/>
                    </a:lnTo>
                    <a:cubicBezTo>
                      <a:pt x="95730" y="521639"/>
                      <a:pt x="83348" y="534021"/>
                      <a:pt x="67155" y="534021"/>
                    </a:cubicBezTo>
                    <a:lnTo>
                      <a:pt x="67155" y="534021"/>
                    </a:lnTo>
                    <a:lnTo>
                      <a:pt x="29055" y="534021"/>
                    </a:lnTo>
                    <a:cubicBezTo>
                      <a:pt x="12862" y="534021"/>
                      <a:pt x="480" y="521639"/>
                      <a:pt x="480" y="505446"/>
                    </a:cubicBezTo>
                    <a:lnTo>
                      <a:pt x="480" y="505446"/>
                    </a:lnTo>
                    <a:lnTo>
                      <a:pt x="480" y="467346"/>
                    </a:lnTo>
                    <a:cubicBezTo>
                      <a:pt x="480" y="451154"/>
                      <a:pt x="12862" y="438771"/>
                      <a:pt x="29055" y="438771"/>
                    </a:cubicBezTo>
                    <a:lnTo>
                      <a:pt x="29055" y="438771"/>
                    </a:lnTo>
                    <a:lnTo>
                      <a:pt x="38580" y="438771"/>
                    </a:lnTo>
                    <a:lnTo>
                      <a:pt x="38580" y="333996"/>
                    </a:lnTo>
                    <a:cubicBezTo>
                      <a:pt x="38580" y="313994"/>
                      <a:pt x="54773" y="296849"/>
                      <a:pt x="74775" y="295896"/>
                    </a:cubicBezTo>
                    <a:lnTo>
                      <a:pt x="76680" y="295896"/>
                    </a:lnTo>
                    <a:lnTo>
                      <a:pt x="238605" y="295896"/>
                    </a:lnTo>
                    <a:lnTo>
                      <a:pt x="238605" y="162546"/>
                    </a:lnTo>
                    <a:lnTo>
                      <a:pt x="133830" y="162546"/>
                    </a:lnTo>
                    <a:cubicBezTo>
                      <a:pt x="113827" y="162546"/>
                      <a:pt x="96683" y="146354"/>
                      <a:pt x="95730" y="126351"/>
                    </a:cubicBezTo>
                    <a:lnTo>
                      <a:pt x="95730" y="124446"/>
                    </a:lnTo>
                    <a:lnTo>
                      <a:pt x="95730" y="38721"/>
                    </a:lnTo>
                    <a:cubicBezTo>
                      <a:pt x="95730" y="17766"/>
                      <a:pt x="112875" y="621"/>
                      <a:pt x="133830" y="621"/>
                    </a:cubicBezTo>
                    <a:lnTo>
                      <a:pt x="133830" y="621"/>
                    </a:lnTo>
                    <a:lnTo>
                      <a:pt x="362430" y="621"/>
                    </a:lnTo>
                    <a:close/>
                    <a:moveTo>
                      <a:pt x="67155" y="457821"/>
                    </a:moveTo>
                    <a:lnTo>
                      <a:pt x="29055" y="457821"/>
                    </a:lnTo>
                    <a:cubicBezTo>
                      <a:pt x="23340" y="457821"/>
                      <a:pt x="19530" y="461631"/>
                      <a:pt x="19530" y="467346"/>
                    </a:cubicBezTo>
                    <a:lnTo>
                      <a:pt x="19530" y="467346"/>
                    </a:lnTo>
                    <a:lnTo>
                      <a:pt x="19530" y="505446"/>
                    </a:lnTo>
                    <a:cubicBezTo>
                      <a:pt x="19530" y="511161"/>
                      <a:pt x="23340" y="514971"/>
                      <a:pt x="29055" y="514971"/>
                    </a:cubicBezTo>
                    <a:lnTo>
                      <a:pt x="29055" y="514971"/>
                    </a:lnTo>
                    <a:lnTo>
                      <a:pt x="67155" y="514971"/>
                    </a:lnTo>
                    <a:cubicBezTo>
                      <a:pt x="72870" y="514971"/>
                      <a:pt x="76680" y="511161"/>
                      <a:pt x="76680" y="505446"/>
                    </a:cubicBezTo>
                    <a:lnTo>
                      <a:pt x="76680" y="505446"/>
                    </a:lnTo>
                    <a:lnTo>
                      <a:pt x="76680" y="467346"/>
                    </a:lnTo>
                    <a:cubicBezTo>
                      <a:pt x="76680" y="461631"/>
                      <a:pt x="72870" y="457821"/>
                      <a:pt x="67155" y="457821"/>
                    </a:cubicBezTo>
                    <a:lnTo>
                      <a:pt x="67155" y="457821"/>
                    </a:lnTo>
                    <a:close/>
                    <a:moveTo>
                      <a:pt x="267180" y="457821"/>
                    </a:moveTo>
                    <a:lnTo>
                      <a:pt x="229080" y="457821"/>
                    </a:lnTo>
                    <a:cubicBezTo>
                      <a:pt x="223365" y="457821"/>
                      <a:pt x="219555" y="461631"/>
                      <a:pt x="219555" y="467346"/>
                    </a:cubicBezTo>
                    <a:lnTo>
                      <a:pt x="219555" y="467346"/>
                    </a:lnTo>
                    <a:lnTo>
                      <a:pt x="219555" y="505446"/>
                    </a:lnTo>
                    <a:cubicBezTo>
                      <a:pt x="219555" y="511161"/>
                      <a:pt x="223365" y="514971"/>
                      <a:pt x="229080" y="514971"/>
                    </a:cubicBezTo>
                    <a:lnTo>
                      <a:pt x="229080" y="514971"/>
                    </a:lnTo>
                    <a:lnTo>
                      <a:pt x="267180" y="514971"/>
                    </a:lnTo>
                    <a:cubicBezTo>
                      <a:pt x="272895" y="514971"/>
                      <a:pt x="276705" y="511161"/>
                      <a:pt x="276705" y="505446"/>
                    </a:cubicBezTo>
                    <a:lnTo>
                      <a:pt x="276705" y="505446"/>
                    </a:lnTo>
                    <a:lnTo>
                      <a:pt x="276705" y="467346"/>
                    </a:lnTo>
                    <a:cubicBezTo>
                      <a:pt x="276705" y="461631"/>
                      <a:pt x="272895" y="457821"/>
                      <a:pt x="267180" y="457821"/>
                    </a:cubicBezTo>
                    <a:lnTo>
                      <a:pt x="267180" y="457821"/>
                    </a:lnTo>
                    <a:close/>
                    <a:moveTo>
                      <a:pt x="467205" y="457821"/>
                    </a:moveTo>
                    <a:lnTo>
                      <a:pt x="429105" y="457821"/>
                    </a:lnTo>
                    <a:cubicBezTo>
                      <a:pt x="423390" y="457821"/>
                      <a:pt x="419580" y="461631"/>
                      <a:pt x="419580" y="467346"/>
                    </a:cubicBezTo>
                    <a:lnTo>
                      <a:pt x="419580" y="467346"/>
                    </a:lnTo>
                    <a:lnTo>
                      <a:pt x="419580" y="505446"/>
                    </a:lnTo>
                    <a:cubicBezTo>
                      <a:pt x="419580" y="511161"/>
                      <a:pt x="423390" y="514971"/>
                      <a:pt x="429105" y="514971"/>
                    </a:cubicBezTo>
                    <a:lnTo>
                      <a:pt x="429105" y="514971"/>
                    </a:lnTo>
                    <a:lnTo>
                      <a:pt x="467205" y="514971"/>
                    </a:lnTo>
                    <a:cubicBezTo>
                      <a:pt x="472920" y="514971"/>
                      <a:pt x="476730" y="511161"/>
                      <a:pt x="476730" y="505446"/>
                    </a:cubicBezTo>
                    <a:lnTo>
                      <a:pt x="476730" y="505446"/>
                    </a:lnTo>
                    <a:lnTo>
                      <a:pt x="476730" y="467346"/>
                    </a:lnTo>
                    <a:cubicBezTo>
                      <a:pt x="476730" y="461631"/>
                      <a:pt x="472920" y="457821"/>
                      <a:pt x="467205" y="457821"/>
                    </a:cubicBezTo>
                    <a:lnTo>
                      <a:pt x="467205" y="457821"/>
                    </a:lnTo>
                    <a:close/>
                    <a:moveTo>
                      <a:pt x="362430" y="19671"/>
                    </a:moveTo>
                    <a:lnTo>
                      <a:pt x="133830" y="19671"/>
                    </a:lnTo>
                    <a:cubicBezTo>
                      <a:pt x="123352" y="19671"/>
                      <a:pt x="114780" y="28244"/>
                      <a:pt x="114780" y="38721"/>
                    </a:cubicBezTo>
                    <a:lnTo>
                      <a:pt x="114780" y="38721"/>
                    </a:lnTo>
                    <a:lnTo>
                      <a:pt x="114780" y="124446"/>
                    </a:lnTo>
                    <a:cubicBezTo>
                      <a:pt x="114780" y="134924"/>
                      <a:pt x="123352" y="143496"/>
                      <a:pt x="133830" y="143496"/>
                    </a:cubicBezTo>
                    <a:lnTo>
                      <a:pt x="133830" y="143496"/>
                    </a:lnTo>
                    <a:lnTo>
                      <a:pt x="362430" y="143496"/>
                    </a:lnTo>
                    <a:cubicBezTo>
                      <a:pt x="372908" y="143496"/>
                      <a:pt x="381480" y="134924"/>
                      <a:pt x="381480" y="124446"/>
                    </a:cubicBezTo>
                    <a:lnTo>
                      <a:pt x="381480" y="124446"/>
                    </a:lnTo>
                    <a:lnTo>
                      <a:pt x="381480" y="38721"/>
                    </a:lnTo>
                    <a:cubicBezTo>
                      <a:pt x="381480" y="28244"/>
                      <a:pt x="372908" y="19671"/>
                      <a:pt x="362430" y="19671"/>
                    </a:cubicBezTo>
                    <a:lnTo>
                      <a:pt x="362430" y="19671"/>
                    </a:lnTo>
                    <a:close/>
                    <a:moveTo>
                      <a:pt x="157643" y="86346"/>
                    </a:moveTo>
                    <a:cubicBezTo>
                      <a:pt x="165262" y="86346"/>
                      <a:pt x="171930" y="93014"/>
                      <a:pt x="171930" y="100634"/>
                    </a:cubicBezTo>
                    <a:cubicBezTo>
                      <a:pt x="171930" y="108254"/>
                      <a:pt x="165262" y="114921"/>
                      <a:pt x="157643" y="114921"/>
                    </a:cubicBezTo>
                    <a:cubicBezTo>
                      <a:pt x="150023" y="114921"/>
                      <a:pt x="143355" y="108254"/>
                      <a:pt x="143355" y="100634"/>
                    </a:cubicBezTo>
                    <a:cubicBezTo>
                      <a:pt x="143355" y="93014"/>
                      <a:pt x="150023" y="86346"/>
                      <a:pt x="157643" y="8634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prstDash val="solid"/>
              </a:ln>
            </p:spPr>
            <p:txBody>
              <a:bodyPr vert="horz" lIns="91440" tIns="45720" rIns="91440" bIns="45720" anchor="ctr">
                <a:normAutofit/>
              </a:bodyPr>
              <a:lstStyle/>
              <a:p>
                <a:pPr marL="0" algn="l"/>
                <a:endParaRPr/>
              </a:p>
            </p:txBody>
          </p:sp>
        </p:grpSp>
      </p:grpSp>
      <p:sp>
        <p:nvSpPr>
          <p:cNvPr id="26" name="AutoShape 26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What are Lists?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17448" y="2234743"/>
            <a:ext cx="3010005" cy="3010005"/>
          </a:xfrm>
          <a:prstGeom prst="ellipse">
            <a:avLst/>
          </a:prstGeom>
          <a:blipFill>
            <a:blip r:embed="rId2"/>
            <a:srcRect/>
            <a:stretch>
              <a:fillRect l="-25050" r="-25050"/>
            </a:stretch>
          </a:blipFill>
          <a:ln cap="flat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5835091" y="2238855"/>
            <a:ext cx="5683808" cy="3505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Create lists by enclosing comma-separated values within square brackets: `my_list = [1, 2, 3]`.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5835091" y="1874880"/>
            <a:ext cx="568380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Using Square Brackets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5166788" y="1720991"/>
            <a:ext cx="6399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3200" b="1" i="1" u="none" baseline="0">
                <a:solidFill>
                  <a:schemeClr val="accent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835091" y="3724917"/>
            <a:ext cx="5683808" cy="3505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Create an empty list with either empty square brackets or `list()`: `empty_list = []` or `empty_list = list()`.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5835091" y="3360942"/>
            <a:ext cx="568380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Empty List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166788" y="3207053"/>
            <a:ext cx="6399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3200" b="1" i="1" u="none" baseline="0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5835091" y="5274592"/>
            <a:ext cx="5683808" cy="3505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2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Lists can contain elements of mixed data types: `mixed_list = [1, "hello", 3.4]`.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5835091" y="4910617"/>
            <a:ext cx="568380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Mixing Data Types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166788" y="4756728"/>
            <a:ext cx="639919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3200" b="1" i="1" u="none" baseline="0">
                <a:solidFill>
                  <a:schemeClr val="accent1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id="12" name="AutoShape 1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Creating Lists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469649" y="1893727"/>
            <a:ext cx="3240000" cy="3240000"/>
          </a:xfrm>
          <a:prstGeom prst="ellipse">
            <a:avLst/>
          </a:pr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4794250" y="2929587"/>
            <a:ext cx="2616200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Negative Indexing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 flipH="1">
            <a:off x="4794250" y="3355945"/>
            <a:ext cx="2616200" cy="594010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0000" tIns="46800" rIns="90000" bIns="4680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Use negative indexing to access elements from the end of the list. Example: `my_list[-1]` refers to the last element.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825999" y="2057122"/>
            <a:ext cx="540002" cy="540000"/>
            <a:chOff x="2980071" y="1714401"/>
            <a:chExt cx="540002" cy="540000"/>
          </a:xfrm>
        </p:grpSpPr>
        <p:sp>
          <p:nvSpPr>
            <p:cNvPr id="6" name="AutoShape 6"/>
            <p:cNvSpPr/>
            <p:nvPr/>
          </p:nvSpPr>
          <p:spPr>
            <a:xfrm>
              <a:off x="2980071" y="1714401"/>
              <a:ext cx="540002" cy="540000"/>
            </a:xfrm>
            <a:prstGeom prst="ellipse">
              <a:avLst/>
            </a:prstGeom>
            <a:solidFill>
              <a:schemeClr val="accent1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3132909" y="1896529"/>
              <a:ext cx="234327" cy="175744"/>
            </a:xfrm>
            <a:custGeom>
              <a:avLst/>
              <a:gdLst/>
              <a:ahLst/>
              <a:cxnLst/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rgbClr val="FFFFFF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723150" y="1893727"/>
            <a:ext cx="3240000" cy="3240000"/>
          </a:xfrm>
          <a:prstGeom prst="ellipse">
            <a:avLst/>
          </a:pr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041400" y="2929587"/>
            <a:ext cx="2616200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Indexing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 flipH="1">
            <a:off x="1041400" y="3355945"/>
            <a:ext cx="2616200" cy="594010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0000" tIns="46800" rIns="90000" bIns="4680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Access list elements by their index, starting from `0`. Example: `my_list[0]` refers to the first element.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073149" y="2057122"/>
            <a:ext cx="540002" cy="540000"/>
            <a:chOff x="4181030" y="2419251"/>
            <a:chExt cx="540002" cy="540000"/>
          </a:xfrm>
        </p:grpSpPr>
        <p:sp>
          <p:nvSpPr>
            <p:cNvPr id="12" name="AutoShape 12"/>
            <p:cNvSpPr/>
            <p:nvPr/>
          </p:nvSpPr>
          <p:spPr>
            <a:xfrm>
              <a:off x="4181030" y="2419251"/>
              <a:ext cx="540002" cy="540000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none" lIns="108000" tIns="108000" rIns="108000" bIns="108000" anchor="ctr">
              <a:noAutofit/>
            </a:bodyPr>
            <a:lstStyle/>
            <a:p>
              <a:pPr marL="0" algn="ctr"/>
              <a:endParaRPr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344146" y="2580446"/>
              <a:ext cx="213771" cy="234327"/>
            </a:xfrm>
            <a:custGeom>
              <a:avLst/>
              <a:gdLst/>
              <a:ahLst/>
              <a:cxnLst/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rgbClr val="FFFFFF"/>
            </a:solidFill>
            <a:ln cap="rnd" cmpd="sng">
              <a:prstDash val="solid"/>
            </a:ln>
          </p:spPr>
          <p:txBody>
            <a:bodyPr rot="0" vert="horz" wrap="square" lIns="91440" tIns="45720" rIns="91440" bIns="45720" anchor="ctr">
              <a:prstTxWarp prst="textNoShape">
                <a:avLst/>
              </a:prstTxWarp>
              <a:normAutofit fontScale="62500" lnSpcReduction="20000"/>
            </a:bodyPr>
            <a:lstStyle/>
            <a:p>
              <a:pPr marL="0" algn="ctr"/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8213797" y="1893727"/>
            <a:ext cx="3240000" cy="3240000"/>
          </a:xfrm>
          <a:prstGeom prst="ellipse">
            <a:avLst/>
          </a:pr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8547100" y="2929587"/>
            <a:ext cx="2616200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b">
            <a:spAutoFit/>
          </a:bodyPr>
          <a:lstStyle/>
          <a:p>
            <a:pPr marL="0" algn="ctr">
              <a:lnSpc>
                <a:spcPct val="100000"/>
              </a:lnSpc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Slicing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 flipH="1">
            <a:off x="8547100" y="3355945"/>
            <a:ext cx="2616200" cy="870840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0000" tIns="46800" rIns="90000" bIns="46800" anchor="t">
            <a:spAutoFit/>
          </a:bodyPr>
          <a:lstStyle/>
          <a:p>
            <a:pPr marL="0" algn="ctr">
              <a:lnSpc>
                <a:spcPct val="120000"/>
              </a:lnSpc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Extract a portion of a list using slicing: `my_list[1:3]` creates a new list containing elements from index 1 up to (but not including) index 3.</a:t>
            </a:r>
          </a:p>
        </p:txBody>
      </p:sp>
      <p:sp>
        <p:nvSpPr>
          <p:cNvPr id="17" name="AutoShape 17"/>
          <p:cNvSpPr/>
          <p:nvPr/>
        </p:nvSpPr>
        <p:spPr>
          <a:xfrm>
            <a:off x="9578849" y="2057122"/>
            <a:ext cx="540002" cy="540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108000" tIns="108000" rIns="108000" bIns="10800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9730047" y="2216239"/>
            <a:ext cx="231812" cy="213405"/>
          </a:xfrm>
          <a:custGeom>
            <a:avLst/>
            <a:gdLst/>
            <a:ahLst/>
            <a:cxnLst/>
            <a:rect l="l" t="t" r="r" b="b"/>
            <a:pathLst>
              <a:path w="533400" h="485775">
                <a:moveTo>
                  <a:pt x="125329" y="229221"/>
                </a:moveTo>
                <a:lnTo>
                  <a:pt x="125329" y="276846"/>
                </a:lnTo>
                <a:lnTo>
                  <a:pt x="144379" y="276846"/>
                </a:lnTo>
                <a:lnTo>
                  <a:pt x="144379" y="229221"/>
                </a:lnTo>
                <a:lnTo>
                  <a:pt x="392029" y="229221"/>
                </a:lnTo>
                <a:lnTo>
                  <a:pt x="392029" y="276846"/>
                </a:lnTo>
                <a:lnTo>
                  <a:pt x="411079" y="276846"/>
                </a:lnTo>
                <a:lnTo>
                  <a:pt x="411079" y="229221"/>
                </a:lnTo>
                <a:lnTo>
                  <a:pt x="534904" y="229221"/>
                </a:lnTo>
                <a:lnTo>
                  <a:pt x="534904" y="457821"/>
                </a:lnTo>
                <a:cubicBezTo>
                  <a:pt x="534904" y="473632"/>
                  <a:pt x="522141" y="486396"/>
                  <a:pt x="506329" y="486396"/>
                </a:cubicBezTo>
                <a:lnTo>
                  <a:pt x="30079" y="486396"/>
                </a:lnTo>
                <a:cubicBezTo>
                  <a:pt x="14267" y="486396"/>
                  <a:pt x="1504" y="473632"/>
                  <a:pt x="1504" y="457821"/>
                </a:cubicBezTo>
                <a:lnTo>
                  <a:pt x="1504" y="229221"/>
                </a:lnTo>
                <a:lnTo>
                  <a:pt x="125329" y="229221"/>
                </a:lnTo>
                <a:close/>
                <a:moveTo>
                  <a:pt x="372979" y="621"/>
                </a:moveTo>
                <a:cubicBezTo>
                  <a:pt x="393363" y="621"/>
                  <a:pt x="410031" y="16623"/>
                  <a:pt x="411079" y="36816"/>
                </a:cubicBezTo>
                <a:lnTo>
                  <a:pt x="411079" y="38721"/>
                </a:lnTo>
                <a:lnTo>
                  <a:pt x="411079" y="114921"/>
                </a:lnTo>
                <a:lnTo>
                  <a:pt x="506329" y="114921"/>
                </a:lnTo>
                <a:cubicBezTo>
                  <a:pt x="522141" y="114921"/>
                  <a:pt x="534904" y="127685"/>
                  <a:pt x="534904" y="143496"/>
                </a:cubicBezTo>
                <a:lnTo>
                  <a:pt x="534904" y="210171"/>
                </a:lnTo>
                <a:lnTo>
                  <a:pt x="1504" y="210171"/>
                </a:lnTo>
                <a:lnTo>
                  <a:pt x="1504" y="143496"/>
                </a:lnTo>
                <a:cubicBezTo>
                  <a:pt x="1504" y="127685"/>
                  <a:pt x="14267" y="114921"/>
                  <a:pt x="30079" y="114921"/>
                </a:cubicBezTo>
                <a:lnTo>
                  <a:pt x="125329" y="114921"/>
                </a:lnTo>
                <a:lnTo>
                  <a:pt x="125329" y="38721"/>
                </a:lnTo>
                <a:cubicBezTo>
                  <a:pt x="125329" y="18337"/>
                  <a:pt x="141331" y="1669"/>
                  <a:pt x="161524" y="621"/>
                </a:cubicBezTo>
                <a:lnTo>
                  <a:pt x="163429" y="621"/>
                </a:lnTo>
                <a:lnTo>
                  <a:pt x="372979" y="621"/>
                </a:lnTo>
                <a:close/>
                <a:moveTo>
                  <a:pt x="372979" y="19671"/>
                </a:moveTo>
                <a:lnTo>
                  <a:pt x="163429" y="19671"/>
                </a:lnTo>
                <a:cubicBezTo>
                  <a:pt x="153428" y="19671"/>
                  <a:pt x="145141" y="27482"/>
                  <a:pt x="144474" y="37292"/>
                </a:cubicBezTo>
                <a:lnTo>
                  <a:pt x="144379" y="38721"/>
                </a:lnTo>
                <a:lnTo>
                  <a:pt x="144379" y="114921"/>
                </a:lnTo>
                <a:lnTo>
                  <a:pt x="392029" y="114921"/>
                </a:lnTo>
                <a:lnTo>
                  <a:pt x="392029" y="38721"/>
                </a:lnTo>
                <a:cubicBezTo>
                  <a:pt x="392029" y="29196"/>
                  <a:pt x="384981" y="21290"/>
                  <a:pt x="375836" y="19862"/>
                </a:cubicBezTo>
                <a:lnTo>
                  <a:pt x="374408" y="19671"/>
                </a:lnTo>
                <a:lnTo>
                  <a:pt x="372979" y="19671"/>
                </a:lnTo>
                <a:close/>
              </a:path>
            </a:pathLst>
          </a:custGeom>
          <a:solidFill>
            <a:srgbClr val="FFFFFF"/>
          </a:solidFill>
          <a:ln cap="rnd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rmAutofit fontScale="47500" lnSpcReduction="20000"/>
          </a:bodyPr>
          <a:lstStyle/>
          <a:p>
            <a:pPr marL="0" algn="ctr"/>
            <a:endParaRPr/>
          </a:p>
        </p:txBody>
      </p:sp>
      <p:sp>
        <p:nvSpPr>
          <p:cNvPr id="19" name="AutoShape 19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Accessing List Elements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1" y="2054907"/>
            <a:ext cx="1041400" cy="1305344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05.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"/>
          </p:nvPr>
        </p:nvSpPr>
        <p:spPr>
          <a:xfrm>
            <a:off x="660401" y="3516800"/>
            <a:ext cx="5078199" cy="119526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</a:pPr>
            <a:r>
              <a:rPr lang="en-US" sz="20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List Built-in Functions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Modifying Lists</a:t>
            </a:r>
          </a:p>
        </p:txBody>
      </p:sp>
      <p:sp>
        <p:nvSpPr>
          <p:cNvPr id="3" name="AutoShape 3"/>
          <p:cNvSpPr/>
          <p:nvPr/>
        </p:nvSpPr>
        <p:spPr>
          <a:xfrm>
            <a:off x="1348299" y="1007637"/>
            <a:ext cx="10396237" cy="3750287"/>
          </a:xfrm>
          <a:prstGeom prst="swooshArrow">
            <a:avLst>
              <a:gd name="adj1" fmla="val 25000"/>
              <a:gd name="adj2" fmla="val 25000"/>
            </a:avLst>
          </a:prstGeom>
          <a:solidFill>
            <a:srgbClr val="FFFFFF">
              <a:lumMod val="95000"/>
            </a:srgbClr>
          </a:solidFill>
          <a:ln w="6350" cap="flat" cmpd="sng">
            <a:prstDash val="solid"/>
          </a:ln>
        </p:spPr>
        <p:txBody>
          <a:bodyPr vert="horz" wrap="square" lIns="91440" tIns="45720" rIns="91440" bIns="45720" anchor="t"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 rot="2558348">
            <a:off x="731659" y="4254218"/>
            <a:ext cx="836406" cy="1395269"/>
          </a:xfrm>
          <a:custGeom>
            <a:avLst/>
            <a:gdLst/>
            <a:ahLst/>
            <a:cxnLst/>
            <a:rect l="l" t="t" r="r" b="b"/>
            <a:pathLst>
              <a:path w="184" h="310">
                <a:moveTo>
                  <a:pt x="50" y="310"/>
                </a:moveTo>
                <a:cubicBezTo>
                  <a:pt x="32" y="282"/>
                  <a:pt x="32" y="282"/>
                  <a:pt x="32" y="282"/>
                </a:cubicBezTo>
                <a:cubicBezTo>
                  <a:pt x="28" y="276"/>
                  <a:pt x="0" y="230"/>
                  <a:pt x="10" y="199"/>
                </a:cubicBezTo>
                <a:cubicBezTo>
                  <a:pt x="14" y="187"/>
                  <a:pt x="24" y="178"/>
                  <a:pt x="39" y="171"/>
                </a:cubicBezTo>
                <a:cubicBezTo>
                  <a:pt x="33" y="151"/>
                  <a:pt x="30" y="132"/>
                  <a:pt x="30" y="116"/>
                </a:cubicBezTo>
                <a:cubicBezTo>
                  <a:pt x="30" y="102"/>
                  <a:pt x="32" y="87"/>
                  <a:pt x="36" y="73"/>
                </a:cubicBezTo>
                <a:cubicBezTo>
                  <a:pt x="36" y="72"/>
                  <a:pt x="36" y="72"/>
                  <a:pt x="36" y="72"/>
                </a:cubicBezTo>
                <a:cubicBezTo>
                  <a:pt x="50" y="35"/>
                  <a:pt x="77" y="0"/>
                  <a:pt x="92" y="0"/>
                </a:cubicBezTo>
                <a:cubicBezTo>
                  <a:pt x="107" y="0"/>
                  <a:pt x="134" y="35"/>
                  <a:pt x="148" y="72"/>
                </a:cubicBezTo>
                <a:cubicBezTo>
                  <a:pt x="148" y="73"/>
                  <a:pt x="148" y="73"/>
                  <a:pt x="148" y="73"/>
                </a:cubicBezTo>
                <a:cubicBezTo>
                  <a:pt x="152" y="87"/>
                  <a:pt x="155" y="102"/>
                  <a:pt x="155" y="116"/>
                </a:cubicBezTo>
                <a:cubicBezTo>
                  <a:pt x="155" y="132"/>
                  <a:pt x="152" y="151"/>
                  <a:pt x="145" y="171"/>
                </a:cubicBezTo>
                <a:cubicBezTo>
                  <a:pt x="160" y="178"/>
                  <a:pt x="170" y="187"/>
                  <a:pt x="174" y="199"/>
                </a:cubicBezTo>
                <a:cubicBezTo>
                  <a:pt x="184" y="230"/>
                  <a:pt x="156" y="276"/>
                  <a:pt x="153" y="282"/>
                </a:cubicBezTo>
                <a:cubicBezTo>
                  <a:pt x="134" y="310"/>
                  <a:pt x="134" y="310"/>
                  <a:pt x="134" y="310"/>
                </a:cubicBezTo>
                <a:cubicBezTo>
                  <a:pt x="134" y="276"/>
                  <a:pt x="134" y="276"/>
                  <a:pt x="134" y="276"/>
                </a:cubicBezTo>
                <a:cubicBezTo>
                  <a:pt x="134" y="262"/>
                  <a:pt x="128" y="248"/>
                  <a:pt x="118" y="239"/>
                </a:cubicBezTo>
                <a:cubicBezTo>
                  <a:pt x="118" y="239"/>
                  <a:pt x="118" y="239"/>
                  <a:pt x="118" y="240"/>
                </a:cubicBezTo>
                <a:cubicBezTo>
                  <a:pt x="115" y="246"/>
                  <a:pt x="115" y="246"/>
                  <a:pt x="115" y="246"/>
                </a:cubicBezTo>
                <a:cubicBezTo>
                  <a:pt x="108" y="245"/>
                  <a:pt x="108" y="245"/>
                  <a:pt x="108" y="245"/>
                </a:cubicBezTo>
                <a:cubicBezTo>
                  <a:pt x="98" y="245"/>
                  <a:pt x="87" y="245"/>
                  <a:pt x="76" y="245"/>
                </a:cubicBezTo>
                <a:cubicBezTo>
                  <a:pt x="69" y="246"/>
                  <a:pt x="69" y="246"/>
                  <a:pt x="69" y="24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66" y="239"/>
                  <a:pt x="66" y="239"/>
                  <a:pt x="66" y="239"/>
                </a:cubicBezTo>
                <a:cubicBezTo>
                  <a:pt x="56" y="249"/>
                  <a:pt x="50" y="262"/>
                  <a:pt x="50" y="276"/>
                </a:cubicBezTo>
                <a:lnTo>
                  <a:pt x="50" y="310"/>
                </a:lnTo>
                <a:close/>
                <a:moveTo>
                  <a:pt x="55" y="79"/>
                </a:moveTo>
                <a:cubicBezTo>
                  <a:pt x="52" y="91"/>
                  <a:pt x="50" y="104"/>
                  <a:pt x="50" y="116"/>
                </a:cubicBezTo>
                <a:cubicBezTo>
                  <a:pt x="50" y="132"/>
                  <a:pt x="53" y="152"/>
                  <a:pt x="61" y="174"/>
                </a:cubicBezTo>
                <a:cubicBezTo>
                  <a:pt x="64" y="184"/>
                  <a:pt x="64" y="184"/>
                  <a:pt x="64" y="184"/>
                </a:cubicBezTo>
                <a:cubicBezTo>
                  <a:pt x="54" y="187"/>
                  <a:pt x="54" y="187"/>
                  <a:pt x="54" y="187"/>
                </a:cubicBezTo>
                <a:cubicBezTo>
                  <a:pt x="45" y="190"/>
                  <a:pt x="33" y="196"/>
                  <a:pt x="29" y="205"/>
                </a:cubicBezTo>
                <a:cubicBezTo>
                  <a:pt x="26" y="216"/>
                  <a:pt x="30" y="233"/>
                  <a:pt x="36" y="247"/>
                </a:cubicBezTo>
                <a:cubicBezTo>
                  <a:pt x="42" y="234"/>
                  <a:pt x="52" y="223"/>
                  <a:pt x="65" y="215"/>
                </a:cubicBezTo>
                <a:cubicBezTo>
                  <a:pt x="74" y="209"/>
                  <a:pt x="74" y="209"/>
                  <a:pt x="74" y="209"/>
                </a:cubicBezTo>
                <a:cubicBezTo>
                  <a:pt x="79" y="219"/>
                  <a:pt x="79" y="219"/>
                  <a:pt x="79" y="219"/>
                </a:cubicBezTo>
                <a:cubicBezTo>
                  <a:pt x="80" y="221"/>
                  <a:pt x="81" y="223"/>
                  <a:pt x="82" y="225"/>
                </a:cubicBezTo>
                <a:cubicBezTo>
                  <a:pt x="89" y="225"/>
                  <a:pt x="96" y="225"/>
                  <a:pt x="103" y="225"/>
                </a:cubicBezTo>
                <a:cubicBezTo>
                  <a:pt x="104" y="223"/>
                  <a:pt x="105" y="221"/>
                  <a:pt x="105" y="219"/>
                </a:cubicBezTo>
                <a:cubicBezTo>
                  <a:pt x="110" y="209"/>
                  <a:pt x="110" y="209"/>
                  <a:pt x="110" y="209"/>
                </a:cubicBezTo>
                <a:cubicBezTo>
                  <a:pt x="120" y="215"/>
                  <a:pt x="120" y="215"/>
                  <a:pt x="120" y="215"/>
                </a:cubicBezTo>
                <a:cubicBezTo>
                  <a:pt x="133" y="223"/>
                  <a:pt x="142" y="234"/>
                  <a:pt x="148" y="247"/>
                </a:cubicBezTo>
                <a:cubicBezTo>
                  <a:pt x="154" y="233"/>
                  <a:pt x="159" y="216"/>
                  <a:pt x="155" y="205"/>
                </a:cubicBezTo>
                <a:cubicBezTo>
                  <a:pt x="152" y="196"/>
                  <a:pt x="140" y="190"/>
                  <a:pt x="130" y="187"/>
                </a:cubicBezTo>
                <a:cubicBezTo>
                  <a:pt x="120" y="184"/>
                  <a:pt x="120" y="184"/>
                  <a:pt x="120" y="184"/>
                </a:cubicBezTo>
                <a:cubicBezTo>
                  <a:pt x="123" y="174"/>
                  <a:pt x="123" y="174"/>
                  <a:pt x="123" y="174"/>
                </a:cubicBezTo>
                <a:cubicBezTo>
                  <a:pt x="131" y="152"/>
                  <a:pt x="135" y="132"/>
                  <a:pt x="135" y="116"/>
                </a:cubicBezTo>
                <a:cubicBezTo>
                  <a:pt x="135" y="104"/>
                  <a:pt x="133" y="91"/>
                  <a:pt x="129" y="79"/>
                </a:cubicBezTo>
                <a:cubicBezTo>
                  <a:pt x="117" y="47"/>
                  <a:pt x="99" y="26"/>
                  <a:pt x="92" y="21"/>
                </a:cubicBezTo>
                <a:cubicBezTo>
                  <a:pt x="85" y="26"/>
                  <a:pt x="67" y="47"/>
                  <a:pt x="55" y="7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 rot="2558348">
            <a:off x="1101622" y="4701458"/>
            <a:ext cx="290760" cy="286983"/>
          </a:xfrm>
          <a:custGeom>
            <a:avLst/>
            <a:gdLst/>
            <a:ahLst/>
            <a:cxnLst/>
            <a:rect l="l" t="t" r="r" b="b"/>
            <a:pathLst>
              <a:path w="64" h="64">
                <a:moveTo>
                  <a:pt x="32" y="64"/>
                </a:moveTo>
                <a:cubicBezTo>
                  <a:pt x="14" y="64"/>
                  <a:pt x="0" y="50"/>
                  <a:pt x="0" y="32"/>
                </a:cubicBezTo>
                <a:cubicBezTo>
                  <a:pt x="0" y="14"/>
                  <a:pt x="14" y="0"/>
                  <a:pt x="32" y="0"/>
                </a:cubicBezTo>
                <a:cubicBezTo>
                  <a:pt x="50" y="0"/>
                  <a:pt x="64" y="14"/>
                  <a:pt x="64" y="32"/>
                </a:cubicBezTo>
                <a:cubicBezTo>
                  <a:pt x="64" y="50"/>
                  <a:pt x="50" y="64"/>
                  <a:pt x="32" y="64"/>
                </a:cubicBezTo>
                <a:close/>
                <a:moveTo>
                  <a:pt x="32" y="12"/>
                </a:moveTo>
                <a:cubicBezTo>
                  <a:pt x="21" y="12"/>
                  <a:pt x="12" y="21"/>
                  <a:pt x="12" y="32"/>
                </a:cubicBezTo>
                <a:cubicBezTo>
                  <a:pt x="12" y="43"/>
                  <a:pt x="21" y="52"/>
                  <a:pt x="32" y="52"/>
                </a:cubicBezTo>
                <a:cubicBezTo>
                  <a:pt x="43" y="52"/>
                  <a:pt x="52" y="43"/>
                  <a:pt x="52" y="32"/>
                </a:cubicBezTo>
                <a:cubicBezTo>
                  <a:pt x="52" y="21"/>
                  <a:pt x="43" y="12"/>
                  <a:pt x="32" y="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 rot="2558348">
            <a:off x="647658" y="5142505"/>
            <a:ext cx="268103" cy="426698"/>
          </a:xfrm>
          <a:custGeom>
            <a:avLst/>
            <a:gdLst/>
            <a:ahLst/>
            <a:cxnLst/>
            <a:rect l="l" t="t" r="r" b="b"/>
            <a:pathLst>
              <a:path w="59" h="95">
                <a:moveTo>
                  <a:pt x="29" y="95"/>
                </a:moveTo>
                <a:cubicBezTo>
                  <a:pt x="24" y="85"/>
                  <a:pt x="24" y="85"/>
                  <a:pt x="24" y="85"/>
                </a:cubicBezTo>
                <a:cubicBezTo>
                  <a:pt x="20" y="77"/>
                  <a:pt x="0" y="38"/>
                  <a:pt x="0" y="26"/>
                </a:cubicBezTo>
                <a:cubicBezTo>
                  <a:pt x="0" y="12"/>
                  <a:pt x="13" y="0"/>
                  <a:pt x="29" y="0"/>
                </a:cubicBezTo>
                <a:cubicBezTo>
                  <a:pt x="45" y="0"/>
                  <a:pt x="59" y="12"/>
                  <a:pt x="59" y="26"/>
                </a:cubicBezTo>
                <a:cubicBezTo>
                  <a:pt x="59" y="38"/>
                  <a:pt x="39" y="77"/>
                  <a:pt x="34" y="85"/>
                </a:cubicBezTo>
                <a:lnTo>
                  <a:pt x="29" y="95"/>
                </a:lnTo>
                <a:close/>
                <a:moveTo>
                  <a:pt x="29" y="12"/>
                </a:moveTo>
                <a:cubicBezTo>
                  <a:pt x="19" y="12"/>
                  <a:pt x="12" y="18"/>
                  <a:pt x="12" y="26"/>
                </a:cubicBezTo>
                <a:cubicBezTo>
                  <a:pt x="12" y="31"/>
                  <a:pt x="20" y="50"/>
                  <a:pt x="29" y="69"/>
                </a:cubicBezTo>
                <a:cubicBezTo>
                  <a:pt x="38" y="50"/>
                  <a:pt x="47" y="31"/>
                  <a:pt x="47" y="26"/>
                </a:cubicBezTo>
                <a:cubicBezTo>
                  <a:pt x="47" y="18"/>
                  <a:pt x="39" y="12"/>
                  <a:pt x="29" y="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1879374" y="3943748"/>
            <a:ext cx="240002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prstTxWarp prst="textNoShape">
              <a:avLst/>
            </a:prstTxWarp>
            <a:spAutoFit/>
          </a:bodyPr>
          <a:lstStyle/>
          <a:p>
            <a:pPr marL="0" algn="ctr"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`append(x)`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79377" y="4282302"/>
            <a:ext cx="2400016" cy="11673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Adds element `x` to the end of the list. Example: `my_list.append(4)`.</a:t>
            </a:r>
            <a:endParaRPr lang="en-US" sz="1100"/>
          </a:p>
        </p:txBody>
      </p:sp>
      <p:sp>
        <p:nvSpPr>
          <p:cNvPr id="9" name="Freeform 9"/>
          <p:cNvSpPr/>
          <p:nvPr/>
        </p:nvSpPr>
        <p:spPr>
          <a:xfrm>
            <a:off x="2879027" y="3372805"/>
            <a:ext cx="524076" cy="295192"/>
          </a:xfrm>
          <a:custGeom>
            <a:avLst/>
            <a:gdLst/>
            <a:ahLst/>
            <a:cxnLst/>
            <a:rect l="l" t="t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>
              <a:lnSpc>
                <a:spcPct val="88000"/>
              </a:lnSpc>
            </a:pPr>
            <a:r>
              <a:rPr lang="en-US" sz="1360" b="1" i="0" u="none" baseline="0">
                <a:solidFill>
                  <a:srgbClr val="FFFFFF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10" name="Freeform 10"/>
          <p:cNvSpPr/>
          <p:nvPr/>
        </p:nvSpPr>
        <p:spPr>
          <a:xfrm>
            <a:off x="5179046" y="2571103"/>
            <a:ext cx="596210" cy="335822"/>
          </a:xfrm>
          <a:custGeom>
            <a:avLst/>
            <a:gdLst/>
            <a:ahLst/>
            <a:cxnLst/>
            <a:rect l="l" t="t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>
              <a:lnSpc>
                <a:spcPct val="99000"/>
              </a:lnSpc>
            </a:pPr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11" name="Freeform 11"/>
          <p:cNvSpPr/>
          <p:nvPr/>
        </p:nvSpPr>
        <p:spPr>
          <a:xfrm>
            <a:off x="7504898" y="2037312"/>
            <a:ext cx="701138" cy="394924"/>
          </a:xfrm>
          <a:custGeom>
            <a:avLst/>
            <a:gdLst/>
            <a:ahLst/>
            <a:cxnLst/>
            <a:rect l="l" t="t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12" name="Freeform 12"/>
          <p:cNvSpPr/>
          <p:nvPr/>
        </p:nvSpPr>
        <p:spPr>
          <a:xfrm>
            <a:off x="9953539" y="1761698"/>
            <a:ext cx="839888" cy="473076"/>
          </a:xfrm>
          <a:custGeom>
            <a:avLst/>
            <a:gdLst/>
            <a:ahLst/>
            <a:cxnLst/>
            <a:rect l="l" t="t" r="r" b="b"/>
            <a:pathLst>
              <a:path w="1232" h="694">
                <a:moveTo>
                  <a:pt x="1136" y="300"/>
                </a:moveTo>
                <a:cubicBezTo>
                  <a:pt x="1136" y="299"/>
                  <a:pt x="1136" y="298"/>
                  <a:pt x="1136" y="297"/>
                </a:cubicBezTo>
                <a:cubicBezTo>
                  <a:pt x="1136" y="205"/>
                  <a:pt x="1062" y="131"/>
                  <a:pt x="971" y="131"/>
                </a:cubicBezTo>
                <a:cubicBezTo>
                  <a:pt x="951" y="131"/>
                  <a:pt x="931" y="135"/>
                  <a:pt x="913" y="142"/>
                </a:cubicBezTo>
                <a:cubicBezTo>
                  <a:pt x="873" y="58"/>
                  <a:pt x="788" y="0"/>
                  <a:pt x="688" y="0"/>
                </a:cubicBezTo>
                <a:cubicBezTo>
                  <a:pt x="574" y="0"/>
                  <a:pt x="478" y="77"/>
                  <a:pt x="449" y="181"/>
                </a:cubicBezTo>
                <a:cubicBezTo>
                  <a:pt x="422" y="166"/>
                  <a:pt x="391" y="157"/>
                  <a:pt x="358" y="157"/>
                </a:cubicBezTo>
                <a:cubicBezTo>
                  <a:pt x="259" y="157"/>
                  <a:pt x="179" y="237"/>
                  <a:pt x="179" y="336"/>
                </a:cubicBezTo>
                <a:cubicBezTo>
                  <a:pt x="80" y="336"/>
                  <a:pt x="0" y="416"/>
                  <a:pt x="0" y="515"/>
                </a:cubicBezTo>
                <a:cubicBezTo>
                  <a:pt x="0" y="614"/>
                  <a:pt x="80" y="694"/>
                  <a:pt x="179" y="694"/>
                </a:cubicBezTo>
                <a:cubicBezTo>
                  <a:pt x="1016" y="694"/>
                  <a:pt x="1016" y="694"/>
                  <a:pt x="1016" y="694"/>
                </a:cubicBezTo>
                <a:cubicBezTo>
                  <a:pt x="1135" y="694"/>
                  <a:pt x="1232" y="598"/>
                  <a:pt x="1232" y="479"/>
                </a:cubicBezTo>
                <a:cubicBezTo>
                  <a:pt x="1232" y="404"/>
                  <a:pt x="1194" y="338"/>
                  <a:pt x="1136" y="30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prstTxWarp prst="textNoShape">
              <a:avLst/>
            </a:prstTxWarp>
            <a:normAutofit/>
          </a:bodyPr>
          <a:lstStyle/>
          <a:p>
            <a:pPr marL="0" algn="ctr">
              <a:lnSpc>
                <a:spcPct val="110000"/>
              </a:lnSpc>
            </a:pPr>
            <a:r>
              <a:rPr lang="en-US" sz="1600" b="1" i="0" u="none" baseline="0">
                <a:solidFill>
                  <a:srgbClr val="FFFFFF"/>
                </a:solidFill>
                <a:latin typeface="Arial"/>
                <a:ea typeface="Arial"/>
              </a:rPr>
              <a:t>4</a:t>
            </a:r>
          </a:p>
        </p:txBody>
      </p:sp>
      <p:sp>
        <p:nvSpPr>
          <p:cNvPr id="13" name="AutoShape 13"/>
          <p:cNvSpPr/>
          <p:nvPr/>
        </p:nvSpPr>
        <p:spPr>
          <a:xfrm>
            <a:off x="4422790" y="3660850"/>
            <a:ext cx="240002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prstTxWarp prst="textNoShape">
              <a:avLst/>
            </a:prstTxWarp>
            <a:spAutoFit/>
          </a:bodyPr>
          <a:lstStyle/>
          <a:p>
            <a:pPr marL="0" algn="ctr"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`insert(i, x)`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22793" y="3999404"/>
            <a:ext cx="2400016" cy="11673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Inserts element `x` at index `i`. Example: `my_list.insert(1, "new")`.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6928106" y="3377952"/>
            <a:ext cx="240002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prstTxWarp prst="textNoShape">
              <a:avLst/>
            </a:prstTxWarp>
            <a:spAutoFit/>
          </a:bodyPr>
          <a:lstStyle/>
          <a:p>
            <a:pPr marL="0" algn="ctr"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`remove(x)`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28109" y="3716506"/>
            <a:ext cx="2400016" cy="11673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Removes the first occurrence of element `x`. It throws a ValueError if the value isn't found. Example: `my_list.remove(2)`.</a:t>
            </a:r>
            <a:endParaRPr lang="en-US" sz="1100"/>
          </a:p>
        </p:txBody>
      </p:sp>
      <p:sp>
        <p:nvSpPr>
          <p:cNvPr id="17" name="AutoShape 17"/>
          <p:cNvSpPr/>
          <p:nvPr/>
        </p:nvSpPr>
        <p:spPr>
          <a:xfrm>
            <a:off x="9446122" y="3095054"/>
            <a:ext cx="2400020" cy="338554"/>
          </a:xfrm>
          <a:prstGeom prst="rect">
            <a:avLst/>
          </a:prstGeom>
          <a:noFill/>
        </p:spPr>
        <p:txBody>
          <a:bodyPr vert="horz" wrap="square" lIns="91440" tIns="45720" rIns="91440" bIns="45720" anchor="b">
            <a:prstTxWarp prst="textNoShape">
              <a:avLst/>
            </a:prstTxWarp>
            <a:spAutoFit/>
          </a:bodyPr>
          <a:lstStyle/>
          <a:p>
            <a:pPr marL="0" algn="ctr"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`pop([i])`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46125" y="3433608"/>
            <a:ext cx="2400016" cy="116737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ctr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Removes and returns the element at index `i` (last element if `i` is not specified). Example: `popped_item = my_list.pop(1)`.</a:t>
            </a:r>
            <a:endParaRPr lang="en-US" sz="1100"/>
          </a:p>
        </p:txBody>
      </p:sp>
      <p:cxnSp>
        <p:nvCxnSpPr>
          <p:cNvPr id="19" name="Connector 19"/>
          <p:cNvCxnSpPr/>
          <p:nvPr/>
        </p:nvCxnSpPr>
        <p:spPr>
          <a:xfrm>
            <a:off x="4345143" y="3916735"/>
            <a:ext cx="0" cy="1732752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20" name="Connector 20"/>
          <p:cNvCxnSpPr/>
          <p:nvPr/>
        </p:nvCxnSpPr>
        <p:spPr>
          <a:xfrm>
            <a:off x="6875859" y="3588912"/>
            <a:ext cx="0" cy="2060575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  <p:cxnSp>
        <p:nvCxnSpPr>
          <p:cNvPr id="21" name="Connector 21"/>
          <p:cNvCxnSpPr/>
          <p:nvPr/>
        </p:nvCxnSpPr>
        <p:spPr>
          <a:xfrm>
            <a:off x="9381175" y="3233379"/>
            <a:ext cx="0" cy="2416108"/>
          </a:xfrm>
          <a:prstGeom prst="line">
            <a:avLst/>
          </a:prstGeom>
          <a:ln w="3175" cap="rnd" cmpd="sng">
            <a:solidFill>
              <a:srgbClr val="FFFFFF">
                <a:lumMod val="75000"/>
              </a:srgbClr>
            </a:solidFill>
            <a:prstDash val="soli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List Information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127970" y="4893537"/>
            <a:ext cx="415024" cy="428269"/>
          </a:xfrm>
          <a:custGeom>
            <a:avLst/>
            <a:gdLst/>
            <a:ahLst/>
            <a:cxnLst/>
            <a:rect l="l" t="t" r="r" b="b"/>
            <a:pathLst>
              <a:path w="28" h="29">
                <a:moveTo>
                  <a:pt x="18" y="29"/>
                </a:moveTo>
                <a:cubicBezTo>
                  <a:pt x="28" y="9"/>
                  <a:pt x="28" y="9"/>
                  <a:pt x="28" y="9"/>
                </a:cubicBezTo>
                <a:cubicBezTo>
                  <a:pt x="23" y="6"/>
                  <a:pt x="18" y="3"/>
                  <a:pt x="14" y="0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22"/>
                  <a:pt x="12" y="26"/>
                  <a:pt x="18" y="2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1454691" y="5041446"/>
            <a:ext cx="368665" cy="428269"/>
          </a:xfrm>
          <a:custGeom>
            <a:avLst/>
            <a:gdLst/>
            <a:ahLst/>
            <a:cxnLst/>
            <a:rect l="l" t="t" r="r" b="b"/>
            <a:pathLst>
              <a:path w="25" h="29">
                <a:moveTo>
                  <a:pt x="0" y="21"/>
                </a:moveTo>
                <a:cubicBezTo>
                  <a:pt x="7" y="24"/>
                  <a:pt x="14" y="27"/>
                  <a:pt x="22" y="29"/>
                </a:cubicBezTo>
                <a:cubicBezTo>
                  <a:pt x="25" y="6"/>
                  <a:pt x="25" y="6"/>
                  <a:pt x="25" y="6"/>
                </a:cubicBezTo>
                <a:cubicBezTo>
                  <a:pt x="19" y="4"/>
                  <a:pt x="14" y="2"/>
                  <a:pt x="10" y="0"/>
                </a:cubicBezTo>
                <a:lnTo>
                  <a:pt x="0" y="21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461281" y="4081152"/>
            <a:ext cx="399572" cy="324514"/>
          </a:xfrm>
          <a:custGeom>
            <a:avLst/>
            <a:gdLst/>
            <a:ahLst/>
            <a:cxnLst/>
            <a:rect l="l" t="t" r="r" b="b"/>
            <a:pathLst>
              <a:path w="27" h="22">
                <a:moveTo>
                  <a:pt x="27" y="13"/>
                </a:moveTo>
                <a:cubicBezTo>
                  <a:pt x="25" y="9"/>
                  <a:pt x="24" y="5"/>
                  <a:pt x="23" y="0"/>
                </a:cubicBezTo>
                <a:cubicBezTo>
                  <a:pt x="0" y="6"/>
                  <a:pt x="0" y="6"/>
                  <a:pt x="0" y="6"/>
                </a:cubicBezTo>
                <a:cubicBezTo>
                  <a:pt x="2" y="11"/>
                  <a:pt x="4" y="17"/>
                  <a:pt x="6" y="22"/>
                </a:cubicBezTo>
                <a:lnTo>
                  <a:pt x="27" y="13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92500" lnSpcReduction="20000"/>
          </a:bodyPr>
          <a:lstStyle/>
          <a:p>
            <a:pPr marL="0" algn="l"/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417130" y="3844941"/>
            <a:ext cx="370873" cy="264908"/>
          </a:xfrm>
          <a:custGeom>
            <a:avLst/>
            <a:gdLst/>
            <a:ahLst/>
            <a:cxnLst/>
            <a:rect l="l" t="t" r="r" b="b"/>
            <a:pathLst>
              <a:path w="25" h="18">
                <a:moveTo>
                  <a:pt x="25" y="12"/>
                </a:moveTo>
                <a:cubicBezTo>
                  <a:pt x="24" y="8"/>
                  <a:pt x="23" y="4"/>
                  <a:pt x="23" y="0"/>
                </a:cubicBezTo>
                <a:cubicBezTo>
                  <a:pt x="0" y="1"/>
                  <a:pt x="0" y="1"/>
                  <a:pt x="0" y="1"/>
                </a:cubicBezTo>
                <a:cubicBezTo>
                  <a:pt x="1" y="7"/>
                  <a:pt x="1" y="12"/>
                  <a:pt x="2" y="18"/>
                </a:cubicBezTo>
                <a:lnTo>
                  <a:pt x="25" y="12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>
            <a:off x="417130" y="3549128"/>
            <a:ext cx="339966" cy="251662"/>
          </a:xfrm>
          <a:custGeom>
            <a:avLst/>
            <a:gdLst/>
            <a:ahLst/>
            <a:cxnLst/>
            <a:rect l="l" t="t" r="r" b="b"/>
            <a:pathLst>
              <a:path w="23" h="17">
                <a:moveTo>
                  <a:pt x="23" y="13"/>
                </a:moveTo>
                <a:cubicBezTo>
                  <a:pt x="23" y="9"/>
                  <a:pt x="23" y="6"/>
                  <a:pt x="23" y="3"/>
                </a:cubicBezTo>
                <a:cubicBezTo>
                  <a:pt x="0" y="0"/>
                  <a:pt x="0" y="0"/>
                  <a:pt x="0" y="0"/>
                </a:cubicBezTo>
                <a:cubicBezTo>
                  <a:pt x="0" y="4"/>
                  <a:pt x="0" y="8"/>
                  <a:pt x="0" y="13"/>
                </a:cubicBezTo>
                <a:cubicBezTo>
                  <a:pt x="0" y="14"/>
                  <a:pt x="0" y="16"/>
                  <a:pt x="0" y="17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3" y="14"/>
                  <a:pt x="23" y="13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62500" lnSpcReduction="20000"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3216337" y="2456378"/>
            <a:ext cx="607085" cy="664479"/>
          </a:xfrm>
          <a:custGeom>
            <a:avLst/>
            <a:gdLst/>
            <a:ahLst/>
            <a:cxnLst/>
            <a:rect l="l" t="t" r="r" b="b"/>
            <a:pathLst>
              <a:path w="41" h="45">
                <a:moveTo>
                  <a:pt x="20" y="45"/>
                </a:moveTo>
                <a:cubicBezTo>
                  <a:pt x="41" y="36"/>
                  <a:pt x="41" y="36"/>
                  <a:pt x="41" y="36"/>
                </a:cubicBezTo>
                <a:cubicBezTo>
                  <a:pt x="35" y="22"/>
                  <a:pt x="26" y="10"/>
                  <a:pt x="15" y="0"/>
                </a:cubicBezTo>
                <a:cubicBezTo>
                  <a:pt x="0" y="17"/>
                  <a:pt x="0" y="17"/>
                  <a:pt x="0" y="17"/>
                </a:cubicBezTo>
                <a:cubicBezTo>
                  <a:pt x="8" y="25"/>
                  <a:pt x="15" y="34"/>
                  <a:pt x="20" y="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9" name="Freeform 9"/>
          <p:cNvSpPr/>
          <p:nvPr/>
        </p:nvSpPr>
        <p:spPr>
          <a:xfrm>
            <a:off x="3556303" y="3092159"/>
            <a:ext cx="430478" cy="560723"/>
          </a:xfrm>
          <a:custGeom>
            <a:avLst/>
            <a:gdLst/>
            <a:ahLst/>
            <a:cxnLst/>
            <a:rect l="l" t="t" r="r" b="b"/>
            <a:pathLst>
              <a:path w="29" h="38">
                <a:moveTo>
                  <a:pt x="21" y="0"/>
                </a:moveTo>
                <a:cubicBezTo>
                  <a:pt x="0" y="9"/>
                  <a:pt x="0" y="9"/>
                  <a:pt x="0" y="9"/>
                </a:cubicBezTo>
                <a:cubicBezTo>
                  <a:pt x="3" y="18"/>
                  <a:pt x="5" y="28"/>
                  <a:pt x="6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8" y="25"/>
                  <a:pt x="26" y="12"/>
                  <a:pt x="21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>
            <a:off x="2697557" y="2056808"/>
            <a:ext cx="651235" cy="562931"/>
          </a:xfrm>
          <a:custGeom>
            <a:avLst/>
            <a:gdLst/>
            <a:ahLst/>
            <a:cxnLst/>
            <a:rect l="l" t="t" r="r" b="b"/>
            <a:pathLst>
              <a:path w="44" h="38">
                <a:moveTo>
                  <a:pt x="0" y="22"/>
                </a:moveTo>
                <a:cubicBezTo>
                  <a:pt x="11" y="26"/>
                  <a:pt x="20" y="31"/>
                  <a:pt x="28" y="38"/>
                </a:cubicBezTo>
                <a:cubicBezTo>
                  <a:pt x="44" y="21"/>
                  <a:pt x="44" y="21"/>
                  <a:pt x="44" y="21"/>
                </a:cubicBezTo>
                <a:cubicBezTo>
                  <a:pt x="33" y="12"/>
                  <a:pt x="21" y="5"/>
                  <a:pt x="7" y="0"/>
                </a:cubicBezTo>
                <a:lnTo>
                  <a:pt x="0" y="22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1" name="Freeform 11"/>
          <p:cNvSpPr/>
          <p:nvPr/>
        </p:nvSpPr>
        <p:spPr>
          <a:xfrm>
            <a:off x="803457" y="2279773"/>
            <a:ext cx="547479" cy="560723"/>
          </a:xfrm>
          <a:custGeom>
            <a:avLst/>
            <a:gdLst/>
            <a:ahLst/>
            <a:cxnLst/>
            <a:rect l="l" t="t" r="r" b="b"/>
            <a:pathLst>
              <a:path w="37" h="38">
                <a:moveTo>
                  <a:pt x="18" y="38"/>
                </a:moveTo>
                <a:cubicBezTo>
                  <a:pt x="24" y="31"/>
                  <a:pt x="30" y="25"/>
                  <a:pt x="37" y="19"/>
                </a:cubicBezTo>
                <a:cubicBezTo>
                  <a:pt x="25" y="0"/>
                  <a:pt x="25" y="0"/>
                  <a:pt x="25" y="0"/>
                </a:cubicBezTo>
                <a:cubicBezTo>
                  <a:pt x="15" y="7"/>
                  <a:pt x="7" y="15"/>
                  <a:pt x="0" y="24"/>
                </a:cubicBezTo>
                <a:lnTo>
                  <a:pt x="18" y="38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2" name="Freeform 12"/>
          <p:cNvSpPr/>
          <p:nvPr/>
        </p:nvSpPr>
        <p:spPr>
          <a:xfrm>
            <a:off x="432584" y="3253313"/>
            <a:ext cx="384119" cy="280363"/>
          </a:xfrm>
          <a:custGeom>
            <a:avLst/>
            <a:gdLst/>
            <a:ahLst/>
            <a:cxnLst/>
            <a:rect l="l" t="t" r="r" b="b"/>
            <a:pathLst>
              <a:path w="26" h="19">
                <a:moveTo>
                  <a:pt x="3" y="0"/>
                </a:moveTo>
                <a:cubicBezTo>
                  <a:pt x="2" y="5"/>
                  <a:pt x="1" y="11"/>
                  <a:pt x="0" y="16"/>
                </a:cubicBezTo>
                <a:cubicBezTo>
                  <a:pt x="23" y="19"/>
                  <a:pt x="23" y="19"/>
                  <a:pt x="23" y="19"/>
                </a:cubicBezTo>
                <a:cubicBezTo>
                  <a:pt x="24" y="14"/>
                  <a:pt x="24" y="10"/>
                  <a:pt x="26" y="6"/>
                </a:cubicBezTo>
                <a:lnTo>
                  <a:pt x="3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13" name="Freeform 13"/>
          <p:cNvSpPr/>
          <p:nvPr/>
        </p:nvSpPr>
        <p:spPr>
          <a:xfrm>
            <a:off x="2165531" y="1953053"/>
            <a:ext cx="532027" cy="399572"/>
          </a:xfrm>
          <a:custGeom>
            <a:avLst/>
            <a:gdLst/>
            <a:ahLst/>
            <a:cxnLst/>
            <a:rect l="l" t="t" r="r" b="b"/>
            <a:pathLst>
              <a:path w="36" h="27">
                <a:moveTo>
                  <a:pt x="8" y="23"/>
                </a:moveTo>
                <a:cubicBezTo>
                  <a:pt x="15" y="24"/>
                  <a:pt x="22" y="25"/>
                  <a:pt x="28" y="27"/>
                </a:cubicBezTo>
                <a:cubicBezTo>
                  <a:pt x="36" y="5"/>
                  <a:pt x="36" y="5"/>
                  <a:pt x="36" y="5"/>
                </a:cubicBezTo>
                <a:cubicBezTo>
                  <a:pt x="25" y="2"/>
                  <a:pt x="14" y="0"/>
                  <a:pt x="3" y="0"/>
                </a:cubicBezTo>
                <a:cubicBezTo>
                  <a:pt x="2" y="0"/>
                  <a:pt x="1" y="0"/>
                  <a:pt x="0" y="0"/>
                </a:cubicBezTo>
                <a:lnTo>
                  <a:pt x="8" y="23"/>
                </a:ln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4" name="Freeform 14"/>
          <p:cNvSpPr/>
          <p:nvPr/>
        </p:nvSpPr>
        <p:spPr>
          <a:xfrm>
            <a:off x="3600456" y="3769885"/>
            <a:ext cx="386327" cy="487875"/>
          </a:xfrm>
          <a:custGeom>
            <a:avLst/>
            <a:gdLst/>
            <a:ahLst/>
            <a:cxnLst/>
            <a:rect l="l" t="t" r="r" b="b"/>
            <a:pathLst>
              <a:path w="26" h="33">
                <a:moveTo>
                  <a:pt x="21" y="33"/>
                </a:moveTo>
                <a:cubicBezTo>
                  <a:pt x="24" y="23"/>
                  <a:pt x="26" y="12"/>
                  <a:pt x="26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8"/>
                  <a:pt x="2" y="16"/>
                  <a:pt x="0" y="23"/>
                </a:cubicBezTo>
                <a:lnTo>
                  <a:pt x="21" y="33"/>
                </a:ln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5" name="Freeform 15"/>
          <p:cNvSpPr/>
          <p:nvPr/>
        </p:nvSpPr>
        <p:spPr>
          <a:xfrm>
            <a:off x="1262632" y="1999412"/>
            <a:ext cx="560724" cy="501120"/>
          </a:xfrm>
          <a:custGeom>
            <a:avLst/>
            <a:gdLst/>
            <a:ahLst/>
            <a:cxnLst/>
            <a:rect l="l" t="t" r="r" b="b"/>
            <a:pathLst>
              <a:path w="38" h="34">
                <a:moveTo>
                  <a:pt x="38" y="23"/>
                </a:moveTo>
                <a:cubicBezTo>
                  <a:pt x="37" y="0"/>
                  <a:pt x="37" y="0"/>
                  <a:pt x="37" y="0"/>
                </a:cubicBezTo>
                <a:cubicBezTo>
                  <a:pt x="24" y="3"/>
                  <a:pt x="11" y="8"/>
                  <a:pt x="0" y="15"/>
                </a:cubicBezTo>
                <a:cubicBezTo>
                  <a:pt x="13" y="34"/>
                  <a:pt x="13" y="34"/>
                  <a:pt x="13" y="34"/>
                </a:cubicBezTo>
                <a:cubicBezTo>
                  <a:pt x="21" y="29"/>
                  <a:pt x="29" y="26"/>
                  <a:pt x="38" y="2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6" name="Freeform 16"/>
          <p:cNvSpPr/>
          <p:nvPr/>
        </p:nvSpPr>
        <p:spPr>
          <a:xfrm>
            <a:off x="907212" y="4761083"/>
            <a:ext cx="384119" cy="353211"/>
          </a:xfrm>
          <a:custGeom>
            <a:avLst/>
            <a:gdLst/>
            <a:ahLst/>
            <a:cxnLst/>
            <a:rect l="l" t="t" r="r" b="b"/>
            <a:pathLst>
              <a:path w="26" h="24">
                <a:moveTo>
                  <a:pt x="19" y="0"/>
                </a:moveTo>
                <a:cubicBezTo>
                  <a:pt x="0" y="13"/>
                  <a:pt x="0" y="13"/>
                  <a:pt x="0" y="13"/>
                </a:cubicBezTo>
                <a:cubicBezTo>
                  <a:pt x="3" y="17"/>
                  <a:pt x="7" y="21"/>
                  <a:pt x="12" y="24"/>
                </a:cubicBezTo>
                <a:cubicBezTo>
                  <a:pt x="26" y="6"/>
                  <a:pt x="26" y="6"/>
                  <a:pt x="26" y="6"/>
                </a:cubicBezTo>
                <a:cubicBezTo>
                  <a:pt x="23" y="4"/>
                  <a:pt x="21" y="2"/>
                  <a:pt x="19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17" name="Freeform 17"/>
          <p:cNvSpPr/>
          <p:nvPr/>
        </p:nvSpPr>
        <p:spPr>
          <a:xfrm>
            <a:off x="565038" y="4332814"/>
            <a:ext cx="355420" cy="337759"/>
          </a:xfrm>
          <a:custGeom>
            <a:avLst/>
            <a:gdLst/>
            <a:ahLst/>
            <a:cxnLst/>
            <a:rect l="l" t="t" r="r" b="b"/>
            <a:pathLst>
              <a:path w="24" h="23">
                <a:moveTo>
                  <a:pt x="24" y="4"/>
                </a:moveTo>
                <a:cubicBezTo>
                  <a:pt x="23" y="2"/>
                  <a:pt x="22" y="1"/>
                  <a:pt x="21" y="0"/>
                </a:cubicBezTo>
                <a:cubicBezTo>
                  <a:pt x="0" y="9"/>
                  <a:pt x="0" y="9"/>
                  <a:pt x="0" y="9"/>
                </a:cubicBezTo>
                <a:cubicBezTo>
                  <a:pt x="2" y="14"/>
                  <a:pt x="5" y="18"/>
                  <a:pt x="8" y="23"/>
                </a:cubicBezTo>
                <a:lnTo>
                  <a:pt x="24" y="4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92500" lnSpcReduction="10000"/>
          </a:bodyPr>
          <a:lstStyle/>
          <a:p>
            <a:pPr marL="0" algn="l"/>
            <a:endParaRPr/>
          </a:p>
        </p:txBody>
      </p:sp>
      <p:sp>
        <p:nvSpPr>
          <p:cNvPr id="18" name="Freeform 18"/>
          <p:cNvSpPr/>
          <p:nvPr/>
        </p:nvSpPr>
        <p:spPr>
          <a:xfrm>
            <a:off x="2549650" y="4538120"/>
            <a:ext cx="1214168" cy="931595"/>
          </a:xfrm>
          <a:custGeom>
            <a:avLst/>
            <a:gdLst/>
            <a:ahLst/>
            <a:cxnLst/>
            <a:rect l="l" t="t" r="r" b="b"/>
            <a:pathLst>
              <a:path w="82" h="63">
                <a:moveTo>
                  <a:pt x="0" y="40"/>
                </a:moveTo>
                <a:cubicBezTo>
                  <a:pt x="2" y="63"/>
                  <a:pt x="2" y="63"/>
                  <a:pt x="2" y="63"/>
                </a:cubicBezTo>
                <a:cubicBezTo>
                  <a:pt x="37" y="56"/>
                  <a:pt x="66" y="34"/>
                  <a:pt x="82" y="4"/>
                </a:cubicBezTo>
                <a:cubicBezTo>
                  <a:pt x="58" y="0"/>
                  <a:pt x="58" y="0"/>
                  <a:pt x="58" y="0"/>
                </a:cubicBezTo>
                <a:cubicBezTo>
                  <a:pt x="45" y="20"/>
                  <a:pt x="24" y="34"/>
                  <a:pt x="0" y="4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505433" y="3001649"/>
            <a:ext cx="370873" cy="282570"/>
          </a:xfrm>
          <a:custGeom>
            <a:avLst/>
            <a:gdLst/>
            <a:ahLst/>
            <a:cxnLst/>
            <a:rect l="l" t="t" r="r" b="b"/>
            <a:pathLst>
              <a:path w="25" h="19">
                <a:moveTo>
                  <a:pt x="5" y="0"/>
                </a:moveTo>
                <a:cubicBezTo>
                  <a:pt x="3" y="4"/>
                  <a:pt x="1" y="8"/>
                  <a:pt x="0" y="13"/>
                </a:cubicBezTo>
                <a:cubicBezTo>
                  <a:pt x="22" y="19"/>
                  <a:pt x="22" y="19"/>
                  <a:pt x="22" y="19"/>
                </a:cubicBezTo>
                <a:cubicBezTo>
                  <a:pt x="23" y="16"/>
                  <a:pt x="24" y="13"/>
                  <a:pt x="25" y="10"/>
                </a:cubicBezTo>
                <a:lnTo>
                  <a:pt x="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fontScale="85000" lnSpcReduction="20000"/>
          </a:bodyPr>
          <a:lstStyle/>
          <a:p>
            <a:pPr marL="0" algn="l"/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595945" y="2736741"/>
            <a:ext cx="412818" cy="355419"/>
          </a:xfrm>
          <a:custGeom>
            <a:avLst/>
            <a:gdLst/>
            <a:ahLst/>
            <a:cxnLst/>
            <a:rect l="l" t="t" r="r" b="b"/>
            <a:pathLst>
              <a:path w="28" h="24">
                <a:moveTo>
                  <a:pt x="21" y="24"/>
                </a:moveTo>
                <a:cubicBezTo>
                  <a:pt x="23" y="20"/>
                  <a:pt x="25" y="17"/>
                  <a:pt x="28" y="13"/>
                </a:cubicBezTo>
                <a:cubicBezTo>
                  <a:pt x="9" y="0"/>
                  <a:pt x="9" y="0"/>
                  <a:pt x="9" y="0"/>
                </a:cubicBezTo>
                <a:cubicBezTo>
                  <a:pt x="6" y="4"/>
                  <a:pt x="3" y="9"/>
                  <a:pt x="0" y="14"/>
                </a:cubicBezTo>
                <a:lnTo>
                  <a:pt x="21" y="24"/>
                </a:lnTo>
                <a:close/>
              </a:path>
            </a:pathLst>
          </a:custGeom>
          <a:solidFill>
            <a:schemeClr val="accent2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 lnSpcReduction="10000"/>
          </a:bodyPr>
          <a:lstStyle/>
          <a:p>
            <a:pPr marL="0" algn="l"/>
            <a:endParaRPr/>
          </a:p>
        </p:txBody>
      </p:sp>
      <p:sp>
        <p:nvSpPr>
          <p:cNvPr id="21" name="Freeform 21"/>
          <p:cNvSpPr/>
          <p:nvPr/>
        </p:nvSpPr>
        <p:spPr>
          <a:xfrm>
            <a:off x="1750503" y="4317368"/>
            <a:ext cx="918351" cy="2465860"/>
          </a:xfrm>
          <a:custGeom>
            <a:avLst/>
            <a:gdLst/>
            <a:ahLst/>
            <a:cxnLst/>
            <a:rect l="l" t="t" r="r" b="b"/>
            <a:pathLst>
              <a:path w="62" h="167">
                <a:moveTo>
                  <a:pt x="18" y="0"/>
                </a:moveTo>
                <a:cubicBezTo>
                  <a:pt x="26" y="2"/>
                  <a:pt x="35" y="2"/>
                  <a:pt x="44" y="0"/>
                </a:cubicBezTo>
                <a:cubicBezTo>
                  <a:pt x="62" y="167"/>
                  <a:pt x="62" y="167"/>
                  <a:pt x="62" y="167"/>
                </a:cubicBezTo>
                <a:cubicBezTo>
                  <a:pt x="0" y="167"/>
                  <a:pt x="0" y="167"/>
                  <a:pt x="0" y="167"/>
                </a:cubicBezTo>
                <a:cubicBezTo>
                  <a:pt x="18" y="0"/>
                  <a:pt x="18" y="0"/>
                  <a:pt x="18" y="0"/>
                </a:cubicBezTo>
                <a:close/>
              </a:path>
            </a:pathLst>
          </a:custGeom>
          <a:solidFill>
            <a:srgbClr val="778495">
              <a:lumMod val="60000"/>
              <a:lumOff val="40000"/>
            </a:srgbClr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432581" y="1571147"/>
            <a:ext cx="3834556" cy="3571854"/>
          </a:xfrm>
          <a:custGeom>
            <a:avLst/>
            <a:gdLst/>
            <a:ahLst/>
            <a:cxnLst/>
            <a:rect l="l" t="t" r="r" b="b"/>
            <a:pathLst>
              <a:path w="259" h="242">
                <a:moveTo>
                  <a:pt x="134" y="153"/>
                </a:moveTo>
                <a:cubicBezTo>
                  <a:pt x="137" y="145"/>
                  <a:pt x="133" y="136"/>
                  <a:pt x="126" y="133"/>
                </a:cubicBezTo>
                <a:cubicBezTo>
                  <a:pt x="118" y="130"/>
                  <a:pt x="109" y="133"/>
                  <a:pt x="106" y="141"/>
                </a:cubicBezTo>
                <a:cubicBezTo>
                  <a:pt x="102" y="149"/>
                  <a:pt x="106" y="158"/>
                  <a:pt x="114" y="161"/>
                </a:cubicBezTo>
                <a:cubicBezTo>
                  <a:pt x="122" y="164"/>
                  <a:pt x="131" y="161"/>
                  <a:pt x="134" y="153"/>
                </a:cubicBezTo>
                <a:close/>
                <a:moveTo>
                  <a:pt x="153" y="147"/>
                </a:moveTo>
                <a:cubicBezTo>
                  <a:pt x="153" y="134"/>
                  <a:pt x="145" y="122"/>
                  <a:pt x="132" y="116"/>
                </a:cubicBezTo>
                <a:cubicBezTo>
                  <a:pt x="132" y="116"/>
                  <a:pt x="131" y="116"/>
                  <a:pt x="131" y="116"/>
                </a:cubicBezTo>
                <a:cubicBezTo>
                  <a:pt x="134" y="112"/>
                  <a:pt x="136" y="108"/>
                  <a:pt x="138" y="104"/>
                </a:cubicBezTo>
                <a:cubicBezTo>
                  <a:pt x="139" y="101"/>
                  <a:pt x="139" y="100"/>
                  <a:pt x="138" y="96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5" y="0"/>
                  <a:pt x="96" y="0"/>
                  <a:pt x="95" y="11"/>
                </a:cubicBezTo>
                <a:cubicBezTo>
                  <a:pt x="103" y="118"/>
                  <a:pt x="103" y="118"/>
                  <a:pt x="103" y="118"/>
                </a:cubicBezTo>
                <a:cubicBezTo>
                  <a:pt x="97" y="122"/>
                  <a:pt x="92" y="127"/>
                  <a:pt x="89" y="134"/>
                </a:cubicBezTo>
                <a:cubicBezTo>
                  <a:pt x="87" y="141"/>
                  <a:pt x="86" y="147"/>
                  <a:pt x="87" y="153"/>
                </a:cubicBezTo>
                <a:cubicBezTo>
                  <a:pt x="83" y="152"/>
                  <a:pt x="78" y="152"/>
                  <a:pt x="74" y="153"/>
                </a:cubicBezTo>
                <a:cubicBezTo>
                  <a:pt x="70" y="153"/>
                  <a:pt x="70" y="154"/>
                  <a:pt x="67" y="156"/>
                </a:cubicBezTo>
                <a:cubicBezTo>
                  <a:pt x="7" y="227"/>
                  <a:pt x="7" y="227"/>
                  <a:pt x="7" y="227"/>
                </a:cubicBezTo>
                <a:cubicBezTo>
                  <a:pt x="0" y="233"/>
                  <a:pt x="4" y="242"/>
                  <a:pt x="15" y="236"/>
                </a:cubicBezTo>
                <a:cubicBezTo>
                  <a:pt x="103" y="176"/>
                  <a:pt x="103" y="176"/>
                  <a:pt x="103" y="176"/>
                </a:cubicBezTo>
                <a:cubicBezTo>
                  <a:pt x="105" y="176"/>
                  <a:pt x="106" y="177"/>
                  <a:pt x="107" y="177"/>
                </a:cubicBezTo>
                <a:cubicBezTo>
                  <a:pt x="119" y="182"/>
                  <a:pt x="132" y="180"/>
                  <a:pt x="141" y="172"/>
                </a:cubicBezTo>
                <a:cubicBezTo>
                  <a:pt x="143" y="176"/>
                  <a:pt x="145" y="181"/>
                  <a:pt x="148" y="184"/>
                </a:cubicBezTo>
                <a:cubicBezTo>
                  <a:pt x="150" y="187"/>
                  <a:pt x="151" y="187"/>
                  <a:pt x="154" y="188"/>
                </a:cubicBezTo>
                <a:cubicBezTo>
                  <a:pt x="245" y="204"/>
                  <a:pt x="245" y="204"/>
                  <a:pt x="245" y="204"/>
                </a:cubicBezTo>
                <a:cubicBezTo>
                  <a:pt x="255" y="207"/>
                  <a:pt x="259" y="199"/>
                  <a:pt x="249" y="194"/>
                </a:cubicBezTo>
                <a:cubicBezTo>
                  <a:pt x="153" y="147"/>
                  <a:pt x="153" y="147"/>
                  <a:pt x="153" y="147"/>
                </a:cubicBezTo>
                <a:close/>
              </a:path>
            </a:pathLst>
          </a:custGeom>
          <a:solidFill>
            <a:srgbClr val="778495">
              <a:lumMod val="60000"/>
              <a:lumOff val="40000"/>
            </a:srgbClr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0" y="6209736"/>
            <a:ext cx="8554720" cy="628975"/>
          </a:xfrm>
          <a:custGeom>
            <a:avLst/>
            <a:gdLst/>
            <a:ahLst/>
            <a:cxnLst/>
            <a:rect l="l" t="t" r="r" b="b"/>
            <a:pathLst>
              <a:path w="3644" h="452">
                <a:moveTo>
                  <a:pt x="3618" y="440"/>
                </a:moveTo>
                <a:cubicBezTo>
                  <a:pt x="2157" y="303"/>
                  <a:pt x="2238" y="64"/>
                  <a:pt x="1494" y="30"/>
                </a:cubicBezTo>
                <a:cubicBezTo>
                  <a:pt x="839" y="0"/>
                  <a:pt x="272" y="103"/>
                  <a:pt x="0" y="243"/>
                </a:cubicBezTo>
                <a:cubicBezTo>
                  <a:pt x="0" y="452"/>
                  <a:pt x="0" y="452"/>
                  <a:pt x="0" y="452"/>
                </a:cubicBezTo>
                <a:cubicBezTo>
                  <a:pt x="3639" y="452"/>
                  <a:pt x="3639" y="452"/>
                  <a:pt x="3639" y="452"/>
                </a:cubicBezTo>
                <a:cubicBezTo>
                  <a:pt x="3644" y="446"/>
                  <a:pt x="3638" y="441"/>
                  <a:pt x="3618" y="440"/>
                </a:cubicBezTo>
                <a:close/>
              </a:path>
            </a:pathLst>
          </a:custGeom>
          <a:solidFill>
            <a:srgbClr val="F0F0F0">
              <a:lumMod val="90000"/>
            </a:srgbClr>
          </a:solidFill>
        </p:spPr>
        <p:txBody>
          <a:bodyPr vert="horz" wrap="square" lIns="121920" tIns="60960" rIns="121920" bIns="60960" anchor="t">
            <a:prstTxWarp prst="textNoShape">
              <a:avLst/>
            </a:prstTxWarp>
            <a:noAutofit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3275217" y="6415445"/>
            <a:ext cx="8916783" cy="442555"/>
          </a:xfrm>
          <a:custGeom>
            <a:avLst/>
            <a:gdLst/>
            <a:ahLst/>
            <a:cxnLst/>
            <a:rect l="l" t="t" r="r" b="b"/>
            <a:pathLst>
              <a:path w="2343" h="314">
                <a:moveTo>
                  <a:pt x="2343" y="31"/>
                </a:moveTo>
                <a:cubicBezTo>
                  <a:pt x="2154" y="9"/>
                  <a:pt x="1939" y="0"/>
                  <a:pt x="1710" y="10"/>
                </a:cubicBezTo>
                <a:cubicBezTo>
                  <a:pt x="1118" y="34"/>
                  <a:pt x="1183" y="207"/>
                  <a:pt x="20" y="305"/>
                </a:cubicBezTo>
                <a:cubicBezTo>
                  <a:pt x="5" y="306"/>
                  <a:pt x="0" y="309"/>
                  <a:pt x="4" y="314"/>
                </a:cubicBezTo>
                <a:cubicBezTo>
                  <a:pt x="2343" y="314"/>
                  <a:pt x="2343" y="314"/>
                  <a:pt x="2343" y="314"/>
                </a:cubicBezTo>
                <a:lnTo>
                  <a:pt x="2343" y="31"/>
                </a:lnTo>
                <a:close/>
              </a:path>
            </a:pathLst>
          </a:custGeom>
          <a:solidFill>
            <a:srgbClr val="F0F0F0"/>
          </a:solidFill>
        </p:spPr>
        <p:txBody>
          <a:bodyPr vert="horz" wrap="square" lIns="91440" tIns="45720" rIns="91440" bIns="45720" anchor="t">
            <a:prstTxWarp prst="textNoShape">
              <a:avLst/>
            </a:prstTxWarp>
            <a:normAutofit/>
          </a:bodyPr>
          <a:lstStyle/>
          <a:p>
            <a:pPr marL="0" algn="l"/>
            <a:endParaRPr/>
          </a:p>
        </p:txBody>
      </p:sp>
      <p:sp>
        <p:nvSpPr>
          <p:cNvPr id="25" name="AutoShape 25"/>
          <p:cNvSpPr/>
          <p:nvPr/>
        </p:nvSpPr>
        <p:spPr>
          <a:xfrm>
            <a:off x="4765202" y="1989253"/>
            <a:ext cx="3299298" cy="1106330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Returns the number of elements in the list. Example: `length = len(my_list)`.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765202" y="1576373"/>
            <a:ext cx="3299298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`len(list)`</a:t>
            </a:r>
            <a:endParaRPr lang="en-US" sz="1100"/>
          </a:p>
        </p:txBody>
      </p:sp>
      <p:sp>
        <p:nvSpPr>
          <p:cNvPr id="27" name="AutoShape 27"/>
          <p:cNvSpPr/>
          <p:nvPr/>
        </p:nvSpPr>
        <p:spPr>
          <a:xfrm>
            <a:off x="4765202" y="4419267"/>
            <a:ext cx="3299298" cy="1106330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Returns the number of times element `x` appears in the list. Example: `count = my_list.count(1)`.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765202" y="4006387"/>
            <a:ext cx="3299298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`count(x)`</a:t>
            </a:r>
            <a:endParaRPr lang="en-US" sz="1100"/>
          </a:p>
        </p:txBody>
      </p:sp>
      <p:sp>
        <p:nvSpPr>
          <p:cNvPr id="29" name="AutoShape 29"/>
          <p:cNvSpPr/>
          <p:nvPr/>
        </p:nvSpPr>
        <p:spPr>
          <a:xfrm>
            <a:off x="8665464" y="1989253"/>
            <a:ext cx="3299298" cy="1106330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Returns the index of the first occurrence of element `x`. Example: `index = my_list.index("hello")`.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665464" y="1576373"/>
            <a:ext cx="3299298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`index(x)`</a:t>
            </a:r>
            <a:endParaRPr lang="en-US" sz="1100"/>
          </a:p>
        </p:txBody>
      </p:sp>
      <p:sp>
        <p:nvSpPr>
          <p:cNvPr id="31" name="AutoShape 31"/>
          <p:cNvSpPr/>
          <p:nvPr/>
        </p:nvSpPr>
        <p:spPr>
          <a:xfrm>
            <a:off x="8665464" y="4419267"/>
            <a:ext cx="3299298" cy="1106330"/>
          </a:xfrm>
          <a:prstGeom prst="rect">
            <a:avLst/>
          </a:prstGeom>
          <a:noFill/>
        </p:spPr>
        <p:txBody>
          <a:bodyPr vert="horz" wrap="square" lIns="90000" tIns="46800" rIns="90000" bIns="46800" anchor="t">
            <a:spAutoFit/>
          </a:bodyPr>
          <a:lstStyle/>
          <a:p>
            <a:pPr marL="0" algn="l">
              <a:lnSpc>
                <a:spcPct val="120000"/>
              </a:lnSpc>
            </a:pPr>
            <a:r>
              <a:rPr lang="en-US" sz="1400" b="0" i="0" u="none" baseline="0">
                <a:solidFill>
                  <a:srgbClr val="000000"/>
                </a:solidFill>
                <a:latin typeface="Arial"/>
                <a:ea typeface="Arial"/>
              </a:rPr>
              <a:t>Returns a shallow copy of the list. Modifying elements in the copied list won't affect the original list. Example: `new_list = my_list.copy()`.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665464" y="4006387"/>
            <a:ext cx="3299298" cy="340735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`copy()`</a:t>
            </a:r>
            <a:endParaRPr lang="en-US" sz="1100"/>
          </a:p>
        </p:txBody>
      </p:sp>
      <p:sp>
        <p:nvSpPr>
          <p:cNvPr id="33" name="AutoShape 33"/>
          <p:cNvSpPr/>
          <p:nvPr/>
        </p:nvSpPr>
        <p:spPr>
          <a:xfrm>
            <a:off x="4236344" y="1614734"/>
            <a:ext cx="421131" cy="421128"/>
          </a:xfrm>
          <a:prstGeom prst="ellipse">
            <a:avLst/>
          </a:prstGeom>
          <a:solidFill>
            <a:srgbClr val="778495"/>
          </a:solidFill>
          <a:ln w="28575" cap="flat" cmpd="sng">
            <a:solidFill>
              <a:srgbClr val="FFFFFF"/>
            </a:solidFill>
            <a:prstDash val="solid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r>
              <a:rPr lang="en-US" sz="1200" b="1" i="0" u="none" baseline="0">
                <a:solidFill>
                  <a:schemeClr val="lt1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34" name="AutoShape 34"/>
          <p:cNvSpPr/>
          <p:nvPr/>
        </p:nvSpPr>
        <p:spPr>
          <a:xfrm>
            <a:off x="8243357" y="1588191"/>
            <a:ext cx="421131" cy="421128"/>
          </a:xfrm>
          <a:prstGeom prst="ellipse">
            <a:avLst/>
          </a:prstGeom>
          <a:solidFill>
            <a:srgbClr val="778495"/>
          </a:solidFill>
          <a:ln w="28575" cap="flat" cmpd="sng">
            <a:solidFill>
              <a:srgbClr val="FFFFFF"/>
            </a:solidFill>
            <a:prstDash val="solid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r>
              <a:rPr lang="en-US" sz="1200" b="1" i="0" u="none" baseline="0">
                <a:solidFill>
                  <a:schemeClr val="lt1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5" name="AutoShape 35"/>
          <p:cNvSpPr/>
          <p:nvPr/>
        </p:nvSpPr>
        <p:spPr>
          <a:xfrm>
            <a:off x="4307005" y="3991485"/>
            <a:ext cx="421131" cy="421128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rgbClr val="FFFFFF"/>
            </a:solidFill>
            <a:prstDash val="solid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r>
              <a:rPr lang="en-US" sz="1200" b="1" i="0" u="none" baseline="0">
                <a:solidFill>
                  <a:schemeClr val="lt1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6" name="AutoShape 36"/>
          <p:cNvSpPr/>
          <p:nvPr/>
        </p:nvSpPr>
        <p:spPr>
          <a:xfrm>
            <a:off x="8243356" y="4014261"/>
            <a:ext cx="421131" cy="421128"/>
          </a:xfrm>
          <a:prstGeom prst="ellipse">
            <a:avLst/>
          </a:prstGeom>
          <a:solidFill>
            <a:srgbClr val="778495"/>
          </a:solidFill>
          <a:ln w="28575" cap="flat" cmpd="sng">
            <a:solidFill>
              <a:srgbClr val="FFFFFF"/>
            </a:solidFill>
            <a:prstDash val="solid"/>
          </a:ln>
        </p:spPr>
        <p:txBody>
          <a:bodyPr vert="horz" wrap="none" lIns="91440" tIns="45720" rIns="91440" bIns="45720" anchor="ctr">
            <a:noAutofit/>
          </a:bodyPr>
          <a:lstStyle/>
          <a:p>
            <a:pPr marL="0" algn="ctr"/>
            <a:r>
              <a:rPr lang="en-US" sz="1200" b="1" i="0" u="none" baseline="0">
                <a:solidFill>
                  <a:schemeClr val="lt1"/>
                </a:solidFill>
                <a:latin typeface="Arial"/>
                <a:ea typeface="Arial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1" y="2054907"/>
            <a:ext cx="1041400" cy="1305344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3600" b="1" i="0" u="none" baseline="0">
                <a:solidFill>
                  <a:srgbClr val="FFFFFF"/>
                </a:solidFill>
                <a:latin typeface="Arial"/>
                <a:ea typeface="Arial"/>
              </a:rPr>
              <a:t>02.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"/>
          </p:nvPr>
        </p:nvSpPr>
        <p:spPr>
          <a:xfrm>
            <a:off x="660401" y="3516800"/>
            <a:ext cx="5078199" cy="1195269"/>
          </a:xfr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sz="2000" b="0" i="0" u="none" baseline="0" dirty="0">
                <a:solidFill>
                  <a:srgbClr val="FFFFFF"/>
                </a:solidFill>
                <a:latin typeface="微软雅黑"/>
                <a:ea typeface="微软雅黑"/>
              </a:rPr>
              <a:t>Common Python Operators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List Ordering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5956339" y="-48282"/>
            <a:ext cx="6216321" cy="1449603"/>
          </a:xfrm>
          <a:custGeom>
            <a:avLst/>
            <a:gdLst/>
            <a:ahLst/>
            <a:cxnLst/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45000"/>
              <a:lumMod val="8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Freeform 4"/>
          <p:cNvSpPr/>
          <p:nvPr/>
        </p:nvSpPr>
        <p:spPr>
          <a:xfrm flipH="1">
            <a:off x="5112864" y="5815596"/>
            <a:ext cx="7102293" cy="1014301"/>
          </a:xfrm>
          <a:custGeom>
            <a:avLst/>
            <a:gdLst/>
            <a:ahLst/>
            <a:cxnLst/>
            <a:rect l="l" t="t" r="r" b="b"/>
            <a:pathLst>
              <a:path w="6216319" h="1449603">
                <a:moveTo>
                  <a:pt x="0" y="147399"/>
                </a:moveTo>
                <a:cubicBezTo>
                  <a:pt x="229007" y="145469"/>
                  <a:pt x="222661" y="142579"/>
                  <a:pt x="323681" y="340339"/>
                </a:cubicBezTo>
                <a:cubicBezTo>
                  <a:pt x="1138279" y="-367925"/>
                  <a:pt x="1885444" y="174450"/>
                  <a:pt x="2265770" y="655926"/>
                </a:cubicBezTo>
                <a:cubicBezTo>
                  <a:pt x="2462677" y="479250"/>
                  <a:pt x="2932015" y="355171"/>
                  <a:pt x="3244906" y="639742"/>
                </a:cubicBezTo>
                <a:cubicBezTo>
                  <a:pt x="3517337" y="171753"/>
                  <a:pt x="4733841" y="449580"/>
                  <a:pt x="4628644" y="1181909"/>
                </a:cubicBezTo>
                <a:cubicBezTo>
                  <a:pt x="4984694" y="1080758"/>
                  <a:pt x="5181328" y="1161569"/>
                  <a:pt x="5356927" y="1335657"/>
                </a:cubicBezTo>
                <a:cubicBezTo>
                  <a:pt x="5451606" y="1194156"/>
                  <a:pt x="6105728" y="1026010"/>
                  <a:pt x="6216319" y="1449603"/>
                </a:cubicBezTo>
                <a:lnTo>
                  <a:pt x="0" y="1449603"/>
                </a:lnTo>
                <a:lnTo>
                  <a:pt x="0" y="147399"/>
                </a:lnTo>
                <a:close/>
              </a:path>
            </a:pathLst>
          </a:custGeom>
          <a:solidFill>
            <a:srgbClr val="FFFFFF">
              <a:alpha val="10000"/>
              <a:lumMod val="75000"/>
            </a:srgb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 rot="607256">
            <a:off x="167218" y="3398973"/>
            <a:ext cx="5587376" cy="3547626"/>
          </a:xfrm>
          <a:custGeom>
            <a:avLst/>
            <a:gdLst/>
            <a:ahLst/>
            <a:cxnLst/>
            <a:rect l="l" t="t" r="r" b="b"/>
            <a:pathLst>
              <a:path w="1296" h="439">
                <a:moveTo>
                  <a:pt x="0" y="421"/>
                </a:moveTo>
                <a:cubicBezTo>
                  <a:pt x="0" y="421"/>
                  <a:pt x="22" y="424"/>
                  <a:pt x="61" y="427"/>
                </a:cubicBezTo>
                <a:cubicBezTo>
                  <a:pt x="99" y="430"/>
                  <a:pt x="154" y="433"/>
                  <a:pt x="221" y="433"/>
                </a:cubicBezTo>
                <a:cubicBezTo>
                  <a:pt x="287" y="433"/>
                  <a:pt x="365" y="430"/>
                  <a:pt x="447" y="422"/>
                </a:cubicBezTo>
                <a:cubicBezTo>
                  <a:pt x="488" y="417"/>
                  <a:pt x="531" y="412"/>
                  <a:pt x="573" y="404"/>
                </a:cubicBezTo>
                <a:cubicBezTo>
                  <a:pt x="616" y="397"/>
                  <a:pt x="660" y="388"/>
                  <a:pt x="702" y="377"/>
                </a:cubicBezTo>
                <a:cubicBezTo>
                  <a:pt x="745" y="366"/>
                  <a:pt x="787" y="353"/>
                  <a:pt x="828" y="338"/>
                </a:cubicBezTo>
                <a:cubicBezTo>
                  <a:pt x="868" y="323"/>
                  <a:pt x="907" y="306"/>
                  <a:pt x="944" y="288"/>
                </a:cubicBezTo>
                <a:cubicBezTo>
                  <a:pt x="981" y="269"/>
                  <a:pt x="1015" y="249"/>
                  <a:pt x="1047" y="229"/>
                </a:cubicBezTo>
                <a:cubicBezTo>
                  <a:pt x="1078" y="208"/>
                  <a:pt x="1106" y="186"/>
                  <a:pt x="1131" y="165"/>
                </a:cubicBezTo>
                <a:cubicBezTo>
                  <a:pt x="1156" y="143"/>
                  <a:pt x="1177" y="122"/>
                  <a:pt x="1195" y="102"/>
                </a:cubicBezTo>
                <a:cubicBezTo>
                  <a:pt x="1204" y="93"/>
                  <a:pt x="1212" y="83"/>
                  <a:pt x="1219" y="74"/>
                </a:cubicBezTo>
                <a:cubicBezTo>
                  <a:pt x="1226" y="65"/>
                  <a:pt x="1233" y="57"/>
                  <a:pt x="1239" y="50"/>
                </a:cubicBezTo>
                <a:cubicBezTo>
                  <a:pt x="1244" y="42"/>
                  <a:pt x="1249" y="35"/>
                  <a:pt x="1253" y="29"/>
                </a:cubicBezTo>
                <a:cubicBezTo>
                  <a:pt x="1258" y="23"/>
                  <a:pt x="1261" y="18"/>
                  <a:pt x="1264" y="13"/>
                </a:cubicBezTo>
                <a:cubicBezTo>
                  <a:pt x="1270" y="5"/>
                  <a:pt x="1272" y="0"/>
                  <a:pt x="1272" y="0"/>
                </a:cubicBezTo>
                <a:cubicBezTo>
                  <a:pt x="1296" y="16"/>
                  <a:pt x="1296" y="16"/>
                  <a:pt x="1296" y="16"/>
                </a:cubicBezTo>
                <a:cubicBezTo>
                  <a:pt x="1296" y="16"/>
                  <a:pt x="1293" y="20"/>
                  <a:pt x="1287" y="29"/>
                </a:cubicBezTo>
                <a:cubicBezTo>
                  <a:pt x="1284" y="33"/>
                  <a:pt x="1280" y="39"/>
                  <a:pt x="1276" y="45"/>
                </a:cubicBezTo>
                <a:cubicBezTo>
                  <a:pt x="1271" y="51"/>
                  <a:pt x="1266" y="58"/>
                  <a:pt x="1260" y="66"/>
                </a:cubicBezTo>
                <a:cubicBezTo>
                  <a:pt x="1254" y="73"/>
                  <a:pt x="1247" y="82"/>
                  <a:pt x="1239" y="91"/>
                </a:cubicBezTo>
                <a:cubicBezTo>
                  <a:pt x="1231" y="100"/>
                  <a:pt x="1223" y="110"/>
                  <a:pt x="1213" y="120"/>
                </a:cubicBezTo>
                <a:cubicBezTo>
                  <a:pt x="1195" y="140"/>
                  <a:pt x="1172" y="161"/>
                  <a:pt x="1146" y="183"/>
                </a:cubicBezTo>
                <a:cubicBezTo>
                  <a:pt x="1120" y="204"/>
                  <a:pt x="1091" y="226"/>
                  <a:pt x="1058" y="247"/>
                </a:cubicBezTo>
                <a:cubicBezTo>
                  <a:pt x="1026" y="267"/>
                  <a:pt x="990" y="287"/>
                  <a:pt x="953" y="305"/>
                </a:cubicBezTo>
                <a:cubicBezTo>
                  <a:pt x="915" y="323"/>
                  <a:pt x="875" y="339"/>
                  <a:pt x="833" y="354"/>
                </a:cubicBezTo>
                <a:cubicBezTo>
                  <a:pt x="792" y="368"/>
                  <a:pt x="749" y="380"/>
                  <a:pt x="706" y="390"/>
                </a:cubicBezTo>
                <a:cubicBezTo>
                  <a:pt x="662" y="401"/>
                  <a:pt x="619" y="409"/>
                  <a:pt x="575" y="415"/>
                </a:cubicBezTo>
                <a:cubicBezTo>
                  <a:pt x="532" y="422"/>
                  <a:pt x="489" y="427"/>
                  <a:pt x="448" y="430"/>
                </a:cubicBezTo>
                <a:cubicBezTo>
                  <a:pt x="365" y="437"/>
                  <a:pt x="287" y="439"/>
                  <a:pt x="221" y="437"/>
                </a:cubicBezTo>
                <a:cubicBezTo>
                  <a:pt x="154" y="436"/>
                  <a:pt x="99" y="432"/>
                  <a:pt x="60" y="428"/>
                </a:cubicBezTo>
                <a:cubicBezTo>
                  <a:pt x="22" y="424"/>
                  <a:pt x="0" y="421"/>
                  <a:pt x="0" y="421"/>
                </a:cubicBezTo>
              </a:path>
            </a:pathLst>
          </a:custGeom>
          <a:solidFill>
            <a:srgbClr val="F0F0F0">
              <a:lumMod val="40000"/>
              <a:lumOff val="6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Freeform 6"/>
          <p:cNvSpPr/>
          <p:nvPr/>
        </p:nvSpPr>
        <p:spPr>
          <a:xfrm rot="607256">
            <a:off x="5158013" y="4034332"/>
            <a:ext cx="625101" cy="520157"/>
          </a:xfrm>
          <a:custGeom>
            <a:avLst/>
            <a:gdLst/>
            <a:ahLst/>
            <a:cxnLst/>
            <a:rect l="l" t="t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Freeform 7"/>
          <p:cNvSpPr/>
          <p:nvPr/>
        </p:nvSpPr>
        <p:spPr>
          <a:xfrm rot="607256">
            <a:off x="5158013" y="4034332"/>
            <a:ext cx="625101" cy="520157"/>
          </a:xfrm>
          <a:custGeom>
            <a:avLst/>
            <a:gdLst/>
            <a:ahLst/>
            <a:cxnLst/>
            <a:rect l="l" t="t" r="r" b="b"/>
            <a:pathLst>
              <a:path w="137" h="114">
                <a:moveTo>
                  <a:pt x="119" y="114"/>
                </a:moveTo>
                <a:lnTo>
                  <a:pt x="0" y="26"/>
                </a:lnTo>
                <a:lnTo>
                  <a:pt x="19" y="0"/>
                </a:lnTo>
                <a:lnTo>
                  <a:pt x="137" y="85"/>
                </a:lnTo>
                <a:lnTo>
                  <a:pt x="119" y="114"/>
                </a:lnTo>
              </a:path>
            </a:pathLst>
          </a:custGeom>
          <a:noFill/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Freeform 8"/>
          <p:cNvSpPr/>
          <p:nvPr/>
        </p:nvSpPr>
        <p:spPr>
          <a:xfrm rot="607256">
            <a:off x="4559078" y="3012675"/>
            <a:ext cx="1022062" cy="1104193"/>
          </a:xfrm>
          <a:custGeom>
            <a:avLst/>
            <a:gdLst/>
            <a:ahLst/>
            <a:cxnLst/>
            <a:rect l="l" t="t" r="r" b="b"/>
            <a:pathLst>
              <a:path w="95" h="102">
                <a:moveTo>
                  <a:pt x="95" y="26"/>
                </a:moveTo>
                <a:cubicBezTo>
                  <a:pt x="95" y="26"/>
                  <a:pt x="79" y="15"/>
                  <a:pt x="82" y="0"/>
                </a:cubicBezTo>
                <a:cubicBezTo>
                  <a:pt x="82" y="0"/>
                  <a:pt x="16" y="28"/>
                  <a:pt x="0" y="102"/>
                </a:cubicBezTo>
                <a:cubicBezTo>
                  <a:pt x="0" y="102"/>
                  <a:pt x="46" y="60"/>
                  <a:pt x="82" y="67"/>
                </a:cubicBezTo>
                <a:lnTo>
                  <a:pt x="95" y="26"/>
                </a:lnTo>
                <a:close/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Freeform 9"/>
          <p:cNvSpPr/>
          <p:nvPr/>
        </p:nvSpPr>
        <p:spPr>
          <a:xfrm rot="607256">
            <a:off x="5810096" y="4160527"/>
            <a:ext cx="775673" cy="1231949"/>
          </a:xfrm>
          <a:custGeom>
            <a:avLst/>
            <a:gdLst/>
            <a:ahLst/>
            <a:cxnLst/>
            <a:rect l="l" t="t" r="r" b="b"/>
            <a:pathLst>
              <a:path w="72" h="114">
                <a:moveTo>
                  <a:pt x="44" y="0"/>
                </a:moveTo>
                <a:cubicBezTo>
                  <a:pt x="44" y="0"/>
                  <a:pt x="58" y="12"/>
                  <a:pt x="72" y="4"/>
                </a:cubicBezTo>
                <a:cubicBezTo>
                  <a:pt x="72" y="4"/>
                  <a:pt x="66" y="76"/>
                  <a:pt x="0" y="114"/>
                </a:cubicBezTo>
                <a:cubicBezTo>
                  <a:pt x="0" y="114"/>
                  <a:pt x="26" y="57"/>
                  <a:pt x="8" y="25"/>
                </a:cubicBezTo>
                <a:cubicBezTo>
                  <a:pt x="44" y="0"/>
                  <a:pt x="44" y="0"/>
                  <a:pt x="44" y="0"/>
                </a:cubicBezTo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0" name="Freeform 10"/>
          <p:cNvSpPr/>
          <p:nvPr/>
        </p:nvSpPr>
        <p:spPr>
          <a:xfrm rot="607256">
            <a:off x="5444803" y="1906991"/>
            <a:ext cx="2094316" cy="2678352"/>
          </a:xfrm>
          <a:custGeom>
            <a:avLst/>
            <a:gdLst/>
            <a:ahLst/>
            <a:cxnLst/>
            <a:rect l="l" t="t" r="r" b="b"/>
            <a:pathLst>
              <a:path w="194" h="248">
                <a:moveTo>
                  <a:pt x="50" y="248"/>
                </a:moveTo>
                <a:cubicBezTo>
                  <a:pt x="80" y="233"/>
                  <a:pt x="106" y="213"/>
                  <a:pt x="140" y="167"/>
                </a:cubicBezTo>
                <a:cubicBezTo>
                  <a:pt x="194" y="92"/>
                  <a:pt x="193" y="0"/>
                  <a:pt x="193" y="0"/>
                </a:cubicBezTo>
                <a:cubicBezTo>
                  <a:pt x="193" y="0"/>
                  <a:pt x="105" y="27"/>
                  <a:pt x="50" y="101"/>
                </a:cubicBezTo>
                <a:cubicBezTo>
                  <a:pt x="17" y="148"/>
                  <a:pt x="6" y="179"/>
                  <a:pt x="0" y="212"/>
                </a:cubicBezTo>
                <a:cubicBezTo>
                  <a:pt x="50" y="248"/>
                  <a:pt x="50" y="248"/>
                  <a:pt x="50" y="248"/>
                </a:cubicBezTo>
              </a:path>
            </a:pathLst>
          </a:custGeom>
          <a:solidFill>
            <a:srgbClr val="FFFFFF">
              <a:lumMod val="9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1" name="Freeform 11"/>
          <p:cNvSpPr/>
          <p:nvPr/>
        </p:nvSpPr>
        <p:spPr>
          <a:xfrm rot="607256">
            <a:off x="5268481" y="3898154"/>
            <a:ext cx="693542" cy="547534"/>
          </a:xfrm>
          <a:custGeom>
            <a:avLst/>
            <a:gdLst/>
            <a:ahLst/>
            <a:cxnLst/>
            <a:rect l="l" t="t" r="r" b="b"/>
            <a:pathLst>
              <a:path w="64" h="51">
                <a:moveTo>
                  <a:pt x="3" y="0"/>
                </a:moveTo>
                <a:cubicBezTo>
                  <a:pt x="2" y="5"/>
                  <a:pt x="1" y="10"/>
                  <a:pt x="0" y="15"/>
                </a:cubicBezTo>
                <a:cubicBezTo>
                  <a:pt x="50" y="51"/>
                  <a:pt x="50" y="51"/>
                  <a:pt x="50" y="51"/>
                </a:cubicBezTo>
                <a:cubicBezTo>
                  <a:pt x="55" y="49"/>
                  <a:pt x="59" y="46"/>
                  <a:pt x="64" y="4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2" name="Freeform 12"/>
          <p:cNvSpPr/>
          <p:nvPr/>
        </p:nvSpPr>
        <p:spPr>
          <a:xfrm rot="607256">
            <a:off x="6923804" y="2037959"/>
            <a:ext cx="766547" cy="839551"/>
          </a:xfrm>
          <a:custGeom>
            <a:avLst/>
            <a:gdLst/>
            <a:ahLst/>
            <a:cxnLst/>
            <a:rect l="l" t="t" r="r" b="b"/>
            <a:pathLst>
              <a:path w="71" h="78">
                <a:moveTo>
                  <a:pt x="59" y="78"/>
                </a:moveTo>
                <a:cubicBezTo>
                  <a:pt x="71" y="34"/>
                  <a:pt x="70" y="0"/>
                  <a:pt x="70" y="0"/>
                </a:cubicBezTo>
                <a:cubicBezTo>
                  <a:pt x="70" y="0"/>
                  <a:pt x="37" y="10"/>
                  <a:pt x="0" y="34"/>
                </a:cubicBezTo>
                <a:cubicBezTo>
                  <a:pt x="59" y="78"/>
                  <a:pt x="59" y="78"/>
                  <a:pt x="59" y="78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3" name="Freeform 13"/>
          <p:cNvSpPr/>
          <p:nvPr/>
        </p:nvSpPr>
        <p:spPr>
          <a:xfrm rot="607256">
            <a:off x="5182590" y="3583393"/>
            <a:ext cx="866927" cy="1168071"/>
          </a:xfrm>
          <a:custGeom>
            <a:avLst/>
            <a:gdLst/>
            <a:ahLst/>
            <a:cxnLst/>
            <a:rect l="l" t="t" r="r" b="b"/>
            <a:pathLst>
              <a:path w="80" h="108">
                <a:moveTo>
                  <a:pt x="33" y="52"/>
                </a:moveTo>
                <a:cubicBezTo>
                  <a:pt x="12" y="81"/>
                  <a:pt x="0" y="108"/>
                  <a:pt x="0" y="108"/>
                </a:cubicBezTo>
                <a:cubicBezTo>
                  <a:pt x="0" y="108"/>
                  <a:pt x="22" y="88"/>
                  <a:pt x="43" y="59"/>
                </a:cubicBezTo>
                <a:cubicBezTo>
                  <a:pt x="65" y="30"/>
                  <a:pt x="80" y="4"/>
                  <a:pt x="77" y="2"/>
                </a:cubicBezTo>
                <a:cubicBezTo>
                  <a:pt x="74" y="0"/>
                  <a:pt x="55" y="22"/>
                  <a:pt x="33" y="52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4" name="Freeform 14"/>
          <p:cNvSpPr/>
          <p:nvPr/>
        </p:nvSpPr>
        <p:spPr>
          <a:xfrm rot="607256">
            <a:off x="6446718" y="2728556"/>
            <a:ext cx="647914" cy="638789"/>
          </a:xfrm>
          <a:custGeom>
            <a:avLst/>
            <a:gdLst/>
            <a:ahLst/>
            <a:cxnLst/>
            <a:rect l="l" t="t" r="r" b="b"/>
            <a:pathLst>
              <a:path w="60" h="59">
                <a:moveTo>
                  <a:pt x="51" y="45"/>
                </a:moveTo>
                <a:cubicBezTo>
                  <a:pt x="43" y="57"/>
                  <a:pt x="26" y="59"/>
                  <a:pt x="15" y="51"/>
                </a:cubicBezTo>
                <a:cubicBezTo>
                  <a:pt x="3" y="42"/>
                  <a:pt x="0" y="26"/>
                  <a:pt x="9" y="14"/>
                </a:cubicBezTo>
                <a:cubicBezTo>
                  <a:pt x="17" y="2"/>
                  <a:pt x="34" y="0"/>
                  <a:pt x="45" y="8"/>
                </a:cubicBezTo>
                <a:cubicBezTo>
                  <a:pt x="57" y="17"/>
                  <a:pt x="60" y="33"/>
                  <a:pt x="51" y="45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5" name="Freeform 15"/>
          <p:cNvSpPr/>
          <p:nvPr/>
        </p:nvSpPr>
        <p:spPr>
          <a:xfrm rot="607256">
            <a:off x="6533413" y="2815250"/>
            <a:ext cx="474529" cy="465403"/>
          </a:xfrm>
          <a:custGeom>
            <a:avLst/>
            <a:gdLst/>
            <a:ahLst/>
            <a:cxnLst/>
            <a:rect l="l" t="t" r="r" b="b"/>
            <a:pathLst>
              <a:path w="44" h="43">
                <a:moveTo>
                  <a:pt x="38" y="33"/>
                </a:moveTo>
                <a:cubicBezTo>
                  <a:pt x="31" y="41"/>
                  <a:pt x="19" y="43"/>
                  <a:pt x="11" y="37"/>
                </a:cubicBezTo>
                <a:cubicBezTo>
                  <a:pt x="2" y="31"/>
                  <a:pt x="0" y="19"/>
                  <a:pt x="6" y="10"/>
                </a:cubicBezTo>
                <a:cubicBezTo>
                  <a:pt x="13" y="2"/>
                  <a:pt x="25" y="0"/>
                  <a:pt x="33" y="6"/>
                </a:cubicBezTo>
                <a:cubicBezTo>
                  <a:pt x="42" y="12"/>
                  <a:pt x="44" y="24"/>
                  <a:pt x="38" y="33"/>
                </a:cubicBezTo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16" name="Freeform 16"/>
          <p:cNvSpPr/>
          <p:nvPr/>
        </p:nvSpPr>
        <p:spPr>
          <a:xfrm rot="607256">
            <a:off x="5607770" y="4343363"/>
            <a:ext cx="159698" cy="118633"/>
          </a:xfrm>
          <a:custGeom>
            <a:avLst/>
            <a:gdLst/>
            <a:ahLst/>
            <a:cxnLst/>
            <a:rect l="l" t="t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7" name="Freeform 17"/>
          <p:cNvSpPr/>
          <p:nvPr/>
        </p:nvSpPr>
        <p:spPr>
          <a:xfrm rot="607256">
            <a:off x="5607770" y="4343363"/>
            <a:ext cx="159698" cy="118633"/>
          </a:xfrm>
          <a:custGeom>
            <a:avLst/>
            <a:gdLst/>
            <a:ahLst/>
            <a:cxnLst/>
            <a:rect l="l" t="t" r="r" b="b"/>
            <a:pathLst>
              <a:path w="35" h="26">
                <a:moveTo>
                  <a:pt x="0" y="0"/>
                </a:moveTo>
                <a:lnTo>
                  <a:pt x="0" y="0"/>
                </a:lnTo>
                <a:lnTo>
                  <a:pt x="35" y="26"/>
                </a:lnTo>
                <a:lnTo>
                  <a:pt x="33" y="26"/>
                </a:lnTo>
                <a:lnTo>
                  <a:pt x="0" y="0"/>
                </a:lnTo>
              </a:path>
            </a:pathLst>
          </a:cu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18" name="Freeform 18"/>
          <p:cNvSpPr/>
          <p:nvPr/>
        </p:nvSpPr>
        <p:spPr>
          <a:xfrm rot="607256">
            <a:off x="5458604" y="4298214"/>
            <a:ext cx="301144" cy="282893"/>
          </a:xfrm>
          <a:custGeom>
            <a:avLst/>
            <a:gdLst/>
            <a:ahLst/>
            <a:cxnLst/>
            <a:rect l="l" t="t" r="r" b="b"/>
            <a:pathLst>
              <a:path w="28" h="26">
                <a:moveTo>
                  <a:pt x="8" y="0"/>
                </a:moveTo>
                <a:cubicBezTo>
                  <a:pt x="6" y="2"/>
                  <a:pt x="5" y="5"/>
                  <a:pt x="3" y="7"/>
                </a:cubicBezTo>
                <a:cubicBezTo>
                  <a:pt x="2" y="8"/>
                  <a:pt x="1" y="9"/>
                  <a:pt x="0" y="11"/>
                </a:cubicBezTo>
                <a:cubicBezTo>
                  <a:pt x="20" y="26"/>
                  <a:pt x="20" y="26"/>
                  <a:pt x="20" y="26"/>
                </a:cubicBezTo>
                <a:cubicBezTo>
                  <a:pt x="28" y="14"/>
                  <a:pt x="28" y="14"/>
                  <a:pt x="28" y="14"/>
                </a:cubicBezTo>
                <a:cubicBezTo>
                  <a:pt x="13" y="3"/>
                  <a:pt x="13" y="3"/>
                  <a:pt x="13" y="3"/>
                </a:cubicBezTo>
                <a:cubicBezTo>
                  <a:pt x="8" y="0"/>
                  <a:pt x="8" y="0"/>
                  <a:pt x="8" y="0"/>
                </a:cubicBezTo>
              </a:path>
            </a:pathLst>
          </a:custGeom>
          <a:solidFill>
            <a:srgbClr val="FFFFFF">
              <a:lumMod val="65000"/>
            </a:srgbClr>
          </a:solidFill>
        </p:spPr>
        <p:txBody>
          <a:bodyPr vert="horz" wrap="square" lIns="91440" tIns="45720" rIns="91440" bIns="45720" anchor="ctr">
            <a:normAutofit fontScale="85000" lnSpcReduction="20000"/>
          </a:bodyPr>
          <a:lstStyle/>
          <a:p>
            <a:pPr marL="0" algn="ctr"/>
            <a:endParaRPr/>
          </a:p>
        </p:txBody>
      </p:sp>
      <p:sp>
        <p:nvSpPr>
          <p:cNvPr id="19" name="Freeform 19"/>
          <p:cNvSpPr/>
          <p:nvPr/>
        </p:nvSpPr>
        <p:spPr>
          <a:xfrm rot="607256">
            <a:off x="5556317" y="4306058"/>
            <a:ext cx="205324" cy="150572"/>
          </a:xfrm>
          <a:custGeom>
            <a:avLst/>
            <a:gdLst/>
            <a:ahLst/>
            <a:cxnLst/>
            <a:rect l="l" t="t" r="r" b="b"/>
            <a:pathLst>
              <a:path w="19" h="14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19" y="14"/>
                  <a:pt x="19" y="14"/>
                  <a:pt x="19" y="1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334E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0" name="Freeform 20"/>
          <p:cNvSpPr/>
          <p:nvPr/>
        </p:nvSpPr>
        <p:spPr>
          <a:xfrm rot="607256">
            <a:off x="5510003" y="4283775"/>
            <a:ext cx="54752" cy="77567"/>
          </a:xfrm>
          <a:custGeom>
            <a:avLst/>
            <a:gdLst/>
            <a:ahLst/>
            <a:cxnLst/>
            <a:rect l="l" t="t" r="r" b="b"/>
            <a:pathLst>
              <a:path w="5" h="7">
                <a:moveTo>
                  <a:pt x="5" y="0"/>
                </a:moveTo>
                <a:cubicBezTo>
                  <a:pt x="3" y="2"/>
                  <a:pt x="2" y="5"/>
                  <a:pt x="0" y="7"/>
                </a:cubicBezTo>
                <a:cubicBezTo>
                  <a:pt x="2" y="5"/>
                  <a:pt x="3" y="2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334E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1" name="Freeform 21"/>
          <p:cNvSpPr/>
          <p:nvPr/>
        </p:nvSpPr>
        <p:spPr>
          <a:xfrm rot="607256">
            <a:off x="7017285" y="2118433"/>
            <a:ext cx="570347" cy="1742980"/>
          </a:xfrm>
          <a:custGeom>
            <a:avLst/>
            <a:gdLst/>
            <a:ahLst/>
            <a:cxnLst/>
            <a:rect l="l" t="t" r="r" b="b"/>
            <a:pathLst>
              <a:path w="53" h="161">
                <a:moveTo>
                  <a:pt x="0" y="161"/>
                </a:moveTo>
                <a:cubicBezTo>
                  <a:pt x="0" y="161"/>
                  <a:pt x="0" y="161"/>
                  <a:pt x="0" y="161"/>
                </a:cubicBezTo>
                <a:cubicBezTo>
                  <a:pt x="0" y="161"/>
                  <a:pt x="0" y="161"/>
                  <a:pt x="0" y="161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0" y="160"/>
                </a:moveTo>
                <a:cubicBezTo>
                  <a:pt x="0" y="160"/>
                  <a:pt x="0" y="160"/>
                  <a:pt x="0" y="160"/>
                </a:cubicBezTo>
                <a:cubicBezTo>
                  <a:pt x="0" y="160"/>
                  <a:pt x="0" y="160"/>
                  <a:pt x="0" y="160"/>
                </a:cubicBezTo>
                <a:moveTo>
                  <a:pt x="1" y="159"/>
                </a:moveTo>
                <a:cubicBezTo>
                  <a:pt x="1" y="159"/>
                  <a:pt x="1" y="159"/>
                  <a:pt x="1" y="159"/>
                </a:cubicBezTo>
                <a:cubicBezTo>
                  <a:pt x="1" y="159"/>
                  <a:pt x="1" y="159"/>
                  <a:pt x="1" y="159"/>
                </a:cubicBezTo>
                <a:moveTo>
                  <a:pt x="7" y="150"/>
                </a:moveTo>
                <a:cubicBezTo>
                  <a:pt x="7" y="150"/>
                  <a:pt x="7" y="150"/>
                  <a:pt x="7" y="150"/>
                </a:cubicBezTo>
                <a:cubicBezTo>
                  <a:pt x="7" y="150"/>
                  <a:pt x="7" y="150"/>
                  <a:pt x="7" y="150"/>
                </a:cubicBezTo>
                <a:moveTo>
                  <a:pt x="7" y="149"/>
                </a:moveTo>
                <a:cubicBezTo>
                  <a:pt x="7" y="149"/>
                  <a:pt x="7" y="149"/>
                  <a:pt x="7" y="149"/>
                </a:cubicBezTo>
                <a:cubicBezTo>
                  <a:pt x="7" y="149"/>
                  <a:pt x="7" y="149"/>
                  <a:pt x="7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9"/>
                </a:moveTo>
                <a:cubicBezTo>
                  <a:pt x="8" y="149"/>
                  <a:pt x="8" y="149"/>
                  <a:pt x="8" y="149"/>
                </a:cubicBezTo>
                <a:cubicBezTo>
                  <a:pt x="8" y="149"/>
                  <a:pt x="8" y="149"/>
                  <a:pt x="8" y="149"/>
                </a:cubicBezTo>
                <a:moveTo>
                  <a:pt x="8" y="148"/>
                </a:moveTo>
                <a:cubicBezTo>
                  <a:pt x="8" y="148"/>
                  <a:pt x="8" y="148"/>
                  <a:pt x="8" y="148"/>
                </a:cubicBezTo>
                <a:cubicBezTo>
                  <a:pt x="8" y="148"/>
                  <a:pt x="8" y="148"/>
                  <a:pt x="8" y="148"/>
                </a:cubicBezTo>
                <a:moveTo>
                  <a:pt x="53" y="0"/>
                </a:moveTo>
                <a:cubicBezTo>
                  <a:pt x="52" y="21"/>
                  <a:pt x="46" y="89"/>
                  <a:pt x="8" y="148"/>
                </a:cubicBezTo>
                <a:cubicBezTo>
                  <a:pt x="46" y="89"/>
                  <a:pt x="52" y="21"/>
                  <a:pt x="53" y="0"/>
                </a:cubicBezTo>
              </a:path>
            </a:pathLst>
          </a:custGeom>
          <a:solidFill>
            <a:srgbClr val="F1F1F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2" name="Freeform 22"/>
          <p:cNvSpPr/>
          <p:nvPr/>
        </p:nvSpPr>
        <p:spPr>
          <a:xfrm rot="607256">
            <a:off x="5864992" y="1975331"/>
            <a:ext cx="1665414" cy="2573407"/>
          </a:xfrm>
          <a:custGeom>
            <a:avLst/>
            <a:gdLst/>
            <a:ahLst/>
            <a:cxnLst/>
            <a:rect l="l" t="t" r="r" b="b"/>
            <a:pathLst>
              <a:path w="154" h="238">
                <a:moveTo>
                  <a:pt x="154" y="0"/>
                </a:moveTo>
                <a:cubicBezTo>
                  <a:pt x="154" y="2"/>
                  <a:pt x="154" y="5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9"/>
                  <a:pt x="154" y="9"/>
                  <a:pt x="154" y="9"/>
                </a:cubicBezTo>
                <a:cubicBezTo>
                  <a:pt x="153" y="14"/>
                  <a:pt x="153" y="20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7"/>
                  <a:pt x="152" y="27"/>
                </a:cubicBezTo>
                <a:cubicBezTo>
                  <a:pt x="152" y="27"/>
                  <a:pt x="152" y="28"/>
                  <a:pt x="152" y="28"/>
                </a:cubicBezTo>
                <a:cubicBezTo>
                  <a:pt x="152" y="28"/>
                  <a:pt x="152" y="28"/>
                  <a:pt x="152" y="28"/>
                </a:cubicBezTo>
                <a:cubicBezTo>
                  <a:pt x="150" y="40"/>
                  <a:pt x="148" y="56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4"/>
                </a:cubicBezTo>
                <a:cubicBezTo>
                  <a:pt x="143" y="74"/>
                  <a:pt x="143" y="74"/>
                  <a:pt x="143" y="75"/>
                </a:cubicBezTo>
                <a:cubicBezTo>
                  <a:pt x="143" y="75"/>
                  <a:pt x="143" y="75"/>
                  <a:pt x="143" y="75"/>
                </a:cubicBezTo>
                <a:cubicBezTo>
                  <a:pt x="113" y="53"/>
                  <a:pt x="113" y="53"/>
                  <a:pt x="113" y="53"/>
                </a:cubicBezTo>
                <a:cubicBezTo>
                  <a:pt x="95" y="77"/>
                  <a:pt x="95" y="77"/>
                  <a:pt x="95" y="77"/>
                </a:cubicBezTo>
                <a:cubicBezTo>
                  <a:pt x="102" y="82"/>
                  <a:pt x="106" y="90"/>
                  <a:pt x="106" y="98"/>
                </a:cubicBezTo>
                <a:cubicBezTo>
                  <a:pt x="106" y="98"/>
                  <a:pt x="106" y="98"/>
                  <a:pt x="106" y="98"/>
                </a:cubicBezTo>
                <a:cubicBezTo>
                  <a:pt x="106" y="104"/>
                  <a:pt x="105" y="109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101" y="114"/>
                  <a:pt x="101" y="114"/>
                  <a:pt x="101" y="114"/>
                </a:cubicBezTo>
                <a:cubicBezTo>
                  <a:pt x="96" y="121"/>
                  <a:pt x="88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80" y="125"/>
                  <a:pt x="80" y="125"/>
                  <a:pt x="80" y="125"/>
                </a:cubicBezTo>
                <a:cubicBezTo>
                  <a:pt x="75" y="125"/>
                  <a:pt x="69" y="123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65" y="120"/>
                  <a:pt x="65" y="120"/>
                  <a:pt x="65" y="120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0" y="167"/>
                  <a:pt x="30" y="167"/>
                  <a:pt x="30" y="167"/>
                </a:cubicBezTo>
                <a:cubicBezTo>
                  <a:pt x="31" y="169"/>
                  <a:pt x="27" y="177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89"/>
                  <a:pt x="20" y="189"/>
                </a:cubicBezTo>
                <a:cubicBezTo>
                  <a:pt x="20" y="189"/>
                  <a:pt x="20" y="190"/>
                  <a:pt x="20" y="190"/>
                </a:cubicBezTo>
                <a:cubicBezTo>
                  <a:pt x="20" y="190"/>
                  <a:pt x="20" y="190"/>
                  <a:pt x="20" y="190"/>
                </a:cubicBezTo>
                <a:cubicBezTo>
                  <a:pt x="17" y="195"/>
                  <a:pt x="13" y="200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9" y="206"/>
                  <a:pt x="9" y="206"/>
                  <a:pt x="9" y="206"/>
                </a:cubicBezTo>
                <a:cubicBezTo>
                  <a:pt x="6" y="210"/>
                  <a:pt x="3" y="215"/>
                  <a:pt x="0" y="219"/>
                </a:cubicBezTo>
                <a:cubicBezTo>
                  <a:pt x="25" y="238"/>
                  <a:pt x="25" y="238"/>
                  <a:pt x="25" y="238"/>
                </a:cubicBezTo>
                <a:cubicBezTo>
                  <a:pt x="26" y="237"/>
                  <a:pt x="28" y="236"/>
                  <a:pt x="29" y="235"/>
                </a:cubicBezTo>
                <a:cubicBezTo>
                  <a:pt x="41" y="228"/>
                  <a:pt x="52" y="219"/>
                  <a:pt x="64" y="208"/>
                </a:cubicBezTo>
                <a:cubicBezTo>
                  <a:pt x="75" y="197"/>
                  <a:pt x="87" y="183"/>
                  <a:pt x="101" y="165"/>
                </a:cubicBezTo>
                <a:cubicBezTo>
                  <a:pt x="101" y="165"/>
                  <a:pt x="101" y="165"/>
                  <a:pt x="101" y="165"/>
                </a:cubicBezTo>
                <a:cubicBezTo>
                  <a:pt x="101" y="165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4"/>
                  <a:pt x="101" y="164"/>
                  <a:pt x="101" y="164"/>
                </a:cubicBezTo>
                <a:cubicBezTo>
                  <a:pt x="101" y="163"/>
                  <a:pt x="101" y="163"/>
                  <a:pt x="102" y="163"/>
                </a:cubicBezTo>
                <a:cubicBezTo>
                  <a:pt x="102" y="163"/>
                  <a:pt x="102" y="163"/>
                  <a:pt x="102" y="163"/>
                </a:cubicBezTo>
                <a:cubicBezTo>
                  <a:pt x="104" y="160"/>
                  <a:pt x="106" y="157"/>
                  <a:pt x="108" y="154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08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09" y="153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09" y="152"/>
                  <a:pt x="109" y="152"/>
                  <a:pt x="109" y="152"/>
                </a:cubicBezTo>
                <a:cubicBezTo>
                  <a:pt x="147" y="93"/>
                  <a:pt x="153" y="25"/>
                  <a:pt x="154" y="4"/>
                </a:cubicBezTo>
                <a:cubicBezTo>
                  <a:pt x="154" y="2"/>
                  <a:pt x="154" y="1"/>
                  <a:pt x="154" y="0"/>
                </a:cubicBezTo>
              </a:path>
            </a:pathLst>
          </a:custGeom>
          <a:solidFill>
            <a:srgbClr val="FFFFFF">
              <a:lumMod val="8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3" name="Freeform 23"/>
          <p:cNvSpPr/>
          <p:nvPr/>
        </p:nvSpPr>
        <p:spPr>
          <a:xfrm rot="607256">
            <a:off x="7546468" y="2220048"/>
            <a:ext cx="118633" cy="711794"/>
          </a:xfrm>
          <a:custGeom>
            <a:avLst/>
            <a:gdLst/>
            <a:ahLst/>
            <a:cxnLst/>
            <a:rect l="l" t="t" r="r" b="b"/>
            <a:pathLst>
              <a:path w="11" h="66">
                <a:moveTo>
                  <a:pt x="0" y="65"/>
                </a:moveTo>
                <a:cubicBezTo>
                  <a:pt x="0" y="65"/>
                  <a:pt x="0" y="65"/>
                  <a:pt x="0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0" y="65"/>
                </a:move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moveTo>
                  <a:pt x="9" y="19"/>
                </a:move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9"/>
                  <a:pt x="9" y="19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9" y="18"/>
                </a:move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9" y="18"/>
                  <a:pt x="9" y="18"/>
                </a:cubicBezTo>
                <a:moveTo>
                  <a:pt x="11" y="0"/>
                </a:moveTo>
                <a:cubicBezTo>
                  <a:pt x="10" y="5"/>
                  <a:pt x="10" y="11"/>
                  <a:pt x="9" y="18"/>
                </a:cubicBezTo>
                <a:cubicBezTo>
                  <a:pt x="10" y="11"/>
                  <a:pt x="10" y="5"/>
                  <a:pt x="11" y="0"/>
                </a:cubicBezTo>
                <a:moveTo>
                  <a:pt x="11" y="0"/>
                </a:move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</a:path>
            </a:pathLst>
          </a:custGeom>
          <a:solidFill>
            <a:srgbClr val="F19700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4" name="Freeform 24"/>
          <p:cNvSpPr/>
          <p:nvPr/>
        </p:nvSpPr>
        <p:spPr>
          <a:xfrm rot="607256">
            <a:off x="5846740" y="3661786"/>
            <a:ext cx="223576" cy="419777"/>
          </a:xfrm>
          <a:custGeom>
            <a:avLst/>
            <a:gdLst/>
            <a:ahLst/>
            <a:cxnLst/>
            <a:rect l="l" t="t" r="r" b="b"/>
            <a:pathLst>
              <a:path w="21" h="39"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0" y="39"/>
                </a:move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moveTo>
                  <a:pt x="11" y="23"/>
                </a:moveTo>
                <a:cubicBezTo>
                  <a:pt x="8" y="28"/>
                  <a:pt x="4" y="33"/>
                  <a:pt x="0" y="39"/>
                </a:cubicBezTo>
                <a:cubicBezTo>
                  <a:pt x="4" y="33"/>
                  <a:pt x="8" y="28"/>
                  <a:pt x="11" y="23"/>
                </a:cubicBezTo>
                <a:moveTo>
                  <a:pt x="11" y="22"/>
                </a:moveTo>
                <a:cubicBezTo>
                  <a:pt x="11" y="22"/>
                  <a:pt x="11" y="23"/>
                  <a:pt x="11" y="23"/>
                </a:cubicBezTo>
                <a:cubicBezTo>
                  <a:pt x="11" y="23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11" y="22"/>
                </a:moveTo>
                <a:cubicBezTo>
                  <a:pt x="11" y="22"/>
                  <a:pt x="11" y="22"/>
                  <a:pt x="11" y="22"/>
                </a:cubicBezTo>
                <a:cubicBezTo>
                  <a:pt x="11" y="22"/>
                  <a:pt x="11" y="22"/>
                  <a:pt x="11" y="22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5F93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25" name="Freeform 25"/>
          <p:cNvSpPr/>
          <p:nvPr/>
        </p:nvSpPr>
        <p:spPr>
          <a:xfrm rot="607256">
            <a:off x="5755694" y="4476306"/>
            <a:ext cx="13688" cy="0"/>
          </a:xfrm>
          <a:custGeom>
            <a:avLst/>
            <a:gdLst/>
            <a:ahLst/>
            <a:cxnLst/>
            <a:rect l="l" t="t" r="r" b="b"/>
            <a:pathLst>
              <a:path w="1">
                <a:moveTo>
                  <a:pt x="1" y="0"/>
                </a:moveTo>
                <a:cubicBezTo>
                  <a:pt x="1" y="0"/>
                  <a:pt x="1" y="0"/>
                  <a:pt x="0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FCFDF2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6" name="Freeform 26"/>
          <p:cNvSpPr/>
          <p:nvPr/>
        </p:nvSpPr>
        <p:spPr>
          <a:xfrm rot="607256">
            <a:off x="5758003" y="4450227"/>
            <a:ext cx="77567" cy="31939"/>
          </a:xfrm>
          <a:custGeom>
            <a:avLst/>
            <a:gdLst/>
            <a:ahLst/>
            <a:cxnLst/>
            <a:rect l="l" t="t" r="r" b="b"/>
            <a:pathLst>
              <a:path w="7" h="3">
                <a:moveTo>
                  <a:pt x="7" y="0"/>
                </a:moveTo>
                <a:cubicBezTo>
                  <a:pt x="5" y="1"/>
                  <a:pt x="2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" y="3"/>
                  <a:pt x="1" y="3"/>
                  <a:pt x="1" y="3"/>
                </a:cubicBezTo>
                <a:cubicBezTo>
                  <a:pt x="3" y="2"/>
                  <a:pt x="5" y="1"/>
                  <a:pt x="7" y="0"/>
                </a:cubicBezTo>
              </a:path>
            </a:pathLst>
          </a:custGeom>
          <a:solidFill>
            <a:srgbClr val="006494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7" name="Freeform 27"/>
          <p:cNvSpPr/>
          <p:nvPr/>
        </p:nvSpPr>
        <p:spPr>
          <a:xfrm rot="607256">
            <a:off x="5906964" y="4429223"/>
            <a:ext cx="13688" cy="9126"/>
          </a:xfrm>
          <a:custGeom>
            <a:avLst/>
            <a:gdLst/>
            <a:ahLst/>
            <a:cxnLst/>
            <a:rect l="l" t="t" r="r" b="b"/>
            <a:pathLst>
              <a:path w="1" h="1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</a:path>
            </a:pathLst>
          </a:custGeom>
          <a:solidFill>
            <a:srgbClr val="FCFDF2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8" name="Freeform 28"/>
          <p:cNvSpPr/>
          <p:nvPr/>
        </p:nvSpPr>
        <p:spPr>
          <a:xfrm rot="607256">
            <a:off x="5897214" y="4436273"/>
            <a:ext cx="9126" cy="0"/>
          </a:xfrm>
          <a:custGeom>
            <a:avLst/>
            <a:gdLst/>
            <a:ahLst/>
            <a:cxnLst/>
            <a:rect l="l" t="t" r="r" b="b"/>
            <a:pathLst>
              <a:path w="1">
                <a:moveTo>
                  <a:pt x="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EEEFE5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29" name="Freeform 29"/>
          <p:cNvSpPr/>
          <p:nvPr/>
        </p:nvSpPr>
        <p:spPr>
          <a:xfrm rot="607256">
            <a:off x="5840153" y="4430412"/>
            <a:ext cx="54752" cy="31939"/>
          </a:xfrm>
          <a:custGeom>
            <a:avLst/>
            <a:gdLst/>
            <a:ahLst/>
            <a:cxnLst/>
            <a:rect l="l" t="t" r="r" b="b"/>
            <a:pathLst>
              <a:path w="5" h="3">
                <a:moveTo>
                  <a:pt x="5" y="0"/>
                </a:moveTo>
                <a:cubicBezTo>
                  <a:pt x="3" y="1"/>
                  <a:pt x="2" y="2"/>
                  <a:pt x="0" y="3"/>
                </a:cubicBezTo>
                <a:cubicBezTo>
                  <a:pt x="2" y="2"/>
                  <a:pt x="3" y="1"/>
                  <a:pt x="5" y="0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6494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0" name="Freeform 30"/>
          <p:cNvSpPr/>
          <p:nvPr/>
        </p:nvSpPr>
        <p:spPr>
          <a:xfrm rot="607256">
            <a:off x="7236257" y="2064820"/>
            <a:ext cx="442590" cy="839551"/>
          </a:xfrm>
          <a:custGeom>
            <a:avLst/>
            <a:gdLst/>
            <a:ahLst/>
            <a:cxnLst/>
            <a:rect l="l" t="t" r="r" b="b"/>
            <a:pathLst>
              <a:path w="41" h="78"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30" y="77"/>
                </a:move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moveTo>
                  <a:pt x="0" y="56"/>
                </a:move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0" y="56"/>
                  <a:pt x="0" y="56"/>
                  <a:pt x="0" y="56"/>
                </a:cubicBezTo>
                <a:moveTo>
                  <a:pt x="39" y="31"/>
                </a:moveTo>
                <a:cubicBezTo>
                  <a:pt x="37" y="43"/>
                  <a:pt x="35" y="59"/>
                  <a:pt x="30" y="77"/>
                </a:cubicBezTo>
                <a:cubicBezTo>
                  <a:pt x="35" y="59"/>
                  <a:pt x="37" y="43"/>
                  <a:pt x="39" y="31"/>
                </a:cubicBezTo>
                <a:moveTo>
                  <a:pt x="39" y="30"/>
                </a:moveTo>
                <a:cubicBezTo>
                  <a:pt x="39" y="30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39" y="30"/>
                </a:move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moveTo>
                  <a:pt x="41" y="12"/>
                </a:move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moveTo>
                  <a:pt x="41" y="2"/>
                </a:moveTo>
                <a:cubicBezTo>
                  <a:pt x="41" y="4"/>
                  <a:pt x="41" y="7"/>
                  <a:pt x="41" y="12"/>
                </a:cubicBezTo>
                <a:cubicBezTo>
                  <a:pt x="41" y="8"/>
                  <a:pt x="41" y="5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2"/>
                  <a:pt x="41" y="2"/>
                </a:cubicBezTo>
                <a:moveTo>
                  <a:pt x="41" y="0"/>
                </a:moveTo>
                <a:cubicBezTo>
                  <a:pt x="41" y="0"/>
                  <a:pt x="41" y="0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F19700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1" name="Freeform 31"/>
          <p:cNvSpPr/>
          <p:nvPr/>
        </p:nvSpPr>
        <p:spPr>
          <a:xfrm rot="607256">
            <a:off x="7236257" y="2064820"/>
            <a:ext cx="442590" cy="839551"/>
          </a:xfrm>
          <a:custGeom>
            <a:avLst/>
            <a:gdLst/>
            <a:ahLst/>
            <a:cxnLst/>
            <a:rect l="l" t="t" r="r" b="b"/>
            <a:pathLst>
              <a:path w="41" h="78">
                <a:moveTo>
                  <a:pt x="41" y="0"/>
                </a:move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30" y="78"/>
                  <a:pt x="30" y="78"/>
                  <a:pt x="30" y="78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0" y="77"/>
                  <a:pt x="30" y="77"/>
                  <a:pt x="30" y="77"/>
                </a:cubicBezTo>
                <a:cubicBezTo>
                  <a:pt x="35" y="59"/>
                  <a:pt x="37" y="43"/>
                  <a:pt x="39" y="31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1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3"/>
                  <a:pt x="40" y="17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7"/>
                  <a:pt x="41" y="4"/>
                  <a:pt x="41" y="2"/>
                </a:cubicBezTo>
                <a:cubicBezTo>
                  <a:pt x="41" y="2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rgbClr val="000000">
              <a:lumMod val="50000"/>
              <a:lumOff val="5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2" name="Freeform 32"/>
          <p:cNvSpPr/>
          <p:nvPr/>
        </p:nvSpPr>
        <p:spPr>
          <a:xfrm rot="607256">
            <a:off x="6565829" y="3218836"/>
            <a:ext cx="392398" cy="118633"/>
          </a:xfrm>
          <a:custGeom>
            <a:avLst/>
            <a:gdLst/>
            <a:ahLst/>
            <a:cxnLst/>
            <a:rect l="l" t="t" r="r" b="b"/>
            <a:pathLst>
              <a:path w="36" h="11">
                <a:moveTo>
                  <a:pt x="15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cubicBezTo>
                  <a:pt x="15" y="11"/>
                  <a:pt x="15" y="11"/>
                  <a:pt x="15" y="11"/>
                </a:cubicBezTo>
                <a:moveTo>
                  <a:pt x="0" y="6"/>
                </a:moveTo>
                <a:cubicBezTo>
                  <a:pt x="0" y="6"/>
                  <a:pt x="0" y="6"/>
                  <a:pt x="0" y="6"/>
                </a:cubicBezTo>
                <a:cubicBezTo>
                  <a:pt x="0" y="6"/>
                  <a:pt x="0" y="6"/>
                  <a:pt x="0" y="6"/>
                </a:cubicBezTo>
                <a:moveTo>
                  <a:pt x="36" y="0"/>
                </a:moveTo>
                <a:cubicBezTo>
                  <a:pt x="31" y="7"/>
                  <a:pt x="23" y="11"/>
                  <a:pt x="15" y="11"/>
                </a:cubicBezTo>
                <a:cubicBezTo>
                  <a:pt x="23" y="11"/>
                  <a:pt x="31" y="7"/>
                  <a:pt x="36" y="0"/>
                </a:cubicBezTo>
                <a:moveTo>
                  <a:pt x="36" y="0"/>
                </a:move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6" y="0"/>
                  <a:pt x="36" y="0"/>
                </a:cubicBezTo>
              </a:path>
            </a:pathLst>
          </a:custGeom>
          <a:solidFill>
            <a:srgbClr val="F19700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3" name="Freeform 33"/>
          <p:cNvSpPr/>
          <p:nvPr/>
        </p:nvSpPr>
        <p:spPr>
          <a:xfrm rot="607256">
            <a:off x="6600718" y="2824846"/>
            <a:ext cx="442590" cy="520157"/>
          </a:xfrm>
          <a:custGeom>
            <a:avLst/>
            <a:gdLst/>
            <a:ahLst/>
            <a:cxnLst/>
            <a:rect l="l" t="t" r="r" b="b"/>
            <a:pathLst>
              <a:path w="41" h="48">
                <a:moveTo>
                  <a:pt x="30" y="0"/>
                </a:moveTo>
                <a:cubicBezTo>
                  <a:pt x="26" y="6"/>
                  <a:pt x="26" y="6"/>
                  <a:pt x="26" y="6"/>
                </a:cubicBezTo>
                <a:cubicBezTo>
                  <a:pt x="32" y="10"/>
                  <a:pt x="34" y="16"/>
                  <a:pt x="34" y="21"/>
                </a:cubicBezTo>
                <a:cubicBezTo>
                  <a:pt x="34" y="25"/>
                  <a:pt x="33" y="29"/>
                  <a:pt x="31" y="33"/>
                </a:cubicBezTo>
                <a:cubicBezTo>
                  <a:pt x="27" y="38"/>
                  <a:pt x="21" y="41"/>
                  <a:pt x="15" y="41"/>
                </a:cubicBezTo>
                <a:cubicBezTo>
                  <a:pt x="11" y="41"/>
                  <a:pt x="7" y="40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3"/>
                  <a:pt x="0" y="43"/>
                  <a:pt x="0" y="43"/>
                </a:cubicBezTo>
                <a:cubicBezTo>
                  <a:pt x="4" y="46"/>
                  <a:pt x="10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23" y="48"/>
                  <a:pt x="31" y="44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6" y="37"/>
                  <a:pt x="36" y="37"/>
                </a:cubicBezTo>
                <a:cubicBezTo>
                  <a:pt x="40" y="32"/>
                  <a:pt x="41" y="27"/>
                  <a:pt x="41" y="21"/>
                </a:cubicBezTo>
                <a:cubicBezTo>
                  <a:pt x="41" y="13"/>
                  <a:pt x="37" y="5"/>
                  <a:pt x="30" y="0"/>
                </a:cubicBezTo>
                <a:cubicBezTo>
                  <a:pt x="30" y="0"/>
                  <a:pt x="30" y="0"/>
                  <a:pt x="30" y="0"/>
                </a:cubicBezTo>
              </a:path>
            </a:pathLst>
          </a:custGeom>
          <a:solidFill>
            <a:srgbClr val="FFFFFF">
              <a:lumMod val="75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4" name="TextBox 34"/>
          <p:cNvSpPr txBox="1"/>
          <p:nvPr/>
        </p:nvSpPr>
        <p:spPr>
          <a:xfrm>
            <a:off x="684182" y="3580520"/>
            <a:ext cx="3493961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Sorts the list in ascending order in place. Example: `my_list.sort()`.</a:t>
            </a:r>
            <a:endParaRPr lang="en-US" sz="1100"/>
          </a:p>
        </p:txBody>
      </p:sp>
      <p:sp>
        <p:nvSpPr>
          <p:cNvPr id="35" name="AutoShape 35"/>
          <p:cNvSpPr/>
          <p:nvPr/>
        </p:nvSpPr>
        <p:spPr>
          <a:xfrm>
            <a:off x="684182" y="2957579"/>
            <a:ext cx="3493961" cy="420032"/>
          </a:xfrm>
          <a:prstGeom prst="rect">
            <a:avLst/>
          </a:prstGeom>
          <a:solidFill>
            <a:srgbClr val="FFFFFF">
              <a:lumMod val="50000"/>
            </a:srgbClr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l"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`sort()`</a:t>
            </a:r>
          </a:p>
        </p:txBody>
      </p:sp>
      <p:sp>
        <p:nvSpPr>
          <p:cNvPr id="36" name="Freeform 36"/>
          <p:cNvSpPr/>
          <p:nvPr/>
        </p:nvSpPr>
        <p:spPr>
          <a:xfrm>
            <a:off x="3788016" y="3039638"/>
            <a:ext cx="280735" cy="255914"/>
          </a:xfrm>
          <a:custGeom>
            <a:avLst/>
            <a:gdLst/>
            <a:ahLst/>
            <a:cxnLst/>
            <a:rect l="l" t="t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t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37" name="AutoShape 37"/>
          <p:cNvSpPr/>
          <p:nvPr/>
        </p:nvSpPr>
        <p:spPr>
          <a:xfrm rot="607256">
            <a:off x="7748734" y="2110605"/>
            <a:ext cx="4562" cy="4562"/>
          </a:xfrm>
          <a:prstGeom prst="rect">
            <a:avLst/>
          </a:prstGeom>
          <a:solidFill>
            <a:srgbClr val="FCFDF2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8" name="Freeform 38"/>
          <p:cNvSpPr/>
          <p:nvPr/>
        </p:nvSpPr>
        <p:spPr>
          <a:xfrm rot="607256">
            <a:off x="7749169" y="2110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39" name="AutoShape 39"/>
          <p:cNvSpPr/>
          <p:nvPr/>
        </p:nvSpPr>
        <p:spPr>
          <a:xfrm rot="607256">
            <a:off x="7748332" y="2110570"/>
            <a:ext cx="4562" cy="9126"/>
          </a:xfrm>
          <a:prstGeom prst="rect">
            <a:avLst/>
          </a:prstGeom>
          <a:solidFill>
            <a:srgbClr val="EEEFE5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0" name="AutoShape 40"/>
          <p:cNvSpPr/>
          <p:nvPr/>
        </p:nvSpPr>
        <p:spPr>
          <a:xfrm rot="607256">
            <a:off x="7748332" y="2110570"/>
            <a:ext cx="4562" cy="9126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1" name="AutoShape 41"/>
          <p:cNvSpPr/>
          <p:nvPr/>
        </p:nvSpPr>
        <p:spPr>
          <a:xfrm rot="607256">
            <a:off x="7747129" y="2119588"/>
            <a:ext cx="4562" cy="4562"/>
          </a:xfrm>
          <a:prstGeom prst="rect">
            <a:avLst/>
          </a:prstGeom>
          <a:solidFill>
            <a:srgbClr val="FC9F00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2" name="Freeform 42"/>
          <p:cNvSpPr/>
          <p:nvPr/>
        </p:nvSpPr>
        <p:spPr>
          <a:xfrm rot="607256">
            <a:off x="7747566" y="21192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3" name="AutoShape 43"/>
          <p:cNvSpPr/>
          <p:nvPr/>
        </p:nvSpPr>
        <p:spPr>
          <a:xfrm rot="607256">
            <a:off x="7748734" y="2110605"/>
            <a:ext cx="4562" cy="4562"/>
          </a:xfrm>
          <a:prstGeom prst="rect">
            <a:avLst/>
          </a:prstGeom>
          <a:solidFill>
            <a:srgbClr val="FCFDF2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4" name="Freeform 44"/>
          <p:cNvSpPr/>
          <p:nvPr/>
        </p:nvSpPr>
        <p:spPr>
          <a:xfrm rot="607256">
            <a:off x="7749169" y="2110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5" name="AutoShape 45"/>
          <p:cNvSpPr/>
          <p:nvPr/>
        </p:nvSpPr>
        <p:spPr>
          <a:xfrm rot="607256">
            <a:off x="7748734" y="2110605"/>
            <a:ext cx="4562" cy="4562"/>
          </a:xfrm>
          <a:prstGeom prst="rect">
            <a:avLst/>
          </a:prstGeom>
          <a:solidFill>
            <a:srgbClr val="EEEFE5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6" name="AutoShape 46"/>
          <p:cNvSpPr/>
          <p:nvPr/>
        </p:nvSpPr>
        <p:spPr>
          <a:xfrm rot="607256">
            <a:off x="7748734" y="2110605"/>
            <a:ext cx="4562" cy="4562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7" name="AutoShape 47"/>
          <p:cNvSpPr/>
          <p:nvPr/>
        </p:nvSpPr>
        <p:spPr>
          <a:xfrm rot="607256">
            <a:off x="7748734" y="2110605"/>
            <a:ext cx="4562" cy="4562"/>
          </a:xfrm>
          <a:prstGeom prst="rect">
            <a:avLst/>
          </a:prstGeom>
          <a:solidFill>
            <a:srgbClr val="FC9F00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8" name="Freeform 48"/>
          <p:cNvSpPr/>
          <p:nvPr/>
        </p:nvSpPr>
        <p:spPr>
          <a:xfrm rot="607256">
            <a:off x="7749169" y="2110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49" name="Freeform 49"/>
          <p:cNvSpPr/>
          <p:nvPr/>
        </p:nvSpPr>
        <p:spPr>
          <a:xfrm rot="607256">
            <a:off x="7749169" y="21102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FA000"/>
          </a:solidFill>
        </p:spPr>
        <p:txBody>
          <a:bodyPr vert="horz" wrap="square" lIns="91440" tIns="45720" rIns="91440" bIns="45720" anchor="ctr">
            <a:normAutofit fontScale="25000" lnSpcReduction="20000"/>
          </a:bodyPr>
          <a:lstStyle/>
          <a:p>
            <a:pPr marL="0" algn="ctr"/>
            <a:endParaRPr/>
          </a:p>
        </p:txBody>
      </p:sp>
      <p:sp>
        <p:nvSpPr>
          <p:cNvPr id="50" name="TextBox 50"/>
          <p:cNvSpPr txBox="1"/>
          <p:nvPr/>
        </p:nvSpPr>
        <p:spPr>
          <a:xfrm>
            <a:off x="8036022" y="2109900"/>
            <a:ext cx="3493961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000000"/>
                </a:solidFill>
                <a:latin typeface="微软雅黑"/>
                <a:ea typeface="微软雅黑"/>
              </a:rPr>
              <a:t>Reverses the order of elements in the list. Example: `my_list.reverse()`.</a:t>
            </a:r>
            <a:endParaRPr lang="en-US" sz="1100"/>
          </a:p>
        </p:txBody>
      </p:sp>
      <p:sp>
        <p:nvSpPr>
          <p:cNvPr id="51" name="AutoShape 51"/>
          <p:cNvSpPr/>
          <p:nvPr/>
        </p:nvSpPr>
        <p:spPr>
          <a:xfrm>
            <a:off x="8036022" y="1486959"/>
            <a:ext cx="3493961" cy="420032"/>
          </a:xfrm>
          <a:prstGeom prst="rect">
            <a:avLst/>
          </a:prstGeom>
          <a:solidFill>
            <a:schemeClr val="accent1"/>
          </a:solidFill>
        </p:spPr>
        <p:txBody>
          <a:bodyPr vert="horz" wrap="square" lIns="91440" tIns="45720" rIns="91440" bIns="45720" anchor="ctr">
            <a:normAutofit/>
          </a:bodyPr>
          <a:lstStyle/>
          <a:p>
            <a:pPr marL="0" algn="l"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`reverse()`</a:t>
            </a:r>
          </a:p>
        </p:txBody>
      </p:sp>
      <p:sp>
        <p:nvSpPr>
          <p:cNvPr id="52" name="Freeform 52"/>
          <p:cNvSpPr/>
          <p:nvPr/>
        </p:nvSpPr>
        <p:spPr>
          <a:xfrm>
            <a:off x="11139856" y="1569018"/>
            <a:ext cx="280735" cy="255914"/>
          </a:xfrm>
          <a:custGeom>
            <a:avLst/>
            <a:gdLst/>
            <a:ahLst/>
            <a:cxnLst/>
            <a:rect l="l" t="t" r="r" b="b"/>
            <a:pathLst>
              <a:path w="7671" h="7004">
                <a:moveTo>
                  <a:pt x="7585" y="2716"/>
                </a:moveTo>
                <a:lnTo>
                  <a:pt x="6499" y="2383"/>
                </a:lnTo>
                <a:lnTo>
                  <a:pt x="6499" y="1573"/>
                </a:lnTo>
                <a:cubicBezTo>
                  <a:pt x="6499" y="1527"/>
                  <a:pt x="6473" y="1485"/>
                  <a:pt x="6432" y="1465"/>
                </a:cubicBezTo>
                <a:lnTo>
                  <a:pt x="3498" y="13"/>
                </a:lnTo>
                <a:cubicBezTo>
                  <a:pt x="3497" y="13"/>
                  <a:pt x="3497" y="13"/>
                  <a:pt x="3495" y="13"/>
                </a:cubicBezTo>
                <a:cubicBezTo>
                  <a:pt x="3490" y="10"/>
                  <a:pt x="3468" y="0"/>
                  <a:pt x="3436" y="2"/>
                </a:cubicBezTo>
                <a:cubicBezTo>
                  <a:pt x="3403" y="4"/>
                  <a:pt x="3379" y="20"/>
                  <a:pt x="3374" y="23"/>
                </a:cubicBezTo>
                <a:lnTo>
                  <a:pt x="3374" y="23"/>
                </a:lnTo>
                <a:lnTo>
                  <a:pt x="1282" y="1515"/>
                </a:lnTo>
                <a:cubicBezTo>
                  <a:pt x="1250" y="1538"/>
                  <a:pt x="1231" y="1574"/>
                  <a:pt x="1231" y="1613"/>
                </a:cubicBezTo>
                <a:lnTo>
                  <a:pt x="1231" y="2655"/>
                </a:lnTo>
                <a:lnTo>
                  <a:pt x="842" y="2609"/>
                </a:lnTo>
                <a:cubicBezTo>
                  <a:pt x="842" y="2609"/>
                  <a:pt x="841" y="2609"/>
                  <a:pt x="839" y="2609"/>
                </a:cubicBezTo>
                <a:cubicBezTo>
                  <a:pt x="834" y="2609"/>
                  <a:pt x="822" y="2608"/>
                  <a:pt x="811" y="2610"/>
                </a:cubicBezTo>
                <a:cubicBezTo>
                  <a:pt x="797" y="2612"/>
                  <a:pt x="785" y="2616"/>
                  <a:pt x="780" y="2618"/>
                </a:cubicBezTo>
                <a:cubicBezTo>
                  <a:pt x="780" y="2618"/>
                  <a:pt x="779" y="2618"/>
                  <a:pt x="779" y="2618"/>
                </a:cubicBezTo>
                <a:lnTo>
                  <a:pt x="72" y="2932"/>
                </a:lnTo>
                <a:cubicBezTo>
                  <a:pt x="28" y="2951"/>
                  <a:pt x="0" y="2994"/>
                  <a:pt x="0" y="3042"/>
                </a:cubicBezTo>
                <a:lnTo>
                  <a:pt x="0" y="5060"/>
                </a:lnTo>
                <a:cubicBezTo>
                  <a:pt x="0" y="5105"/>
                  <a:pt x="24" y="5145"/>
                  <a:pt x="63" y="5166"/>
                </a:cubicBezTo>
                <a:lnTo>
                  <a:pt x="772" y="5555"/>
                </a:lnTo>
                <a:cubicBezTo>
                  <a:pt x="772" y="5555"/>
                  <a:pt x="790" y="5566"/>
                  <a:pt x="813" y="5568"/>
                </a:cubicBezTo>
                <a:cubicBezTo>
                  <a:pt x="833" y="5571"/>
                  <a:pt x="847" y="5568"/>
                  <a:pt x="847" y="5568"/>
                </a:cubicBezTo>
                <a:lnTo>
                  <a:pt x="1231" y="5513"/>
                </a:lnTo>
                <a:lnTo>
                  <a:pt x="1231" y="5735"/>
                </a:lnTo>
                <a:cubicBezTo>
                  <a:pt x="1231" y="5779"/>
                  <a:pt x="1255" y="5820"/>
                  <a:pt x="1294" y="5841"/>
                </a:cubicBezTo>
                <a:lnTo>
                  <a:pt x="3386" y="6987"/>
                </a:lnTo>
                <a:cubicBezTo>
                  <a:pt x="3386" y="6987"/>
                  <a:pt x="3409" y="7001"/>
                  <a:pt x="3440" y="7002"/>
                </a:cubicBezTo>
                <a:cubicBezTo>
                  <a:pt x="3463" y="7004"/>
                  <a:pt x="3486" y="6995"/>
                  <a:pt x="3486" y="6995"/>
                </a:cubicBezTo>
                <a:lnTo>
                  <a:pt x="3486" y="6994"/>
                </a:lnTo>
                <a:lnTo>
                  <a:pt x="3486" y="6994"/>
                </a:lnTo>
                <a:lnTo>
                  <a:pt x="6420" y="5879"/>
                </a:lnTo>
                <a:lnTo>
                  <a:pt x="7592" y="5433"/>
                </a:lnTo>
                <a:cubicBezTo>
                  <a:pt x="7639" y="5416"/>
                  <a:pt x="7670" y="5371"/>
                  <a:pt x="7670" y="5321"/>
                </a:cubicBezTo>
                <a:lnTo>
                  <a:pt x="7670" y="2832"/>
                </a:lnTo>
                <a:cubicBezTo>
                  <a:pt x="7671" y="2779"/>
                  <a:pt x="7636" y="2732"/>
                  <a:pt x="7585" y="2716"/>
                </a:cubicBezTo>
                <a:close/>
                <a:moveTo>
                  <a:pt x="337" y="4559"/>
                </a:moveTo>
                <a:cubicBezTo>
                  <a:pt x="337" y="4571"/>
                  <a:pt x="331" y="4583"/>
                  <a:pt x="321" y="4591"/>
                </a:cubicBezTo>
                <a:cubicBezTo>
                  <a:pt x="313" y="4596"/>
                  <a:pt x="305" y="4599"/>
                  <a:pt x="296" y="4599"/>
                </a:cubicBezTo>
                <a:cubicBezTo>
                  <a:pt x="293" y="4599"/>
                  <a:pt x="289" y="4598"/>
                  <a:pt x="286" y="4597"/>
                </a:cubicBezTo>
                <a:lnTo>
                  <a:pt x="151" y="4560"/>
                </a:lnTo>
                <a:cubicBezTo>
                  <a:pt x="134" y="4555"/>
                  <a:pt x="122" y="4539"/>
                  <a:pt x="122" y="4521"/>
                </a:cubicBezTo>
                <a:lnTo>
                  <a:pt x="122" y="4147"/>
                </a:lnTo>
                <a:cubicBezTo>
                  <a:pt x="122" y="4136"/>
                  <a:pt x="126" y="4125"/>
                  <a:pt x="135" y="4117"/>
                </a:cubicBezTo>
                <a:cubicBezTo>
                  <a:pt x="143" y="4109"/>
                  <a:pt x="155" y="4106"/>
                  <a:pt x="166" y="4107"/>
                </a:cubicBezTo>
                <a:lnTo>
                  <a:pt x="300" y="4120"/>
                </a:lnTo>
                <a:cubicBezTo>
                  <a:pt x="321" y="4122"/>
                  <a:pt x="336" y="4139"/>
                  <a:pt x="336" y="4160"/>
                </a:cubicBezTo>
                <a:lnTo>
                  <a:pt x="336" y="4559"/>
                </a:lnTo>
                <a:lnTo>
                  <a:pt x="337" y="4559"/>
                </a:lnTo>
                <a:close/>
                <a:moveTo>
                  <a:pt x="337" y="3761"/>
                </a:moveTo>
                <a:cubicBezTo>
                  <a:pt x="337" y="3782"/>
                  <a:pt x="321" y="3800"/>
                  <a:pt x="300" y="3802"/>
                </a:cubicBezTo>
                <a:lnTo>
                  <a:pt x="165" y="3813"/>
                </a:lnTo>
                <a:lnTo>
                  <a:pt x="162" y="3813"/>
                </a:lnTo>
                <a:cubicBezTo>
                  <a:pt x="152" y="3813"/>
                  <a:pt x="142" y="3809"/>
                  <a:pt x="135" y="3802"/>
                </a:cubicBezTo>
                <a:cubicBezTo>
                  <a:pt x="126" y="3795"/>
                  <a:pt x="122" y="3784"/>
                  <a:pt x="122" y="3773"/>
                </a:cubicBezTo>
                <a:lnTo>
                  <a:pt x="122" y="3398"/>
                </a:lnTo>
                <a:cubicBezTo>
                  <a:pt x="122" y="3380"/>
                  <a:pt x="134" y="3364"/>
                  <a:pt x="152" y="3359"/>
                </a:cubicBezTo>
                <a:lnTo>
                  <a:pt x="286" y="3324"/>
                </a:lnTo>
                <a:cubicBezTo>
                  <a:pt x="298" y="3321"/>
                  <a:pt x="311" y="3323"/>
                  <a:pt x="321" y="3331"/>
                </a:cubicBezTo>
                <a:cubicBezTo>
                  <a:pt x="331" y="3339"/>
                  <a:pt x="337" y="3350"/>
                  <a:pt x="337" y="3363"/>
                </a:cubicBezTo>
                <a:lnTo>
                  <a:pt x="337" y="3761"/>
                </a:lnTo>
                <a:lnTo>
                  <a:pt x="337" y="3761"/>
                </a:lnTo>
                <a:close/>
                <a:moveTo>
                  <a:pt x="729" y="4668"/>
                </a:moveTo>
                <a:cubicBezTo>
                  <a:pt x="729" y="4680"/>
                  <a:pt x="723" y="4692"/>
                  <a:pt x="714" y="4700"/>
                </a:cubicBezTo>
                <a:cubicBezTo>
                  <a:pt x="706" y="4705"/>
                  <a:pt x="698" y="4708"/>
                  <a:pt x="689" y="4708"/>
                </a:cubicBezTo>
                <a:cubicBezTo>
                  <a:pt x="686" y="4708"/>
                  <a:pt x="682" y="4707"/>
                  <a:pt x="678" y="4706"/>
                </a:cubicBezTo>
                <a:lnTo>
                  <a:pt x="494" y="4655"/>
                </a:lnTo>
                <a:cubicBezTo>
                  <a:pt x="477" y="4651"/>
                  <a:pt x="465" y="4635"/>
                  <a:pt x="465" y="4617"/>
                </a:cubicBezTo>
                <a:lnTo>
                  <a:pt x="465" y="4180"/>
                </a:lnTo>
                <a:cubicBezTo>
                  <a:pt x="465" y="4169"/>
                  <a:pt x="470" y="4158"/>
                  <a:pt x="478" y="4150"/>
                </a:cubicBezTo>
                <a:cubicBezTo>
                  <a:pt x="486" y="4143"/>
                  <a:pt x="498" y="4139"/>
                  <a:pt x="509" y="4140"/>
                </a:cubicBezTo>
                <a:lnTo>
                  <a:pt x="693" y="4158"/>
                </a:lnTo>
                <a:cubicBezTo>
                  <a:pt x="714" y="4160"/>
                  <a:pt x="729" y="4178"/>
                  <a:pt x="729" y="4198"/>
                </a:cubicBezTo>
                <a:lnTo>
                  <a:pt x="729" y="4668"/>
                </a:lnTo>
                <a:lnTo>
                  <a:pt x="729" y="4668"/>
                </a:lnTo>
                <a:close/>
                <a:moveTo>
                  <a:pt x="729" y="3729"/>
                </a:moveTo>
                <a:cubicBezTo>
                  <a:pt x="729" y="3750"/>
                  <a:pt x="713" y="3767"/>
                  <a:pt x="692" y="3769"/>
                </a:cubicBezTo>
                <a:lnTo>
                  <a:pt x="508" y="3784"/>
                </a:lnTo>
                <a:lnTo>
                  <a:pt x="505" y="3784"/>
                </a:lnTo>
                <a:cubicBezTo>
                  <a:pt x="495" y="3784"/>
                  <a:pt x="485" y="3781"/>
                  <a:pt x="478" y="3774"/>
                </a:cubicBezTo>
                <a:cubicBezTo>
                  <a:pt x="469" y="3766"/>
                  <a:pt x="465" y="3756"/>
                  <a:pt x="465" y="3744"/>
                </a:cubicBezTo>
                <a:lnTo>
                  <a:pt x="465" y="3308"/>
                </a:lnTo>
                <a:cubicBezTo>
                  <a:pt x="465" y="3290"/>
                  <a:pt x="477" y="3274"/>
                  <a:pt x="495" y="3269"/>
                </a:cubicBezTo>
                <a:lnTo>
                  <a:pt x="679" y="3221"/>
                </a:lnTo>
                <a:cubicBezTo>
                  <a:pt x="691" y="3217"/>
                  <a:pt x="704" y="3220"/>
                  <a:pt x="714" y="3228"/>
                </a:cubicBezTo>
                <a:cubicBezTo>
                  <a:pt x="723" y="3235"/>
                  <a:pt x="729" y="3247"/>
                  <a:pt x="729" y="3260"/>
                </a:cubicBezTo>
                <a:lnTo>
                  <a:pt x="729" y="3729"/>
                </a:lnTo>
                <a:close/>
                <a:moveTo>
                  <a:pt x="1737" y="4948"/>
                </a:moveTo>
                <a:cubicBezTo>
                  <a:pt x="1737" y="4960"/>
                  <a:pt x="1731" y="4972"/>
                  <a:pt x="1721" y="4980"/>
                </a:cubicBezTo>
                <a:cubicBezTo>
                  <a:pt x="1714" y="4985"/>
                  <a:pt x="1706" y="4988"/>
                  <a:pt x="1697" y="4988"/>
                </a:cubicBezTo>
                <a:cubicBezTo>
                  <a:pt x="1693" y="4988"/>
                  <a:pt x="1690" y="4987"/>
                  <a:pt x="1686" y="4986"/>
                </a:cubicBezTo>
                <a:lnTo>
                  <a:pt x="1449" y="4920"/>
                </a:lnTo>
                <a:cubicBezTo>
                  <a:pt x="1431" y="4916"/>
                  <a:pt x="1419" y="4900"/>
                  <a:pt x="1419" y="4882"/>
                </a:cubicBezTo>
                <a:lnTo>
                  <a:pt x="1419" y="4274"/>
                </a:lnTo>
                <a:cubicBezTo>
                  <a:pt x="1419" y="4262"/>
                  <a:pt x="1424" y="4251"/>
                  <a:pt x="1432" y="4244"/>
                </a:cubicBezTo>
                <a:cubicBezTo>
                  <a:pt x="1441" y="4236"/>
                  <a:pt x="1452" y="4232"/>
                  <a:pt x="1463" y="4233"/>
                </a:cubicBezTo>
                <a:lnTo>
                  <a:pt x="1701" y="4257"/>
                </a:lnTo>
                <a:cubicBezTo>
                  <a:pt x="1721" y="4259"/>
                  <a:pt x="1737" y="4276"/>
                  <a:pt x="1737" y="4297"/>
                </a:cubicBezTo>
                <a:lnTo>
                  <a:pt x="1737" y="4948"/>
                </a:lnTo>
                <a:close/>
                <a:moveTo>
                  <a:pt x="1737" y="3646"/>
                </a:moveTo>
                <a:cubicBezTo>
                  <a:pt x="1737" y="3667"/>
                  <a:pt x="1721" y="3684"/>
                  <a:pt x="1700" y="3686"/>
                </a:cubicBezTo>
                <a:lnTo>
                  <a:pt x="1463" y="3705"/>
                </a:lnTo>
                <a:cubicBezTo>
                  <a:pt x="1462" y="3706"/>
                  <a:pt x="1461" y="3706"/>
                  <a:pt x="1459" y="3706"/>
                </a:cubicBezTo>
                <a:cubicBezTo>
                  <a:pt x="1449" y="3706"/>
                  <a:pt x="1440" y="3702"/>
                  <a:pt x="1432" y="3695"/>
                </a:cubicBezTo>
                <a:cubicBezTo>
                  <a:pt x="1424" y="3687"/>
                  <a:pt x="1419" y="3677"/>
                  <a:pt x="1419" y="3665"/>
                </a:cubicBezTo>
                <a:lnTo>
                  <a:pt x="1419" y="3057"/>
                </a:lnTo>
                <a:cubicBezTo>
                  <a:pt x="1419" y="3039"/>
                  <a:pt x="1432" y="3023"/>
                  <a:pt x="1449" y="3018"/>
                </a:cubicBezTo>
                <a:lnTo>
                  <a:pt x="1687" y="2956"/>
                </a:lnTo>
                <a:cubicBezTo>
                  <a:pt x="1699" y="2953"/>
                  <a:pt x="1712" y="2955"/>
                  <a:pt x="1721" y="2963"/>
                </a:cubicBezTo>
                <a:cubicBezTo>
                  <a:pt x="1731" y="2970"/>
                  <a:pt x="1737" y="2982"/>
                  <a:pt x="1737" y="2995"/>
                </a:cubicBezTo>
                <a:lnTo>
                  <a:pt x="1737" y="3646"/>
                </a:lnTo>
                <a:close/>
                <a:moveTo>
                  <a:pt x="1737" y="2344"/>
                </a:moveTo>
                <a:cubicBezTo>
                  <a:pt x="1737" y="2360"/>
                  <a:pt x="1728" y="2374"/>
                  <a:pt x="1713" y="2381"/>
                </a:cubicBezTo>
                <a:lnTo>
                  <a:pt x="1476" y="2486"/>
                </a:lnTo>
                <a:cubicBezTo>
                  <a:pt x="1471" y="2488"/>
                  <a:pt x="1465" y="2489"/>
                  <a:pt x="1460" y="2489"/>
                </a:cubicBezTo>
                <a:cubicBezTo>
                  <a:pt x="1452" y="2489"/>
                  <a:pt x="1444" y="2487"/>
                  <a:pt x="1437" y="2483"/>
                </a:cubicBezTo>
                <a:cubicBezTo>
                  <a:pt x="1426" y="2475"/>
                  <a:pt x="1419" y="2463"/>
                  <a:pt x="1419" y="2449"/>
                </a:cubicBezTo>
                <a:lnTo>
                  <a:pt x="1419" y="1841"/>
                </a:lnTo>
                <a:cubicBezTo>
                  <a:pt x="1419" y="1827"/>
                  <a:pt x="1426" y="1814"/>
                  <a:pt x="1438" y="1807"/>
                </a:cubicBezTo>
                <a:lnTo>
                  <a:pt x="1676" y="1659"/>
                </a:lnTo>
                <a:cubicBezTo>
                  <a:pt x="1688" y="1651"/>
                  <a:pt x="1704" y="1651"/>
                  <a:pt x="1716" y="1658"/>
                </a:cubicBezTo>
                <a:cubicBezTo>
                  <a:pt x="1729" y="1665"/>
                  <a:pt x="1737" y="1678"/>
                  <a:pt x="1737" y="1693"/>
                </a:cubicBezTo>
                <a:lnTo>
                  <a:pt x="1737" y="2344"/>
                </a:lnTo>
                <a:lnTo>
                  <a:pt x="1737" y="2344"/>
                </a:lnTo>
                <a:close/>
                <a:moveTo>
                  <a:pt x="2329" y="5112"/>
                </a:moveTo>
                <a:cubicBezTo>
                  <a:pt x="2329" y="5124"/>
                  <a:pt x="2323" y="5136"/>
                  <a:pt x="2313" y="5144"/>
                </a:cubicBezTo>
                <a:cubicBezTo>
                  <a:pt x="2306" y="5149"/>
                  <a:pt x="2297" y="5152"/>
                  <a:pt x="2289" y="5152"/>
                </a:cubicBezTo>
                <a:cubicBezTo>
                  <a:pt x="2285" y="5152"/>
                  <a:pt x="2281" y="5152"/>
                  <a:pt x="2278" y="5151"/>
                </a:cubicBezTo>
                <a:lnTo>
                  <a:pt x="1960" y="5062"/>
                </a:lnTo>
                <a:cubicBezTo>
                  <a:pt x="1942" y="5058"/>
                  <a:pt x="1930" y="5042"/>
                  <a:pt x="1930" y="5024"/>
                </a:cubicBezTo>
                <a:lnTo>
                  <a:pt x="1930" y="4323"/>
                </a:lnTo>
                <a:cubicBezTo>
                  <a:pt x="1930" y="4312"/>
                  <a:pt x="1935" y="4301"/>
                  <a:pt x="1943" y="4293"/>
                </a:cubicBezTo>
                <a:cubicBezTo>
                  <a:pt x="1952" y="4286"/>
                  <a:pt x="1963" y="4282"/>
                  <a:pt x="1974" y="4283"/>
                </a:cubicBezTo>
                <a:lnTo>
                  <a:pt x="2292" y="4314"/>
                </a:lnTo>
                <a:cubicBezTo>
                  <a:pt x="2313" y="4316"/>
                  <a:pt x="2329" y="4334"/>
                  <a:pt x="2329" y="4354"/>
                </a:cubicBezTo>
                <a:lnTo>
                  <a:pt x="2329" y="5112"/>
                </a:lnTo>
                <a:close/>
                <a:moveTo>
                  <a:pt x="2329" y="3597"/>
                </a:moveTo>
                <a:cubicBezTo>
                  <a:pt x="2329" y="3618"/>
                  <a:pt x="2313" y="3635"/>
                  <a:pt x="2292" y="3637"/>
                </a:cubicBezTo>
                <a:lnTo>
                  <a:pt x="1974" y="3663"/>
                </a:lnTo>
                <a:cubicBezTo>
                  <a:pt x="1973" y="3663"/>
                  <a:pt x="1971" y="3664"/>
                  <a:pt x="1970" y="3664"/>
                </a:cubicBezTo>
                <a:cubicBezTo>
                  <a:pt x="1960" y="3664"/>
                  <a:pt x="1951" y="3660"/>
                  <a:pt x="1943" y="3653"/>
                </a:cubicBezTo>
                <a:cubicBezTo>
                  <a:pt x="1935" y="3645"/>
                  <a:pt x="1930" y="3634"/>
                  <a:pt x="1930" y="3623"/>
                </a:cubicBezTo>
                <a:lnTo>
                  <a:pt x="1930" y="2923"/>
                </a:lnTo>
                <a:cubicBezTo>
                  <a:pt x="1930" y="2905"/>
                  <a:pt x="1942" y="2889"/>
                  <a:pt x="1960" y="2884"/>
                </a:cubicBezTo>
                <a:lnTo>
                  <a:pt x="2278" y="2800"/>
                </a:lnTo>
                <a:cubicBezTo>
                  <a:pt x="2290" y="2797"/>
                  <a:pt x="2303" y="2800"/>
                  <a:pt x="2313" y="2807"/>
                </a:cubicBezTo>
                <a:cubicBezTo>
                  <a:pt x="2323" y="2815"/>
                  <a:pt x="2329" y="2827"/>
                  <a:pt x="2329" y="2839"/>
                </a:cubicBezTo>
                <a:lnTo>
                  <a:pt x="2329" y="3597"/>
                </a:lnTo>
                <a:lnTo>
                  <a:pt x="2329" y="3597"/>
                </a:lnTo>
                <a:close/>
                <a:moveTo>
                  <a:pt x="2329" y="2082"/>
                </a:moveTo>
                <a:cubicBezTo>
                  <a:pt x="2329" y="2098"/>
                  <a:pt x="2319" y="2112"/>
                  <a:pt x="2305" y="2119"/>
                </a:cubicBezTo>
                <a:lnTo>
                  <a:pt x="1987" y="2260"/>
                </a:lnTo>
                <a:cubicBezTo>
                  <a:pt x="1982" y="2262"/>
                  <a:pt x="1976" y="2263"/>
                  <a:pt x="1970" y="2263"/>
                </a:cubicBezTo>
                <a:cubicBezTo>
                  <a:pt x="1963" y="2263"/>
                  <a:pt x="1955" y="2261"/>
                  <a:pt x="1949" y="2257"/>
                </a:cubicBezTo>
                <a:cubicBezTo>
                  <a:pt x="1937" y="2249"/>
                  <a:pt x="1930" y="2236"/>
                  <a:pt x="1930" y="2223"/>
                </a:cubicBezTo>
                <a:lnTo>
                  <a:pt x="1930" y="1523"/>
                </a:lnTo>
                <a:cubicBezTo>
                  <a:pt x="1930" y="1509"/>
                  <a:pt x="1938" y="1496"/>
                  <a:pt x="1949" y="1489"/>
                </a:cubicBezTo>
                <a:lnTo>
                  <a:pt x="2267" y="1290"/>
                </a:lnTo>
                <a:cubicBezTo>
                  <a:pt x="2280" y="1282"/>
                  <a:pt x="2295" y="1282"/>
                  <a:pt x="2308" y="1289"/>
                </a:cubicBezTo>
                <a:cubicBezTo>
                  <a:pt x="2321" y="1296"/>
                  <a:pt x="2329" y="1310"/>
                  <a:pt x="2329" y="1324"/>
                </a:cubicBezTo>
                <a:lnTo>
                  <a:pt x="2329" y="2082"/>
                </a:lnTo>
                <a:lnTo>
                  <a:pt x="2329" y="2082"/>
                </a:lnTo>
                <a:close/>
                <a:moveTo>
                  <a:pt x="3152" y="5341"/>
                </a:moveTo>
                <a:cubicBezTo>
                  <a:pt x="3152" y="5352"/>
                  <a:pt x="3147" y="5364"/>
                  <a:pt x="3139" y="5372"/>
                </a:cubicBezTo>
                <a:cubicBezTo>
                  <a:pt x="3124" y="5387"/>
                  <a:pt x="3104" y="5387"/>
                  <a:pt x="3098" y="5387"/>
                </a:cubicBezTo>
                <a:lnTo>
                  <a:pt x="3097" y="5387"/>
                </a:lnTo>
                <a:cubicBezTo>
                  <a:pt x="3018" y="5387"/>
                  <a:pt x="2710" y="5276"/>
                  <a:pt x="2650" y="5254"/>
                </a:cubicBezTo>
                <a:cubicBezTo>
                  <a:pt x="2634" y="5248"/>
                  <a:pt x="2623" y="5233"/>
                  <a:pt x="2623" y="5216"/>
                </a:cubicBezTo>
                <a:lnTo>
                  <a:pt x="2623" y="4391"/>
                </a:lnTo>
                <a:cubicBezTo>
                  <a:pt x="2623" y="4380"/>
                  <a:pt x="2628" y="4369"/>
                  <a:pt x="2636" y="4361"/>
                </a:cubicBezTo>
                <a:cubicBezTo>
                  <a:pt x="2645" y="4354"/>
                  <a:pt x="2656" y="4350"/>
                  <a:pt x="2667" y="4351"/>
                </a:cubicBezTo>
                <a:lnTo>
                  <a:pt x="3115" y="4395"/>
                </a:lnTo>
                <a:cubicBezTo>
                  <a:pt x="3136" y="4397"/>
                  <a:pt x="3152" y="4414"/>
                  <a:pt x="3152" y="4435"/>
                </a:cubicBezTo>
                <a:cubicBezTo>
                  <a:pt x="3152" y="4444"/>
                  <a:pt x="3152" y="5302"/>
                  <a:pt x="3152" y="5341"/>
                </a:cubicBezTo>
                <a:close/>
                <a:moveTo>
                  <a:pt x="3152" y="3529"/>
                </a:moveTo>
                <a:cubicBezTo>
                  <a:pt x="3152" y="3550"/>
                  <a:pt x="3136" y="3567"/>
                  <a:pt x="3115" y="3569"/>
                </a:cubicBezTo>
                <a:lnTo>
                  <a:pt x="2667" y="3606"/>
                </a:lnTo>
                <a:cubicBezTo>
                  <a:pt x="2665" y="3606"/>
                  <a:pt x="2664" y="3606"/>
                  <a:pt x="2663" y="3606"/>
                </a:cubicBezTo>
                <a:cubicBezTo>
                  <a:pt x="2653" y="3606"/>
                  <a:pt x="2643" y="3602"/>
                  <a:pt x="2636" y="3595"/>
                </a:cubicBezTo>
                <a:cubicBezTo>
                  <a:pt x="2628" y="3588"/>
                  <a:pt x="2623" y="3577"/>
                  <a:pt x="2623" y="3566"/>
                </a:cubicBezTo>
                <a:lnTo>
                  <a:pt x="2623" y="2741"/>
                </a:lnTo>
                <a:cubicBezTo>
                  <a:pt x="2623" y="2722"/>
                  <a:pt x="2635" y="2706"/>
                  <a:pt x="2653" y="2702"/>
                </a:cubicBezTo>
                <a:lnTo>
                  <a:pt x="3101" y="2584"/>
                </a:lnTo>
                <a:cubicBezTo>
                  <a:pt x="3113" y="2581"/>
                  <a:pt x="3126" y="2583"/>
                  <a:pt x="3136" y="2591"/>
                </a:cubicBezTo>
                <a:cubicBezTo>
                  <a:pt x="3146" y="2599"/>
                  <a:pt x="3152" y="2610"/>
                  <a:pt x="3152" y="2623"/>
                </a:cubicBezTo>
                <a:lnTo>
                  <a:pt x="3152" y="3529"/>
                </a:lnTo>
                <a:lnTo>
                  <a:pt x="3152" y="3529"/>
                </a:lnTo>
                <a:close/>
                <a:moveTo>
                  <a:pt x="3152" y="1717"/>
                </a:moveTo>
                <a:cubicBezTo>
                  <a:pt x="3152" y="1733"/>
                  <a:pt x="3142" y="1748"/>
                  <a:pt x="3128" y="1754"/>
                </a:cubicBezTo>
                <a:lnTo>
                  <a:pt x="2680" y="1953"/>
                </a:lnTo>
                <a:cubicBezTo>
                  <a:pt x="2674" y="1955"/>
                  <a:pt x="2669" y="1956"/>
                  <a:pt x="2663" y="1956"/>
                </a:cubicBezTo>
                <a:cubicBezTo>
                  <a:pt x="2656" y="1956"/>
                  <a:pt x="2648" y="1954"/>
                  <a:pt x="2641" y="1950"/>
                </a:cubicBezTo>
                <a:cubicBezTo>
                  <a:pt x="2630" y="1942"/>
                  <a:pt x="2623" y="1930"/>
                  <a:pt x="2623" y="1916"/>
                </a:cubicBezTo>
                <a:lnTo>
                  <a:pt x="2623" y="1091"/>
                </a:lnTo>
                <a:cubicBezTo>
                  <a:pt x="2623" y="1077"/>
                  <a:pt x="2630" y="1064"/>
                  <a:pt x="2642" y="1057"/>
                </a:cubicBezTo>
                <a:lnTo>
                  <a:pt x="3090" y="777"/>
                </a:lnTo>
                <a:cubicBezTo>
                  <a:pt x="3103" y="769"/>
                  <a:pt x="3118" y="769"/>
                  <a:pt x="3131" y="776"/>
                </a:cubicBezTo>
                <a:cubicBezTo>
                  <a:pt x="3144" y="783"/>
                  <a:pt x="3152" y="797"/>
                  <a:pt x="3152" y="811"/>
                </a:cubicBezTo>
                <a:lnTo>
                  <a:pt x="3152" y="1717"/>
                </a:lnTo>
                <a:lnTo>
                  <a:pt x="3152" y="1717"/>
                </a:lnTo>
                <a:close/>
                <a:moveTo>
                  <a:pt x="4934" y="1266"/>
                </a:moveTo>
                <a:cubicBezTo>
                  <a:pt x="4934" y="1252"/>
                  <a:pt x="4941" y="1240"/>
                  <a:pt x="4952" y="1232"/>
                </a:cubicBezTo>
                <a:cubicBezTo>
                  <a:pt x="4963" y="1225"/>
                  <a:pt x="4978" y="1224"/>
                  <a:pt x="4990" y="1229"/>
                </a:cubicBezTo>
                <a:lnTo>
                  <a:pt x="5469" y="1436"/>
                </a:lnTo>
                <a:cubicBezTo>
                  <a:pt x="5483" y="1442"/>
                  <a:pt x="5493" y="1457"/>
                  <a:pt x="5493" y="1473"/>
                </a:cubicBezTo>
                <a:lnTo>
                  <a:pt x="5493" y="2187"/>
                </a:lnTo>
                <a:cubicBezTo>
                  <a:pt x="5493" y="2200"/>
                  <a:pt x="5487" y="2212"/>
                  <a:pt x="5477" y="2220"/>
                </a:cubicBezTo>
                <a:cubicBezTo>
                  <a:pt x="5470" y="2225"/>
                  <a:pt x="5461" y="2228"/>
                  <a:pt x="5453" y="2228"/>
                </a:cubicBezTo>
                <a:cubicBezTo>
                  <a:pt x="5449" y="2228"/>
                  <a:pt x="5445" y="2227"/>
                  <a:pt x="5441" y="2226"/>
                </a:cubicBezTo>
                <a:lnTo>
                  <a:pt x="4963" y="2079"/>
                </a:lnTo>
                <a:cubicBezTo>
                  <a:pt x="4946" y="2074"/>
                  <a:pt x="4934" y="2058"/>
                  <a:pt x="4934" y="2040"/>
                </a:cubicBezTo>
                <a:lnTo>
                  <a:pt x="4934" y="1266"/>
                </a:lnTo>
                <a:lnTo>
                  <a:pt x="4934" y="1266"/>
                </a:lnTo>
                <a:close/>
                <a:moveTo>
                  <a:pt x="4934" y="2815"/>
                </a:moveTo>
                <a:cubicBezTo>
                  <a:pt x="4934" y="2803"/>
                  <a:pt x="4939" y="2791"/>
                  <a:pt x="4948" y="2784"/>
                </a:cubicBezTo>
                <a:cubicBezTo>
                  <a:pt x="4958" y="2776"/>
                  <a:pt x="4970" y="2773"/>
                  <a:pt x="4981" y="2775"/>
                </a:cubicBezTo>
                <a:lnTo>
                  <a:pt x="5460" y="2862"/>
                </a:lnTo>
                <a:cubicBezTo>
                  <a:pt x="5479" y="2866"/>
                  <a:pt x="5493" y="2882"/>
                  <a:pt x="5493" y="2902"/>
                </a:cubicBezTo>
                <a:lnTo>
                  <a:pt x="5493" y="3623"/>
                </a:lnTo>
                <a:cubicBezTo>
                  <a:pt x="5493" y="3634"/>
                  <a:pt x="5488" y="3645"/>
                  <a:pt x="5480" y="3653"/>
                </a:cubicBezTo>
                <a:cubicBezTo>
                  <a:pt x="5473" y="3660"/>
                  <a:pt x="5463" y="3664"/>
                  <a:pt x="5453" y="3664"/>
                </a:cubicBezTo>
                <a:cubicBezTo>
                  <a:pt x="5452" y="3664"/>
                  <a:pt x="5451" y="3663"/>
                  <a:pt x="5450" y="3663"/>
                </a:cubicBezTo>
                <a:lnTo>
                  <a:pt x="4971" y="3629"/>
                </a:lnTo>
                <a:cubicBezTo>
                  <a:pt x="4950" y="3628"/>
                  <a:pt x="4934" y="3610"/>
                  <a:pt x="4934" y="3589"/>
                </a:cubicBezTo>
                <a:lnTo>
                  <a:pt x="4934" y="2815"/>
                </a:lnTo>
                <a:close/>
                <a:moveTo>
                  <a:pt x="3688" y="727"/>
                </a:moveTo>
                <a:cubicBezTo>
                  <a:pt x="3688" y="714"/>
                  <a:pt x="3695" y="701"/>
                  <a:pt x="3706" y="694"/>
                </a:cubicBezTo>
                <a:cubicBezTo>
                  <a:pt x="3718" y="686"/>
                  <a:pt x="3732" y="685"/>
                  <a:pt x="3744" y="690"/>
                </a:cubicBezTo>
                <a:lnTo>
                  <a:pt x="4424" y="984"/>
                </a:lnTo>
                <a:cubicBezTo>
                  <a:pt x="4439" y="991"/>
                  <a:pt x="4449" y="1005"/>
                  <a:pt x="4449" y="1021"/>
                </a:cubicBezTo>
                <a:lnTo>
                  <a:pt x="4449" y="1867"/>
                </a:lnTo>
                <a:cubicBezTo>
                  <a:pt x="4449" y="1879"/>
                  <a:pt x="4442" y="1891"/>
                  <a:pt x="4432" y="1899"/>
                </a:cubicBezTo>
                <a:cubicBezTo>
                  <a:pt x="4425" y="1904"/>
                  <a:pt x="4417" y="1907"/>
                  <a:pt x="4408" y="1907"/>
                </a:cubicBezTo>
                <a:cubicBezTo>
                  <a:pt x="4404" y="1907"/>
                  <a:pt x="4400" y="1906"/>
                  <a:pt x="4396" y="1905"/>
                </a:cubicBezTo>
                <a:lnTo>
                  <a:pt x="3717" y="1696"/>
                </a:lnTo>
                <a:cubicBezTo>
                  <a:pt x="3700" y="1691"/>
                  <a:pt x="3688" y="1675"/>
                  <a:pt x="3688" y="1658"/>
                </a:cubicBezTo>
                <a:lnTo>
                  <a:pt x="3688" y="727"/>
                </a:lnTo>
                <a:lnTo>
                  <a:pt x="3688" y="727"/>
                </a:lnTo>
                <a:close/>
                <a:moveTo>
                  <a:pt x="3688" y="3518"/>
                </a:moveTo>
                <a:lnTo>
                  <a:pt x="3688" y="2588"/>
                </a:lnTo>
                <a:cubicBezTo>
                  <a:pt x="3688" y="2576"/>
                  <a:pt x="3694" y="2564"/>
                  <a:pt x="3703" y="2557"/>
                </a:cubicBezTo>
                <a:cubicBezTo>
                  <a:pt x="3712" y="2549"/>
                  <a:pt x="3724" y="2546"/>
                  <a:pt x="3736" y="2548"/>
                </a:cubicBezTo>
                <a:lnTo>
                  <a:pt x="4415" y="2672"/>
                </a:lnTo>
                <a:cubicBezTo>
                  <a:pt x="4434" y="2676"/>
                  <a:pt x="4448" y="2692"/>
                  <a:pt x="4448" y="2712"/>
                </a:cubicBezTo>
                <a:lnTo>
                  <a:pt x="4448" y="3557"/>
                </a:lnTo>
                <a:cubicBezTo>
                  <a:pt x="4448" y="3568"/>
                  <a:pt x="4444" y="3579"/>
                  <a:pt x="4436" y="3586"/>
                </a:cubicBezTo>
                <a:cubicBezTo>
                  <a:pt x="4428" y="3593"/>
                  <a:pt x="4418" y="3597"/>
                  <a:pt x="4408" y="3597"/>
                </a:cubicBezTo>
                <a:cubicBezTo>
                  <a:pt x="4407" y="3597"/>
                  <a:pt x="4407" y="3597"/>
                  <a:pt x="4406" y="3597"/>
                </a:cubicBezTo>
                <a:lnTo>
                  <a:pt x="3726" y="3558"/>
                </a:lnTo>
                <a:cubicBezTo>
                  <a:pt x="3705" y="3557"/>
                  <a:pt x="3688" y="3539"/>
                  <a:pt x="3688" y="3518"/>
                </a:cubicBezTo>
                <a:close/>
                <a:moveTo>
                  <a:pt x="5014" y="6300"/>
                </a:moveTo>
                <a:cubicBezTo>
                  <a:pt x="5014" y="6317"/>
                  <a:pt x="5004" y="6331"/>
                  <a:pt x="4989" y="6338"/>
                </a:cubicBezTo>
                <a:lnTo>
                  <a:pt x="4099" y="6676"/>
                </a:lnTo>
                <a:cubicBezTo>
                  <a:pt x="4094" y="6677"/>
                  <a:pt x="4089" y="6678"/>
                  <a:pt x="4085" y="6678"/>
                </a:cubicBezTo>
                <a:cubicBezTo>
                  <a:pt x="4077" y="6678"/>
                  <a:pt x="4069" y="6676"/>
                  <a:pt x="4062" y="6671"/>
                </a:cubicBezTo>
                <a:cubicBezTo>
                  <a:pt x="4051" y="6664"/>
                  <a:pt x="4045" y="6651"/>
                  <a:pt x="4045" y="6638"/>
                </a:cubicBezTo>
                <a:lnTo>
                  <a:pt x="4045" y="4424"/>
                </a:lnTo>
                <a:cubicBezTo>
                  <a:pt x="4045" y="4403"/>
                  <a:pt x="4061" y="4385"/>
                  <a:pt x="4082" y="4384"/>
                </a:cubicBezTo>
                <a:lnTo>
                  <a:pt x="4972" y="4323"/>
                </a:lnTo>
                <a:cubicBezTo>
                  <a:pt x="4983" y="4323"/>
                  <a:pt x="4994" y="4327"/>
                  <a:pt x="5002" y="4334"/>
                </a:cubicBezTo>
                <a:cubicBezTo>
                  <a:pt x="5010" y="4342"/>
                  <a:pt x="5015" y="4352"/>
                  <a:pt x="5015" y="4364"/>
                </a:cubicBezTo>
                <a:lnTo>
                  <a:pt x="5015" y="6300"/>
                </a:lnTo>
                <a:lnTo>
                  <a:pt x="5014" y="6300"/>
                </a:lnTo>
                <a:close/>
                <a:moveTo>
                  <a:pt x="6087" y="5892"/>
                </a:moveTo>
                <a:cubicBezTo>
                  <a:pt x="6087" y="5909"/>
                  <a:pt x="6076" y="5924"/>
                  <a:pt x="6061" y="5930"/>
                </a:cubicBezTo>
                <a:lnTo>
                  <a:pt x="5467" y="6156"/>
                </a:lnTo>
                <a:cubicBezTo>
                  <a:pt x="5462" y="6157"/>
                  <a:pt x="5458" y="6158"/>
                  <a:pt x="5453" y="6158"/>
                </a:cubicBezTo>
                <a:cubicBezTo>
                  <a:pt x="5445" y="6158"/>
                  <a:pt x="5437" y="6156"/>
                  <a:pt x="5430" y="6151"/>
                </a:cubicBezTo>
                <a:cubicBezTo>
                  <a:pt x="5419" y="6144"/>
                  <a:pt x="5413" y="6131"/>
                  <a:pt x="5413" y="6118"/>
                </a:cubicBezTo>
                <a:lnTo>
                  <a:pt x="5413" y="4331"/>
                </a:lnTo>
                <a:cubicBezTo>
                  <a:pt x="5413" y="4310"/>
                  <a:pt x="5429" y="4293"/>
                  <a:pt x="5450" y="4291"/>
                </a:cubicBezTo>
                <a:lnTo>
                  <a:pt x="6044" y="4251"/>
                </a:lnTo>
                <a:cubicBezTo>
                  <a:pt x="6055" y="4250"/>
                  <a:pt x="6066" y="4254"/>
                  <a:pt x="6074" y="4262"/>
                </a:cubicBezTo>
                <a:cubicBezTo>
                  <a:pt x="6082" y="4269"/>
                  <a:pt x="6087" y="4280"/>
                  <a:pt x="6087" y="4291"/>
                </a:cubicBezTo>
                <a:lnTo>
                  <a:pt x="6087" y="5892"/>
                </a:lnTo>
                <a:close/>
                <a:moveTo>
                  <a:pt x="6258" y="3660"/>
                </a:moveTo>
                <a:cubicBezTo>
                  <a:pt x="6258" y="3671"/>
                  <a:pt x="6253" y="3682"/>
                  <a:pt x="6245" y="3690"/>
                </a:cubicBezTo>
                <a:cubicBezTo>
                  <a:pt x="6238" y="3697"/>
                  <a:pt x="6228" y="3701"/>
                  <a:pt x="6218" y="3701"/>
                </a:cubicBezTo>
                <a:lnTo>
                  <a:pt x="6215" y="3701"/>
                </a:lnTo>
                <a:lnTo>
                  <a:pt x="5860" y="3680"/>
                </a:lnTo>
                <a:cubicBezTo>
                  <a:pt x="5839" y="3679"/>
                  <a:pt x="5822" y="3662"/>
                  <a:pt x="5822" y="3640"/>
                </a:cubicBezTo>
                <a:lnTo>
                  <a:pt x="5822" y="2977"/>
                </a:lnTo>
                <a:cubicBezTo>
                  <a:pt x="5822" y="2965"/>
                  <a:pt x="5828" y="2953"/>
                  <a:pt x="5837" y="2946"/>
                </a:cubicBezTo>
                <a:cubicBezTo>
                  <a:pt x="5846" y="2938"/>
                  <a:pt x="5858" y="2935"/>
                  <a:pt x="5870" y="2937"/>
                </a:cubicBezTo>
                <a:lnTo>
                  <a:pt x="6225" y="3002"/>
                </a:lnTo>
                <a:cubicBezTo>
                  <a:pt x="6244" y="3005"/>
                  <a:pt x="6258" y="3022"/>
                  <a:pt x="6258" y="3041"/>
                </a:cubicBezTo>
                <a:lnTo>
                  <a:pt x="6258" y="3660"/>
                </a:lnTo>
                <a:lnTo>
                  <a:pt x="6258" y="3660"/>
                </a:lnTo>
                <a:close/>
                <a:moveTo>
                  <a:pt x="6258" y="2422"/>
                </a:moveTo>
                <a:cubicBezTo>
                  <a:pt x="6258" y="2435"/>
                  <a:pt x="6252" y="2447"/>
                  <a:pt x="6242" y="2455"/>
                </a:cubicBezTo>
                <a:cubicBezTo>
                  <a:pt x="6235" y="2460"/>
                  <a:pt x="6226" y="2463"/>
                  <a:pt x="6218" y="2463"/>
                </a:cubicBezTo>
                <a:cubicBezTo>
                  <a:pt x="6214" y="2463"/>
                  <a:pt x="6210" y="2462"/>
                  <a:pt x="6206" y="2461"/>
                </a:cubicBezTo>
                <a:lnTo>
                  <a:pt x="5851" y="2352"/>
                </a:lnTo>
                <a:cubicBezTo>
                  <a:pt x="5834" y="2346"/>
                  <a:pt x="5823" y="2331"/>
                  <a:pt x="5823" y="2313"/>
                </a:cubicBezTo>
                <a:lnTo>
                  <a:pt x="5823" y="1650"/>
                </a:lnTo>
                <a:cubicBezTo>
                  <a:pt x="5823" y="1636"/>
                  <a:pt x="5829" y="1624"/>
                  <a:pt x="5841" y="1616"/>
                </a:cubicBezTo>
                <a:cubicBezTo>
                  <a:pt x="5852" y="1609"/>
                  <a:pt x="5866" y="1608"/>
                  <a:pt x="5879" y="1613"/>
                </a:cubicBezTo>
                <a:lnTo>
                  <a:pt x="6234" y="1766"/>
                </a:lnTo>
                <a:cubicBezTo>
                  <a:pt x="6249" y="1773"/>
                  <a:pt x="6258" y="1787"/>
                  <a:pt x="6258" y="1803"/>
                </a:cubicBezTo>
                <a:lnTo>
                  <a:pt x="6258" y="2422"/>
                </a:lnTo>
                <a:lnTo>
                  <a:pt x="6258" y="2422"/>
                </a:lnTo>
                <a:close/>
                <a:moveTo>
                  <a:pt x="6968" y="4762"/>
                </a:moveTo>
                <a:cubicBezTo>
                  <a:pt x="6968" y="4781"/>
                  <a:pt x="6954" y="4798"/>
                  <a:pt x="6935" y="4801"/>
                </a:cubicBezTo>
                <a:lnTo>
                  <a:pt x="6677" y="4851"/>
                </a:lnTo>
                <a:cubicBezTo>
                  <a:pt x="6674" y="4852"/>
                  <a:pt x="6672" y="4852"/>
                  <a:pt x="6669" y="4852"/>
                </a:cubicBezTo>
                <a:cubicBezTo>
                  <a:pt x="6660" y="4852"/>
                  <a:pt x="6651" y="4848"/>
                  <a:pt x="6644" y="4842"/>
                </a:cubicBezTo>
                <a:cubicBezTo>
                  <a:pt x="6635" y="4835"/>
                  <a:pt x="6629" y="4824"/>
                  <a:pt x="6629" y="4812"/>
                </a:cubicBezTo>
                <a:lnTo>
                  <a:pt x="6629" y="4249"/>
                </a:lnTo>
                <a:cubicBezTo>
                  <a:pt x="6629" y="4228"/>
                  <a:pt x="6646" y="4210"/>
                  <a:pt x="6667" y="4209"/>
                </a:cubicBezTo>
                <a:lnTo>
                  <a:pt x="6925" y="4191"/>
                </a:lnTo>
                <a:cubicBezTo>
                  <a:pt x="6936" y="4191"/>
                  <a:pt x="6947" y="4195"/>
                  <a:pt x="6955" y="4202"/>
                </a:cubicBezTo>
                <a:cubicBezTo>
                  <a:pt x="6963" y="4210"/>
                  <a:pt x="6968" y="4220"/>
                  <a:pt x="6968" y="4232"/>
                </a:cubicBezTo>
                <a:lnTo>
                  <a:pt x="6968" y="4762"/>
                </a:lnTo>
                <a:lnTo>
                  <a:pt x="6968" y="4762"/>
                </a:lnTo>
                <a:close/>
                <a:moveTo>
                  <a:pt x="6968" y="3701"/>
                </a:moveTo>
                <a:cubicBezTo>
                  <a:pt x="6968" y="3712"/>
                  <a:pt x="6963" y="3723"/>
                  <a:pt x="6955" y="3730"/>
                </a:cubicBezTo>
                <a:cubicBezTo>
                  <a:pt x="6947" y="3737"/>
                  <a:pt x="6938" y="3741"/>
                  <a:pt x="6927" y="3741"/>
                </a:cubicBezTo>
                <a:lnTo>
                  <a:pt x="6925" y="3741"/>
                </a:lnTo>
                <a:lnTo>
                  <a:pt x="6667" y="3726"/>
                </a:lnTo>
                <a:cubicBezTo>
                  <a:pt x="6646" y="3725"/>
                  <a:pt x="6629" y="3708"/>
                  <a:pt x="6629" y="3686"/>
                </a:cubicBezTo>
                <a:lnTo>
                  <a:pt x="6629" y="3124"/>
                </a:lnTo>
                <a:cubicBezTo>
                  <a:pt x="6629" y="3112"/>
                  <a:pt x="6634" y="3101"/>
                  <a:pt x="6644" y="3093"/>
                </a:cubicBezTo>
                <a:cubicBezTo>
                  <a:pt x="6653" y="3085"/>
                  <a:pt x="6665" y="3082"/>
                  <a:pt x="6677" y="3084"/>
                </a:cubicBezTo>
                <a:lnTo>
                  <a:pt x="6934" y="3131"/>
                </a:lnTo>
                <a:cubicBezTo>
                  <a:pt x="6953" y="3135"/>
                  <a:pt x="6967" y="3151"/>
                  <a:pt x="6967" y="3171"/>
                </a:cubicBezTo>
                <a:lnTo>
                  <a:pt x="6967" y="3701"/>
                </a:lnTo>
                <a:lnTo>
                  <a:pt x="6968" y="3701"/>
                </a:lnTo>
                <a:close/>
                <a:moveTo>
                  <a:pt x="7404" y="4678"/>
                </a:moveTo>
                <a:cubicBezTo>
                  <a:pt x="7404" y="4697"/>
                  <a:pt x="7390" y="4714"/>
                  <a:pt x="7371" y="4717"/>
                </a:cubicBezTo>
                <a:lnTo>
                  <a:pt x="7165" y="4757"/>
                </a:lnTo>
                <a:cubicBezTo>
                  <a:pt x="7162" y="4757"/>
                  <a:pt x="7160" y="4758"/>
                  <a:pt x="7157" y="4758"/>
                </a:cubicBezTo>
                <a:cubicBezTo>
                  <a:pt x="7148" y="4758"/>
                  <a:pt x="7139" y="4754"/>
                  <a:pt x="7132" y="4748"/>
                </a:cubicBezTo>
                <a:cubicBezTo>
                  <a:pt x="7122" y="4741"/>
                  <a:pt x="7117" y="4729"/>
                  <a:pt x="7117" y="4717"/>
                </a:cubicBezTo>
                <a:lnTo>
                  <a:pt x="7117" y="4216"/>
                </a:lnTo>
                <a:cubicBezTo>
                  <a:pt x="7117" y="4195"/>
                  <a:pt x="7134" y="4177"/>
                  <a:pt x="7155" y="4176"/>
                </a:cubicBezTo>
                <a:lnTo>
                  <a:pt x="7361" y="4162"/>
                </a:lnTo>
                <a:cubicBezTo>
                  <a:pt x="7372" y="4161"/>
                  <a:pt x="7383" y="4165"/>
                  <a:pt x="7391" y="4172"/>
                </a:cubicBezTo>
                <a:cubicBezTo>
                  <a:pt x="7399" y="4180"/>
                  <a:pt x="7404" y="4191"/>
                  <a:pt x="7404" y="4202"/>
                </a:cubicBezTo>
                <a:lnTo>
                  <a:pt x="7404" y="4678"/>
                </a:lnTo>
                <a:lnTo>
                  <a:pt x="7404" y="4678"/>
                </a:lnTo>
                <a:close/>
                <a:moveTo>
                  <a:pt x="7404" y="3726"/>
                </a:moveTo>
                <a:cubicBezTo>
                  <a:pt x="7404" y="3737"/>
                  <a:pt x="7399" y="3748"/>
                  <a:pt x="7391" y="3755"/>
                </a:cubicBezTo>
                <a:cubicBezTo>
                  <a:pt x="7384" y="3762"/>
                  <a:pt x="7374" y="3766"/>
                  <a:pt x="7364" y="3766"/>
                </a:cubicBezTo>
                <a:cubicBezTo>
                  <a:pt x="7363" y="3766"/>
                  <a:pt x="7362" y="3766"/>
                  <a:pt x="7361" y="3766"/>
                </a:cubicBezTo>
                <a:lnTo>
                  <a:pt x="7155" y="3754"/>
                </a:lnTo>
                <a:cubicBezTo>
                  <a:pt x="7134" y="3753"/>
                  <a:pt x="7117" y="3736"/>
                  <a:pt x="7117" y="3714"/>
                </a:cubicBezTo>
                <a:lnTo>
                  <a:pt x="7117" y="3219"/>
                </a:lnTo>
                <a:cubicBezTo>
                  <a:pt x="7117" y="3207"/>
                  <a:pt x="7122" y="3196"/>
                  <a:pt x="7131" y="3188"/>
                </a:cubicBezTo>
                <a:cubicBezTo>
                  <a:pt x="7140" y="3181"/>
                  <a:pt x="7152" y="3177"/>
                  <a:pt x="7164" y="3179"/>
                </a:cubicBezTo>
                <a:lnTo>
                  <a:pt x="7370" y="3210"/>
                </a:lnTo>
                <a:cubicBezTo>
                  <a:pt x="7390" y="3213"/>
                  <a:pt x="7404" y="3230"/>
                  <a:pt x="7404" y="3250"/>
                </a:cubicBezTo>
                <a:lnTo>
                  <a:pt x="7404" y="3726"/>
                </a:lnTo>
                <a:lnTo>
                  <a:pt x="7404" y="3726"/>
                </a:lnTo>
                <a:close/>
              </a:path>
            </a:pathLst>
          </a:custGeom>
          <a:solidFill>
            <a:srgbClr val="FFFFFF"/>
          </a:solidFill>
        </p:spPr>
        <p:txBody>
          <a:bodyPr vert="horz" wrap="square" lIns="91440" tIns="45720" rIns="91440" bIns="45720" anchor="t">
            <a:normAutofit fontScale="70000" lnSpcReduction="20000"/>
          </a:bodyPr>
          <a:lstStyle/>
          <a:p>
            <a:pPr marL="0" algn="l"/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A5A1-1BA5-9BB5-578E-4C5B7597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318499" cy="800100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93052-96EB-9CDF-5CB5-48A3CF6366AE}"/>
              </a:ext>
            </a:extLst>
          </p:cNvPr>
          <p:cNvSpPr txBox="1"/>
          <p:nvPr/>
        </p:nvSpPr>
        <p:spPr>
          <a:xfrm>
            <a:off x="533400" y="1371600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Q1. Print all numbers between 1 and 100 that are divisible by both 3 and 7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160D0-8A21-96C9-1C16-D7784A43CB33}"/>
              </a:ext>
            </a:extLst>
          </p:cNvPr>
          <p:cNvSpPr txBox="1"/>
          <p:nvPr/>
        </p:nvSpPr>
        <p:spPr>
          <a:xfrm>
            <a:off x="533400" y="2437031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Q2. Print the factorial of a number (Take number form user 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635C9-0350-C1DF-25CD-833926058393}"/>
              </a:ext>
            </a:extLst>
          </p:cNvPr>
          <p:cNvSpPr txBox="1"/>
          <p:nvPr/>
        </p:nvSpPr>
        <p:spPr>
          <a:xfrm>
            <a:off x="533400" y="3074416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Q3. Count how many odd numbers are in a given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12C44C-8F92-E304-CA25-D994D621331A}"/>
              </a:ext>
            </a:extLst>
          </p:cNvPr>
          <p:cNvSpPr txBox="1"/>
          <p:nvPr/>
        </p:nvSpPr>
        <p:spPr>
          <a:xfrm>
            <a:off x="533400" y="3877200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Q4. Keep asking the user to enter a password until it's correct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5A7DA-2022-9F15-39DD-295AFDBF2518}"/>
              </a:ext>
            </a:extLst>
          </p:cNvPr>
          <p:cNvSpPr txBox="1"/>
          <p:nvPr/>
        </p:nvSpPr>
        <p:spPr>
          <a:xfrm>
            <a:off x="533400" y="4679984"/>
            <a:ext cx="61107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Q5. From 1 to 20, print: “good" for numbers divisible by 3,     	“better" for 5, and “best" for both.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8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099" y="2701623"/>
            <a:ext cx="4932879" cy="2686596"/>
            <a:chOff x="2790251" y="1847850"/>
            <a:chExt cx="6598799" cy="3593906"/>
          </a:xfrm>
        </p:grpSpPr>
        <p:sp>
          <p:nvSpPr>
            <p:cNvPr id="3" name="Freeform 3"/>
            <p:cNvSpPr/>
            <p:nvPr/>
          </p:nvSpPr>
          <p:spPr>
            <a:xfrm>
              <a:off x="3796426" y="2096288"/>
              <a:ext cx="4843168" cy="3244881"/>
            </a:xfrm>
            <a:custGeom>
              <a:avLst/>
              <a:gdLst/>
              <a:ahLst/>
              <a:cxnLst/>
              <a:rect l="l" t="t" r="r" b="b"/>
              <a:pathLst>
                <a:path w="1478" h="989">
                  <a:moveTo>
                    <a:pt x="1264" y="986"/>
                  </a:moveTo>
                  <a:cubicBezTo>
                    <a:pt x="59" y="846"/>
                    <a:pt x="59" y="846"/>
                    <a:pt x="59" y="846"/>
                  </a:cubicBezTo>
                  <a:cubicBezTo>
                    <a:pt x="24" y="842"/>
                    <a:pt x="0" y="810"/>
                    <a:pt x="7" y="775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4" y="21"/>
                    <a:pt x="183" y="0"/>
                    <a:pt x="214" y="4"/>
                  </a:cubicBezTo>
                  <a:cubicBezTo>
                    <a:pt x="1419" y="143"/>
                    <a:pt x="1419" y="143"/>
                    <a:pt x="1419" y="143"/>
                  </a:cubicBezTo>
                  <a:cubicBezTo>
                    <a:pt x="1454" y="147"/>
                    <a:pt x="1478" y="180"/>
                    <a:pt x="1471" y="214"/>
                  </a:cubicBezTo>
                  <a:cubicBezTo>
                    <a:pt x="1330" y="938"/>
                    <a:pt x="1330" y="938"/>
                    <a:pt x="1330" y="938"/>
                  </a:cubicBezTo>
                  <a:cubicBezTo>
                    <a:pt x="1324" y="968"/>
                    <a:pt x="1295" y="989"/>
                    <a:pt x="1264" y="986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3789525" y="2063163"/>
              <a:ext cx="4793480" cy="3218657"/>
            </a:xfrm>
            <a:custGeom>
              <a:avLst/>
              <a:gdLst/>
              <a:ahLst/>
              <a:cxnLst/>
              <a:rect l="l" t="t" r="r" b="b"/>
              <a:pathLst>
                <a:path w="1463" h="981">
                  <a:moveTo>
                    <a:pt x="1251" y="977"/>
                  </a:moveTo>
                  <a:cubicBezTo>
                    <a:pt x="59" y="839"/>
                    <a:pt x="59" y="839"/>
                    <a:pt x="59" y="839"/>
                  </a:cubicBezTo>
                  <a:cubicBezTo>
                    <a:pt x="24" y="835"/>
                    <a:pt x="0" y="803"/>
                    <a:pt x="7" y="769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3" y="21"/>
                    <a:pt x="182" y="0"/>
                    <a:pt x="213" y="4"/>
                  </a:cubicBezTo>
                  <a:cubicBezTo>
                    <a:pt x="1405" y="142"/>
                    <a:pt x="1405" y="142"/>
                    <a:pt x="1405" y="142"/>
                  </a:cubicBezTo>
                  <a:cubicBezTo>
                    <a:pt x="1439" y="146"/>
                    <a:pt x="1463" y="179"/>
                    <a:pt x="1457" y="213"/>
                  </a:cubicBezTo>
                  <a:cubicBezTo>
                    <a:pt x="1316" y="930"/>
                    <a:pt x="1316" y="930"/>
                    <a:pt x="1316" y="930"/>
                  </a:cubicBezTo>
                  <a:cubicBezTo>
                    <a:pt x="1310" y="960"/>
                    <a:pt x="1282" y="981"/>
                    <a:pt x="1251" y="977"/>
                  </a:cubicBez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4073849" y="2889911"/>
              <a:ext cx="2720400" cy="206755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6" y="19"/>
                    <a:pt x="122" y="0"/>
                    <a:pt x="149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1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C4C4C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4051766" y="2867828"/>
              <a:ext cx="2719020" cy="206617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2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185646" y="2968583"/>
              <a:ext cx="2451258" cy="1863288"/>
            </a:xfrm>
            <a:custGeom>
              <a:avLst/>
              <a:gdLst/>
              <a:ahLst/>
              <a:cxnLst/>
              <a:rect l="l" t="t" r="r" b="b"/>
              <a:pathLst>
                <a:path w="748" h="568">
                  <a:moveTo>
                    <a:pt x="614" y="565"/>
                  </a:moveTo>
                  <a:cubicBezTo>
                    <a:pt x="47" y="501"/>
                    <a:pt x="47" y="501"/>
                    <a:pt x="47" y="501"/>
                  </a:cubicBezTo>
                  <a:cubicBezTo>
                    <a:pt x="19" y="498"/>
                    <a:pt x="0" y="472"/>
                    <a:pt x="6" y="445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7" y="17"/>
                    <a:pt x="110" y="0"/>
                    <a:pt x="135" y="3"/>
                  </a:cubicBezTo>
                  <a:cubicBezTo>
                    <a:pt x="702" y="67"/>
                    <a:pt x="702" y="67"/>
                    <a:pt x="702" y="67"/>
                  </a:cubicBezTo>
                  <a:cubicBezTo>
                    <a:pt x="729" y="70"/>
                    <a:pt x="748" y="96"/>
                    <a:pt x="743" y="124"/>
                  </a:cubicBezTo>
                  <a:cubicBezTo>
                    <a:pt x="666" y="527"/>
                    <a:pt x="666" y="527"/>
                    <a:pt x="666" y="527"/>
                  </a:cubicBezTo>
                  <a:cubicBezTo>
                    <a:pt x="662" y="551"/>
                    <a:pt x="639" y="568"/>
                    <a:pt x="614" y="565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6601019" y="3179756"/>
              <a:ext cx="1612089" cy="1951621"/>
            </a:xfrm>
            <a:custGeom>
              <a:avLst/>
              <a:gdLst/>
              <a:ahLst/>
              <a:cxnLst/>
              <a:rect l="l" t="t" r="r" b="b"/>
              <a:pathLst>
                <a:path w="492" h="595">
                  <a:moveTo>
                    <a:pt x="343" y="591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2" y="71"/>
                    <a:pt x="487" y="102"/>
                  </a:cubicBezTo>
                  <a:cubicBezTo>
                    <a:pt x="401" y="549"/>
                    <a:pt x="401" y="549"/>
                    <a:pt x="401" y="549"/>
                  </a:cubicBezTo>
                  <a:cubicBezTo>
                    <a:pt x="396" y="576"/>
                    <a:pt x="371" y="595"/>
                    <a:pt x="343" y="5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577556" y="3156292"/>
              <a:ext cx="1616230" cy="1951621"/>
            </a:xfrm>
            <a:custGeom>
              <a:avLst/>
              <a:gdLst/>
              <a:ahLst/>
              <a:cxnLst/>
              <a:rect l="l" t="t" r="r" b="b"/>
              <a:pathLst>
                <a:path w="493" h="595">
                  <a:moveTo>
                    <a:pt x="343" y="592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2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3" y="71"/>
                    <a:pt x="487" y="102"/>
                  </a:cubicBezTo>
                  <a:cubicBezTo>
                    <a:pt x="402" y="549"/>
                    <a:pt x="402" y="549"/>
                    <a:pt x="402" y="549"/>
                  </a:cubicBezTo>
                  <a:cubicBezTo>
                    <a:pt x="396" y="576"/>
                    <a:pt x="371" y="595"/>
                    <a:pt x="343" y="592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452028" y="2241211"/>
              <a:ext cx="3868738" cy="865394"/>
            </a:xfrm>
            <a:custGeom>
              <a:avLst/>
              <a:gdLst/>
              <a:ahLst/>
              <a:cxnLst/>
              <a:rect l="l" t="t" r="r" b="b"/>
              <a:pathLst>
                <a:path w="1181" h="264">
                  <a:moveTo>
                    <a:pt x="1114" y="261"/>
                  </a:moveTo>
                  <a:cubicBezTo>
                    <a:pt x="51" y="138"/>
                    <a:pt x="51" y="138"/>
                    <a:pt x="51" y="138"/>
                  </a:cubicBezTo>
                  <a:cubicBezTo>
                    <a:pt x="21" y="134"/>
                    <a:pt x="0" y="105"/>
                    <a:pt x="5" y="7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4" y="18"/>
                    <a:pt x="40" y="0"/>
                    <a:pt x="67" y="3"/>
                  </a:cubicBezTo>
                  <a:cubicBezTo>
                    <a:pt x="1129" y="126"/>
                    <a:pt x="1129" y="126"/>
                    <a:pt x="1129" y="126"/>
                  </a:cubicBezTo>
                  <a:cubicBezTo>
                    <a:pt x="1160" y="130"/>
                    <a:pt x="1181" y="159"/>
                    <a:pt x="1175" y="189"/>
                  </a:cubicBezTo>
                  <a:cubicBezTo>
                    <a:pt x="1172" y="218"/>
                    <a:pt x="1172" y="218"/>
                    <a:pt x="1172" y="218"/>
                  </a:cubicBezTo>
                  <a:cubicBezTo>
                    <a:pt x="1167" y="245"/>
                    <a:pt x="1141" y="264"/>
                    <a:pt x="1114" y="26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4667341" y="2434441"/>
              <a:ext cx="10489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4893696" y="2467566"/>
              <a:ext cx="10213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120051" y="2496550"/>
              <a:ext cx="10075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579007" y="3657310"/>
              <a:ext cx="1664537" cy="659742"/>
            </a:xfrm>
            <a:custGeom>
              <a:avLst/>
              <a:gdLst/>
              <a:ahLst/>
              <a:cxnLst/>
              <a:rect l="l" t="t" r="r" b="b"/>
              <a:pathLst>
                <a:path w="1206" h="478">
                  <a:moveTo>
                    <a:pt x="1185" y="0"/>
                  </a:moveTo>
                  <a:lnTo>
                    <a:pt x="1168" y="34"/>
                  </a:lnTo>
                  <a:lnTo>
                    <a:pt x="1000" y="17"/>
                  </a:lnTo>
                  <a:lnTo>
                    <a:pt x="1033" y="72"/>
                  </a:lnTo>
                  <a:lnTo>
                    <a:pt x="584" y="312"/>
                  </a:lnTo>
                  <a:lnTo>
                    <a:pt x="456" y="112"/>
                  </a:lnTo>
                  <a:lnTo>
                    <a:pt x="0" y="400"/>
                  </a:lnTo>
                  <a:lnTo>
                    <a:pt x="48" y="478"/>
                  </a:lnTo>
                  <a:lnTo>
                    <a:pt x="427" y="241"/>
                  </a:lnTo>
                  <a:lnTo>
                    <a:pt x="558" y="440"/>
                  </a:lnTo>
                  <a:lnTo>
                    <a:pt x="1080" y="145"/>
                  </a:lnTo>
                  <a:lnTo>
                    <a:pt x="1095" y="167"/>
                  </a:lnTo>
                  <a:lnTo>
                    <a:pt x="1092" y="167"/>
                  </a:lnTo>
                  <a:lnTo>
                    <a:pt x="1116" y="202"/>
                  </a:lnTo>
                  <a:lnTo>
                    <a:pt x="1206" y="3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550022" y="3631085"/>
              <a:ext cx="1664537" cy="637658"/>
            </a:xfrm>
            <a:custGeom>
              <a:avLst/>
              <a:gdLst/>
              <a:ahLst/>
              <a:cxnLst/>
              <a:rect l="l" t="t" r="r" b="b"/>
              <a:pathLst>
                <a:path w="1206" h="462">
                  <a:moveTo>
                    <a:pt x="0" y="383"/>
                  </a:moveTo>
                  <a:lnTo>
                    <a:pt x="456" y="96"/>
                  </a:lnTo>
                  <a:lnTo>
                    <a:pt x="584" y="295"/>
                  </a:lnTo>
                  <a:lnTo>
                    <a:pt x="1032" y="55"/>
                  </a:lnTo>
                  <a:lnTo>
                    <a:pt x="999" y="0"/>
                  </a:lnTo>
                  <a:lnTo>
                    <a:pt x="1206" y="19"/>
                  </a:lnTo>
                  <a:lnTo>
                    <a:pt x="1113" y="186"/>
                  </a:lnTo>
                  <a:lnTo>
                    <a:pt x="1080" y="129"/>
                  </a:lnTo>
                  <a:lnTo>
                    <a:pt x="558" y="423"/>
                  </a:lnTo>
                  <a:lnTo>
                    <a:pt x="427" y="224"/>
                  </a:lnTo>
                  <a:lnTo>
                    <a:pt x="47" y="462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885998" y="1864413"/>
              <a:ext cx="1503052" cy="1225629"/>
            </a:xfrm>
            <a:custGeom>
              <a:avLst/>
              <a:gdLst/>
              <a:ahLst/>
              <a:cxnLst/>
              <a:rect l="l" t="t" r="r" b="b"/>
              <a:pathLst>
                <a:path w="459" h="374">
                  <a:moveTo>
                    <a:pt x="374" y="372"/>
                  </a:moveTo>
                  <a:cubicBezTo>
                    <a:pt x="23" y="334"/>
                    <a:pt x="23" y="334"/>
                    <a:pt x="23" y="334"/>
                  </a:cubicBezTo>
                  <a:cubicBezTo>
                    <a:pt x="9" y="332"/>
                    <a:pt x="0" y="319"/>
                    <a:pt x="2" y="305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0" y="8"/>
                    <a:pt x="72" y="0"/>
                    <a:pt x="84" y="1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49" y="42"/>
                    <a:pt x="459" y="54"/>
                    <a:pt x="456" y="68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398" y="365"/>
                    <a:pt x="387" y="374"/>
                    <a:pt x="374" y="372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872195" y="1847850"/>
              <a:ext cx="1487870" cy="1213208"/>
            </a:xfrm>
            <a:custGeom>
              <a:avLst/>
              <a:gdLst/>
              <a:ahLst/>
              <a:cxnLst/>
              <a:rect l="l" t="t" r="r" b="b"/>
              <a:pathLst>
                <a:path w="454" h="370">
                  <a:moveTo>
                    <a:pt x="370" y="369"/>
                  </a:moveTo>
                  <a:cubicBezTo>
                    <a:pt x="23" y="331"/>
                    <a:pt x="23" y="331"/>
                    <a:pt x="23" y="331"/>
                  </a:cubicBezTo>
                  <a:cubicBezTo>
                    <a:pt x="10" y="329"/>
                    <a:pt x="0" y="316"/>
                    <a:pt x="3" y="303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8"/>
                    <a:pt x="72" y="0"/>
                    <a:pt x="84" y="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44" y="41"/>
                    <a:pt x="454" y="54"/>
                    <a:pt x="451" y="67"/>
                  </a:cubicBezTo>
                  <a:cubicBezTo>
                    <a:pt x="396" y="350"/>
                    <a:pt x="396" y="350"/>
                    <a:pt x="396" y="350"/>
                  </a:cubicBezTo>
                  <a:cubicBezTo>
                    <a:pt x="394" y="362"/>
                    <a:pt x="382" y="370"/>
                    <a:pt x="370" y="369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206207" y="2060403"/>
              <a:ext cx="763258" cy="767398"/>
            </a:xfrm>
            <a:custGeom>
              <a:avLst/>
              <a:gdLst/>
              <a:ahLst/>
              <a:cxnLst/>
              <a:rect l="l" t="t" r="r" b="b"/>
              <a:pathLst>
                <a:path w="233" h="234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1"/>
                    <a:pt x="52" y="234"/>
                    <a:pt x="116" y="234"/>
                  </a:cubicBezTo>
                  <a:cubicBezTo>
                    <a:pt x="181" y="234"/>
                    <a:pt x="233" y="181"/>
                    <a:pt x="233" y="117"/>
                  </a:cubicBezTo>
                  <a:cubicBezTo>
                    <a:pt x="233" y="53"/>
                    <a:pt x="181" y="0"/>
                    <a:pt x="116" y="0"/>
                  </a:cubicBezTo>
                  <a:close/>
                  <a:moveTo>
                    <a:pt x="116" y="182"/>
                  </a:moveTo>
                  <a:cubicBezTo>
                    <a:pt x="81" y="182"/>
                    <a:pt x="52" y="153"/>
                    <a:pt x="52" y="117"/>
                  </a:cubicBezTo>
                  <a:cubicBezTo>
                    <a:pt x="52" y="81"/>
                    <a:pt x="81" y="52"/>
                    <a:pt x="116" y="52"/>
                  </a:cubicBezTo>
                  <a:cubicBezTo>
                    <a:pt x="152" y="52"/>
                    <a:pt x="181" y="81"/>
                    <a:pt x="181" y="117"/>
                  </a:cubicBezTo>
                  <a:cubicBezTo>
                    <a:pt x="181" y="153"/>
                    <a:pt x="152" y="182"/>
                    <a:pt x="116" y="1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8163420" y="2034179"/>
              <a:ext cx="767398" cy="764638"/>
            </a:xfrm>
            <a:custGeom>
              <a:avLst/>
              <a:gdLst/>
              <a:ahLst/>
              <a:cxnLst/>
              <a:rect l="l" t="t" r="r" b="b"/>
              <a:pathLst>
                <a:path w="234" h="233">
                  <a:moveTo>
                    <a:pt x="117" y="0"/>
                  </a:moveTo>
                  <a:cubicBezTo>
                    <a:pt x="53" y="0"/>
                    <a:pt x="0" y="52"/>
                    <a:pt x="0" y="116"/>
                  </a:cubicBezTo>
                  <a:cubicBezTo>
                    <a:pt x="0" y="181"/>
                    <a:pt x="53" y="233"/>
                    <a:pt x="117" y="233"/>
                  </a:cubicBezTo>
                  <a:cubicBezTo>
                    <a:pt x="181" y="233"/>
                    <a:pt x="234" y="181"/>
                    <a:pt x="234" y="116"/>
                  </a:cubicBezTo>
                  <a:cubicBezTo>
                    <a:pt x="234" y="52"/>
                    <a:pt x="181" y="0"/>
                    <a:pt x="117" y="0"/>
                  </a:cubicBezTo>
                  <a:close/>
                  <a:moveTo>
                    <a:pt x="117" y="181"/>
                  </a:moveTo>
                  <a:cubicBezTo>
                    <a:pt x="81" y="181"/>
                    <a:pt x="52" y="152"/>
                    <a:pt x="52" y="116"/>
                  </a:cubicBezTo>
                  <a:cubicBezTo>
                    <a:pt x="52" y="81"/>
                    <a:pt x="81" y="52"/>
                    <a:pt x="117" y="52"/>
                  </a:cubicBezTo>
                  <a:cubicBezTo>
                    <a:pt x="153" y="52"/>
                    <a:pt x="181" y="81"/>
                    <a:pt x="181" y="116"/>
                  </a:cubicBezTo>
                  <a:cubicBezTo>
                    <a:pt x="181" y="152"/>
                    <a:pt x="153" y="181"/>
                    <a:pt x="117" y="181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99912" y="3021031"/>
              <a:ext cx="1919877" cy="823988"/>
            </a:xfrm>
            <a:custGeom>
              <a:avLst/>
              <a:gdLst/>
              <a:ahLst/>
              <a:cxnLst/>
              <a:rect l="l" t="t" r="r" b="b"/>
              <a:pathLst>
                <a:path w="586" h="251">
                  <a:moveTo>
                    <a:pt x="527" y="250"/>
                  </a:moveTo>
                  <a:cubicBezTo>
                    <a:pt x="26" y="195"/>
                    <a:pt x="26" y="195"/>
                    <a:pt x="26" y="195"/>
                  </a:cubicBezTo>
                  <a:cubicBezTo>
                    <a:pt x="11" y="193"/>
                    <a:pt x="0" y="179"/>
                    <a:pt x="3" y="16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9"/>
                    <a:pt x="45" y="0"/>
                    <a:pt x="59" y="1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75" y="58"/>
                    <a:pt x="586" y="72"/>
                    <a:pt x="583" y="88"/>
                  </a:cubicBezTo>
                  <a:cubicBezTo>
                    <a:pt x="556" y="228"/>
                    <a:pt x="556" y="228"/>
                    <a:pt x="556" y="228"/>
                  </a:cubicBezTo>
                  <a:cubicBezTo>
                    <a:pt x="554" y="242"/>
                    <a:pt x="541" y="251"/>
                    <a:pt x="527" y="2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0251" y="3001708"/>
              <a:ext cx="1893652" cy="814326"/>
            </a:xfrm>
            <a:custGeom>
              <a:avLst/>
              <a:gdLst/>
              <a:ahLst/>
              <a:cxnLst/>
              <a:rect l="l" t="t" r="r" b="b"/>
              <a:pathLst>
                <a:path w="578" h="248">
                  <a:moveTo>
                    <a:pt x="521" y="246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10" y="190"/>
                    <a:pt x="0" y="176"/>
                    <a:pt x="3" y="16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1" y="10"/>
                    <a:pt x="44" y="0"/>
                    <a:pt x="58" y="2"/>
                  </a:cubicBezTo>
                  <a:cubicBezTo>
                    <a:pt x="553" y="56"/>
                    <a:pt x="553" y="56"/>
                    <a:pt x="553" y="56"/>
                  </a:cubicBezTo>
                  <a:cubicBezTo>
                    <a:pt x="568" y="58"/>
                    <a:pt x="578" y="72"/>
                    <a:pt x="576" y="87"/>
                  </a:cubicBezTo>
                  <a:cubicBezTo>
                    <a:pt x="550" y="225"/>
                    <a:pt x="550" y="225"/>
                    <a:pt x="550" y="225"/>
                  </a:cubicBezTo>
                  <a:cubicBezTo>
                    <a:pt x="547" y="239"/>
                    <a:pt x="534" y="248"/>
                    <a:pt x="521" y="246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950356" y="3113506"/>
              <a:ext cx="1638313" cy="242917"/>
            </a:xfrm>
            <a:custGeom>
              <a:avLst/>
              <a:gdLst/>
              <a:ahLst/>
              <a:cxnLst/>
              <a:rect l="l" t="t" r="r" b="b"/>
              <a:pathLst>
                <a:path w="500" h="74">
                  <a:moveTo>
                    <a:pt x="488" y="7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6" y="54"/>
                    <a:pt x="500" y="59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70"/>
                    <a:pt x="494" y="74"/>
                    <a:pt x="488" y="7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917231" y="3287413"/>
              <a:ext cx="1019978" cy="173907"/>
            </a:xfrm>
            <a:custGeom>
              <a:avLst/>
              <a:gdLst/>
              <a:ahLst/>
              <a:cxnLst/>
              <a:rect l="l" t="t" r="r" b="b"/>
              <a:pathLst>
                <a:path w="311" h="53">
                  <a:moveTo>
                    <a:pt x="299" y="5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7" y="33"/>
                    <a:pt x="311" y="38"/>
                    <a:pt x="310" y="44"/>
                  </a:cubicBezTo>
                  <a:cubicBezTo>
                    <a:pt x="310" y="44"/>
                    <a:pt x="310" y="44"/>
                    <a:pt x="310" y="44"/>
                  </a:cubicBezTo>
                  <a:cubicBezTo>
                    <a:pt x="309" y="50"/>
                    <a:pt x="304" y="53"/>
                    <a:pt x="299" y="5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885485" y="3461319"/>
              <a:ext cx="1316723" cy="207032"/>
            </a:xfrm>
            <a:custGeom>
              <a:avLst/>
              <a:gdLst/>
              <a:ahLst/>
              <a:cxnLst/>
              <a:rect l="l" t="t" r="r" b="b"/>
              <a:pathLst>
                <a:path w="402" h="63">
                  <a:moveTo>
                    <a:pt x="390" y="6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8" y="43"/>
                    <a:pt x="402" y="48"/>
                    <a:pt x="401" y="54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0" y="60"/>
                    <a:pt x="395" y="63"/>
                    <a:pt x="390" y="6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33760" y="2008804"/>
              <a:ext cx="398684" cy="396456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8579556" y="4128652"/>
              <a:ext cx="337462" cy="336231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960143" y="5224021"/>
              <a:ext cx="216693" cy="217735"/>
            </a:xfrm>
            <a:prstGeom prst="ellipse">
              <a:avLst/>
            </a:prstGeom>
            <a:gradFill>
              <a:gsLst>
                <a:gs pos="10000">
                  <a:srgbClr val="6860E8">
                    <a:lumMod val="40000"/>
                    <a:lumOff val="60000"/>
                  </a:srgbClr>
                </a:gs>
                <a:gs pos="54000">
                  <a:srgbClr val="6860E8"/>
                </a:gs>
                <a:gs pos="71000">
                  <a:srgbClr val="6860E8">
                    <a:lumMod val="75000"/>
                  </a:srgbClr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28" name="AutoShape 28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Arithmetic Operators</a:t>
            </a:r>
          </a:p>
        </p:txBody>
      </p:sp>
      <p:sp>
        <p:nvSpPr>
          <p:cNvPr id="29" name="AutoShape 29"/>
          <p:cNvSpPr/>
          <p:nvPr/>
        </p:nvSpPr>
        <p:spPr>
          <a:xfrm>
            <a:off x="6390120" y="2997532"/>
            <a:ext cx="4363209" cy="2858411"/>
          </a:xfrm>
          <a:prstGeom prst="rect">
            <a:avLst/>
          </a:prstGeom>
          <a:solidFill>
            <a:srgbClr val="FFFFFF"/>
          </a:solidFill>
          <a:ln cap="flat">
            <a:prstDash val="solid"/>
          </a:ln>
          <a:effectLst>
            <a:outerShdw blurRad="419100" sx="102000" sy="102000" algn="ctr" rotWithShape="0">
              <a:srgbClr val="13BB69">
                <a:alpha val="7000"/>
              </a:srgbClr>
            </a:outerShdw>
          </a:effectLst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100" dirty="0">
                <a:ln/>
                <a:solidFill>
                  <a:srgbClr val="000000"/>
                </a:solidFill>
                <a:latin typeface="微软雅黑"/>
                <a:ea typeface="微软雅黑"/>
              </a:rPr>
              <a:t>Addition (+). Adds two operands together; example: `5 + 3` results in `8`. Subtraction (-). Subtracts the right operand from the left; example: `5 - 3` results in `2`. Multiplication (*). Multiplies two operands; example: `5 * 3` results in `15`. Division (/). Divides the left operand by the right; example: `5 / 3` results in approximately `1.667`. Modulus (%). Returns the remainder of the division; example: `5 % 3` results in `2`. Exponentiation (**). Raises the left operand to the power of the right; example: `5 ** 3` results in `125`. Floor Division (//). Divides and returns the integer part of the quotient; example: `5 // 3` results in `1`.</a:t>
            </a:r>
            <a:endParaRPr lang="en-US" sz="1000" dirty="0"/>
          </a:p>
        </p:txBody>
      </p:sp>
      <p:sp>
        <p:nvSpPr>
          <p:cNvPr id="30" name="TextBox 30"/>
          <p:cNvSpPr txBox="1"/>
          <p:nvPr/>
        </p:nvSpPr>
        <p:spPr>
          <a:xfrm>
            <a:off x="6425360" y="2980654"/>
            <a:ext cx="4882851" cy="286553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  <a:endParaRPr lang="en-US" sz="1100"/>
          </a:p>
        </p:txBody>
      </p:sp>
      <p:sp>
        <p:nvSpPr>
          <p:cNvPr id="31" name="AutoShape 31"/>
          <p:cNvSpPr/>
          <p:nvPr/>
        </p:nvSpPr>
        <p:spPr>
          <a:xfrm>
            <a:off x="6196149" y="1879000"/>
            <a:ext cx="5310990" cy="66047"/>
          </a:xfrm>
          <a:prstGeom prst="rect">
            <a:avLst/>
          </a:prstGeom>
          <a:solidFill>
            <a:schemeClr val="accent4"/>
          </a:solidFill>
          <a:ln cap="flat">
            <a:prstDash val="solid"/>
          </a:ln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6427130" y="2235710"/>
            <a:ext cx="4893782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Arithmetic Operators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732337" y="1824928"/>
            <a:ext cx="3000693" cy="3000693"/>
          </a:xfrm>
          <a:prstGeom prst="ellipse">
            <a:avLst/>
          </a:prstGeom>
          <a:noFill/>
          <a:ln>
            <a:solidFill>
              <a:schemeClr val="tx2">
                <a:alpha val="50000"/>
              </a:schemeClr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4490402" y="3138491"/>
            <a:ext cx="543560" cy="543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5231129" y="4419287"/>
            <a:ext cx="543560" cy="543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5231129" y="1806262"/>
            <a:ext cx="543560" cy="543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6724491" y="1780227"/>
            <a:ext cx="543560" cy="543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7375842" y="3138491"/>
            <a:ext cx="543560" cy="543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724491" y="4419287"/>
            <a:ext cx="543560" cy="54356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8102183" y="3181988"/>
            <a:ext cx="3862509" cy="338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Less Than (&lt;) Operator</a:t>
            </a:r>
          </a:p>
        </p:txBody>
      </p:sp>
      <p:sp>
        <p:nvSpPr>
          <p:cNvPr id="10" name="AutoShape 10"/>
          <p:cNvSpPr/>
          <p:nvPr/>
        </p:nvSpPr>
        <p:spPr>
          <a:xfrm>
            <a:off x="8102183" y="3555368"/>
            <a:ext cx="3862509" cy="56996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1" name="AutoShape 11"/>
          <p:cNvSpPr/>
          <p:nvPr/>
        </p:nvSpPr>
        <p:spPr>
          <a:xfrm>
            <a:off x="6876973" y="5179180"/>
            <a:ext cx="5087719" cy="338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Less Than or Equal To (&lt;=)</a:t>
            </a:r>
          </a:p>
        </p:txBody>
      </p:sp>
      <p:sp>
        <p:nvSpPr>
          <p:cNvPr id="12" name="AutoShape 12"/>
          <p:cNvSpPr/>
          <p:nvPr/>
        </p:nvSpPr>
        <p:spPr>
          <a:xfrm>
            <a:off x="6876973" y="5552560"/>
            <a:ext cx="5087719" cy="56996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395873" y="1231884"/>
            <a:ext cx="4568819" cy="338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Not Equal To (!=) Operator</a:t>
            </a:r>
          </a:p>
        </p:txBody>
      </p:sp>
      <p:sp>
        <p:nvSpPr>
          <p:cNvPr id="14" name="AutoShape 14"/>
          <p:cNvSpPr/>
          <p:nvPr/>
        </p:nvSpPr>
        <p:spPr>
          <a:xfrm>
            <a:off x="7395873" y="1605264"/>
            <a:ext cx="4568819" cy="56996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5" name="AutoShape 15"/>
          <p:cNvSpPr/>
          <p:nvPr/>
        </p:nvSpPr>
        <p:spPr>
          <a:xfrm>
            <a:off x="160183" y="3181988"/>
            <a:ext cx="4194997" cy="338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Greater Than (&gt;) Operator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60182" y="3555368"/>
            <a:ext cx="4194997" cy="56996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7" name="AutoShape 17"/>
          <p:cNvSpPr/>
          <p:nvPr/>
        </p:nvSpPr>
        <p:spPr>
          <a:xfrm>
            <a:off x="160183" y="5180524"/>
            <a:ext cx="5476790" cy="338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Greater Than or Equal To (&gt;=)</a:t>
            </a:r>
          </a:p>
        </p:txBody>
      </p:sp>
      <p:sp>
        <p:nvSpPr>
          <p:cNvPr id="18" name="AutoShape 18"/>
          <p:cNvSpPr/>
          <p:nvPr/>
        </p:nvSpPr>
        <p:spPr>
          <a:xfrm>
            <a:off x="160182" y="5553904"/>
            <a:ext cx="5476790" cy="56996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9" name="AutoShape 19"/>
          <p:cNvSpPr/>
          <p:nvPr/>
        </p:nvSpPr>
        <p:spPr>
          <a:xfrm>
            <a:off x="160184" y="1231884"/>
            <a:ext cx="4831060" cy="33845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/>
          <a:p>
            <a:pPr marL="0" algn="r">
              <a:lnSpc>
                <a:spcPct val="100000"/>
              </a:lnSpc>
              <a:spcBef>
                <a:spcPct val="0"/>
              </a:spcBef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Equal To (==) Operator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60183" y="1605264"/>
            <a:ext cx="4831060" cy="56996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vert="horz" wrap="square" lIns="91440" tIns="45720" rIns="91440" bIns="45720" anchor="t">
            <a:spAutoFit/>
          </a:bodyPr>
          <a:lstStyle/>
          <a:p>
            <a:pPr marL="0" algn="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1" name="Freeform 21"/>
          <p:cNvSpPr/>
          <p:nvPr/>
        </p:nvSpPr>
        <p:spPr>
          <a:xfrm>
            <a:off x="4660007" y="3285115"/>
            <a:ext cx="213876" cy="260370"/>
          </a:xfrm>
          <a:custGeom>
            <a:avLst/>
            <a:gdLst/>
            <a:ahLst/>
            <a:cxnLst/>
            <a:rect l="l" t="t" r="r" b="b"/>
            <a:pathLst>
              <a:path w="438150" h="533400">
                <a:moveTo>
                  <a:pt x="284197" y="621"/>
                </a:moveTo>
                <a:cubicBezTo>
                  <a:pt x="285149" y="621"/>
                  <a:pt x="286102" y="621"/>
                  <a:pt x="286102" y="621"/>
                </a:cubicBezTo>
                <a:lnTo>
                  <a:pt x="286102" y="124446"/>
                </a:lnTo>
                <a:lnTo>
                  <a:pt x="286102" y="126351"/>
                </a:lnTo>
                <a:cubicBezTo>
                  <a:pt x="287055" y="141591"/>
                  <a:pt x="299437" y="153021"/>
                  <a:pt x="314677" y="153021"/>
                </a:cubicBezTo>
                <a:lnTo>
                  <a:pt x="314677" y="153021"/>
                </a:lnTo>
                <a:lnTo>
                  <a:pt x="438502" y="153021"/>
                </a:lnTo>
                <a:cubicBezTo>
                  <a:pt x="438502" y="153974"/>
                  <a:pt x="438502" y="154926"/>
                  <a:pt x="438502" y="154926"/>
                </a:cubicBezTo>
                <a:lnTo>
                  <a:pt x="438502" y="505446"/>
                </a:lnTo>
                <a:cubicBezTo>
                  <a:pt x="438502" y="521639"/>
                  <a:pt x="426120" y="534021"/>
                  <a:pt x="409927" y="534021"/>
                </a:cubicBezTo>
                <a:lnTo>
                  <a:pt x="28927" y="534021"/>
                </a:lnTo>
                <a:cubicBezTo>
                  <a:pt x="12734" y="534021"/>
                  <a:pt x="352" y="521639"/>
                  <a:pt x="352" y="505446"/>
                </a:cubicBezTo>
                <a:lnTo>
                  <a:pt x="352" y="29196"/>
                </a:lnTo>
                <a:cubicBezTo>
                  <a:pt x="352" y="13004"/>
                  <a:pt x="12734" y="621"/>
                  <a:pt x="28927" y="621"/>
                </a:cubicBezTo>
                <a:lnTo>
                  <a:pt x="284197" y="621"/>
                </a:lnTo>
                <a:close/>
                <a:moveTo>
                  <a:pt x="248002" y="200646"/>
                </a:moveTo>
                <a:lnTo>
                  <a:pt x="152752" y="200646"/>
                </a:lnTo>
                <a:lnTo>
                  <a:pt x="152752" y="410196"/>
                </a:lnTo>
                <a:lnTo>
                  <a:pt x="171802" y="410196"/>
                </a:lnTo>
                <a:lnTo>
                  <a:pt x="171802" y="314946"/>
                </a:lnTo>
                <a:lnTo>
                  <a:pt x="248002" y="314946"/>
                </a:lnTo>
                <a:lnTo>
                  <a:pt x="249907" y="314946"/>
                </a:lnTo>
                <a:cubicBezTo>
                  <a:pt x="280387" y="313994"/>
                  <a:pt x="305152" y="288276"/>
                  <a:pt x="305152" y="257796"/>
                </a:cubicBezTo>
                <a:cubicBezTo>
                  <a:pt x="305152" y="226364"/>
                  <a:pt x="279434" y="200646"/>
                  <a:pt x="248002" y="200646"/>
                </a:cubicBezTo>
                <a:lnTo>
                  <a:pt x="248002" y="200646"/>
                </a:lnTo>
                <a:close/>
                <a:moveTo>
                  <a:pt x="248002" y="219696"/>
                </a:moveTo>
                <a:cubicBezTo>
                  <a:pt x="268957" y="219696"/>
                  <a:pt x="286102" y="236841"/>
                  <a:pt x="286102" y="257796"/>
                </a:cubicBezTo>
                <a:cubicBezTo>
                  <a:pt x="286102" y="278751"/>
                  <a:pt x="268957" y="295896"/>
                  <a:pt x="248002" y="295896"/>
                </a:cubicBezTo>
                <a:lnTo>
                  <a:pt x="248002" y="295896"/>
                </a:lnTo>
                <a:lnTo>
                  <a:pt x="171802" y="295896"/>
                </a:lnTo>
                <a:lnTo>
                  <a:pt x="171802" y="219696"/>
                </a:lnTo>
                <a:lnTo>
                  <a:pt x="248002" y="219696"/>
                </a:lnTo>
                <a:close/>
                <a:moveTo>
                  <a:pt x="428977" y="133971"/>
                </a:moveTo>
                <a:lnTo>
                  <a:pt x="314677" y="133971"/>
                </a:lnTo>
                <a:lnTo>
                  <a:pt x="313724" y="133971"/>
                </a:lnTo>
                <a:cubicBezTo>
                  <a:pt x="308962" y="133019"/>
                  <a:pt x="305152" y="129209"/>
                  <a:pt x="305152" y="124446"/>
                </a:cubicBezTo>
                <a:lnTo>
                  <a:pt x="305152" y="124446"/>
                </a:lnTo>
                <a:lnTo>
                  <a:pt x="305152" y="10146"/>
                </a:lnTo>
                <a:lnTo>
                  <a:pt x="428977" y="13397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22" name="Freeform 22"/>
          <p:cNvSpPr/>
          <p:nvPr/>
        </p:nvSpPr>
        <p:spPr>
          <a:xfrm>
            <a:off x="6876973" y="1920399"/>
            <a:ext cx="241774" cy="255722"/>
          </a:xfrm>
          <a:custGeom>
            <a:avLst/>
            <a:gdLst/>
            <a:ahLst/>
            <a:cxnLst/>
            <a:rect l="l" t="t" r="r" b="b"/>
            <a:pathLst>
              <a:path w="495300" h="523875">
                <a:moveTo>
                  <a:pt x="371955" y="621"/>
                </a:moveTo>
                <a:cubicBezTo>
                  <a:pt x="388148" y="621"/>
                  <a:pt x="400530" y="13004"/>
                  <a:pt x="400530" y="29196"/>
                </a:cubicBezTo>
                <a:lnTo>
                  <a:pt x="400530" y="133971"/>
                </a:lnTo>
                <a:cubicBezTo>
                  <a:pt x="400530" y="150164"/>
                  <a:pt x="388148" y="162546"/>
                  <a:pt x="371955" y="162546"/>
                </a:cubicBezTo>
                <a:lnTo>
                  <a:pt x="257655" y="162546"/>
                </a:lnTo>
                <a:lnTo>
                  <a:pt x="257655" y="286371"/>
                </a:lnTo>
                <a:lnTo>
                  <a:pt x="419580" y="286371"/>
                </a:lnTo>
                <a:cubicBezTo>
                  <a:pt x="439583" y="286371"/>
                  <a:pt x="456727" y="302564"/>
                  <a:pt x="457680" y="322566"/>
                </a:cubicBezTo>
                <a:lnTo>
                  <a:pt x="457680" y="324471"/>
                </a:lnTo>
                <a:lnTo>
                  <a:pt x="457680" y="429246"/>
                </a:lnTo>
                <a:lnTo>
                  <a:pt x="476730" y="429246"/>
                </a:lnTo>
                <a:cubicBezTo>
                  <a:pt x="487208" y="429246"/>
                  <a:pt x="495780" y="437819"/>
                  <a:pt x="495780" y="448296"/>
                </a:cubicBezTo>
                <a:lnTo>
                  <a:pt x="495780" y="505446"/>
                </a:lnTo>
                <a:cubicBezTo>
                  <a:pt x="495780" y="515924"/>
                  <a:pt x="487208" y="524496"/>
                  <a:pt x="476730" y="524496"/>
                </a:cubicBezTo>
                <a:lnTo>
                  <a:pt x="419580" y="524496"/>
                </a:lnTo>
                <a:cubicBezTo>
                  <a:pt x="409102" y="524496"/>
                  <a:pt x="400530" y="515924"/>
                  <a:pt x="400530" y="505446"/>
                </a:cubicBezTo>
                <a:lnTo>
                  <a:pt x="400530" y="448296"/>
                </a:lnTo>
                <a:cubicBezTo>
                  <a:pt x="400530" y="437819"/>
                  <a:pt x="409102" y="429246"/>
                  <a:pt x="419580" y="429246"/>
                </a:cubicBezTo>
                <a:lnTo>
                  <a:pt x="438630" y="429246"/>
                </a:lnTo>
                <a:lnTo>
                  <a:pt x="438630" y="324471"/>
                </a:lnTo>
                <a:cubicBezTo>
                  <a:pt x="438630" y="313994"/>
                  <a:pt x="431010" y="306374"/>
                  <a:pt x="420533" y="305421"/>
                </a:cubicBezTo>
                <a:lnTo>
                  <a:pt x="419580" y="305421"/>
                </a:lnTo>
                <a:lnTo>
                  <a:pt x="257655" y="305421"/>
                </a:lnTo>
                <a:lnTo>
                  <a:pt x="257655" y="429246"/>
                </a:lnTo>
                <a:lnTo>
                  <a:pt x="276705" y="429246"/>
                </a:lnTo>
                <a:cubicBezTo>
                  <a:pt x="287183" y="429246"/>
                  <a:pt x="295755" y="437819"/>
                  <a:pt x="295755" y="448296"/>
                </a:cubicBezTo>
                <a:lnTo>
                  <a:pt x="295755" y="505446"/>
                </a:lnTo>
                <a:cubicBezTo>
                  <a:pt x="295755" y="515924"/>
                  <a:pt x="287183" y="524496"/>
                  <a:pt x="276705" y="524496"/>
                </a:cubicBezTo>
                <a:lnTo>
                  <a:pt x="219555" y="524496"/>
                </a:lnTo>
                <a:cubicBezTo>
                  <a:pt x="209077" y="524496"/>
                  <a:pt x="200505" y="515924"/>
                  <a:pt x="200505" y="505446"/>
                </a:cubicBezTo>
                <a:lnTo>
                  <a:pt x="200505" y="448296"/>
                </a:lnTo>
                <a:cubicBezTo>
                  <a:pt x="200505" y="437819"/>
                  <a:pt x="209077" y="429246"/>
                  <a:pt x="219555" y="429246"/>
                </a:cubicBezTo>
                <a:lnTo>
                  <a:pt x="238605" y="429246"/>
                </a:lnTo>
                <a:lnTo>
                  <a:pt x="238605" y="305421"/>
                </a:lnTo>
                <a:lnTo>
                  <a:pt x="76680" y="305421"/>
                </a:lnTo>
                <a:cubicBezTo>
                  <a:pt x="66202" y="305421"/>
                  <a:pt x="58583" y="313041"/>
                  <a:pt x="57630" y="323519"/>
                </a:cubicBezTo>
                <a:lnTo>
                  <a:pt x="57630" y="324471"/>
                </a:lnTo>
                <a:lnTo>
                  <a:pt x="57630" y="429246"/>
                </a:lnTo>
                <a:lnTo>
                  <a:pt x="76680" y="429246"/>
                </a:lnTo>
                <a:cubicBezTo>
                  <a:pt x="87158" y="429246"/>
                  <a:pt x="95730" y="437819"/>
                  <a:pt x="95730" y="448296"/>
                </a:cubicBezTo>
                <a:lnTo>
                  <a:pt x="95730" y="505446"/>
                </a:lnTo>
                <a:cubicBezTo>
                  <a:pt x="95730" y="515924"/>
                  <a:pt x="87158" y="524496"/>
                  <a:pt x="76680" y="524496"/>
                </a:cubicBezTo>
                <a:lnTo>
                  <a:pt x="19530" y="524496"/>
                </a:lnTo>
                <a:cubicBezTo>
                  <a:pt x="9052" y="524496"/>
                  <a:pt x="480" y="515924"/>
                  <a:pt x="480" y="505446"/>
                </a:cubicBezTo>
                <a:lnTo>
                  <a:pt x="480" y="448296"/>
                </a:lnTo>
                <a:cubicBezTo>
                  <a:pt x="480" y="437819"/>
                  <a:pt x="9052" y="429246"/>
                  <a:pt x="19530" y="429246"/>
                </a:cubicBezTo>
                <a:lnTo>
                  <a:pt x="38580" y="429246"/>
                </a:lnTo>
                <a:lnTo>
                  <a:pt x="38580" y="324471"/>
                </a:lnTo>
                <a:cubicBezTo>
                  <a:pt x="38580" y="304469"/>
                  <a:pt x="54773" y="287324"/>
                  <a:pt x="74775" y="286371"/>
                </a:cubicBezTo>
                <a:lnTo>
                  <a:pt x="76680" y="286371"/>
                </a:lnTo>
                <a:lnTo>
                  <a:pt x="238605" y="286371"/>
                </a:lnTo>
                <a:lnTo>
                  <a:pt x="238605" y="162546"/>
                </a:lnTo>
                <a:lnTo>
                  <a:pt x="124305" y="162546"/>
                </a:lnTo>
                <a:cubicBezTo>
                  <a:pt x="108112" y="162546"/>
                  <a:pt x="95730" y="150164"/>
                  <a:pt x="95730" y="133971"/>
                </a:cubicBezTo>
                <a:lnTo>
                  <a:pt x="95730" y="29196"/>
                </a:lnTo>
                <a:cubicBezTo>
                  <a:pt x="95730" y="13004"/>
                  <a:pt x="108112" y="621"/>
                  <a:pt x="124305" y="621"/>
                </a:cubicBezTo>
                <a:lnTo>
                  <a:pt x="371955" y="621"/>
                </a:lnTo>
                <a:close/>
                <a:moveTo>
                  <a:pt x="148118" y="95871"/>
                </a:moveTo>
                <a:cubicBezTo>
                  <a:pt x="140498" y="95871"/>
                  <a:pt x="133830" y="102539"/>
                  <a:pt x="133830" y="110159"/>
                </a:cubicBezTo>
                <a:cubicBezTo>
                  <a:pt x="133830" y="117779"/>
                  <a:pt x="140498" y="124446"/>
                  <a:pt x="148118" y="124446"/>
                </a:cubicBezTo>
                <a:cubicBezTo>
                  <a:pt x="155737" y="124446"/>
                  <a:pt x="162405" y="117779"/>
                  <a:pt x="162405" y="110159"/>
                </a:cubicBezTo>
                <a:cubicBezTo>
                  <a:pt x="162405" y="102539"/>
                  <a:pt x="155737" y="95871"/>
                  <a:pt x="148118" y="9587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23" name="Freeform 23"/>
          <p:cNvSpPr/>
          <p:nvPr/>
        </p:nvSpPr>
        <p:spPr>
          <a:xfrm>
            <a:off x="7522199" y="3317662"/>
            <a:ext cx="260372" cy="195278"/>
          </a:xfrm>
          <a:custGeom>
            <a:avLst/>
            <a:gdLst/>
            <a:ahLst/>
            <a:cxnLst/>
            <a:rect l="l" t="t" r="r" b="b"/>
            <a:pathLst>
              <a:path w="533400" h="400050">
                <a:moveTo>
                  <a:pt x="505433" y="621"/>
                </a:moveTo>
                <a:cubicBezTo>
                  <a:pt x="521626" y="621"/>
                  <a:pt x="534008" y="13004"/>
                  <a:pt x="534008" y="29196"/>
                </a:cubicBezTo>
                <a:lnTo>
                  <a:pt x="534008" y="372096"/>
                </a:lnTo>
                <a:cubicBezTo>
                  <a:pt x="534008" y="388289"/>
                  <a:pt x="521626" y="400671"/>
                  <a:pt x="505433" y="400671"/>
                </a:cubicBezTo>
                <a:lnTo>
                  <a:pt x="29183" y="400671"/>
                </a:lnTo>
                <a:cubicBezTo>
                  <a:pt x="12990" y="400671"/>
                  <a:pt x="608" y="388289"/>
                  <a:pt x="608" y="372096"/>
                </a:cubicBezTo>
                <a:lnTo>
                  <a:pt x="608" y="29196"/>
                </a:lnTo>
                <a:cubicBezTo>
                  <a:pt x="608" y="13004"/>
                  <a:pt x="12990" y="621"/>
                  <a:pt x="29183" y="621"/>
                </a:cubicBezTo>
                <a:lnTo>
                  <a:pt x="505433" y="621"/>
                </a:lnTo>
                <a:close/>
                <a:moveTo>
                  <a:pt x="391133" y="198741"/>
                </a:moveTo>
                <a:cubicBezTo>
                  <a:pt x="378751" y="189216"/>
                  <a:pt x="360653" y="192074"/>
                  <a:pt x="351128" y="204456"/>
                </a:cubicBezTo>
                <a:lnTo>
                  <a:pt x="351128" y="204456"/>
                </a:lnTo>
                <a:lnTo>
                  <a:pt x="267308" y="315899"/>
                </a:lnTo>
                <a:cubicBezTo>
                  <a:pt x="266355" y="316851"/>
                  <a:pt x="265403" y="317804"/>
                  <a:pt x="264451" y="318756"/>
                </a:cubicBezTo>
                <a:cubicBezTo>
                  <a:pt x="253021" y="330186"/>
                  <a:pt x="234923" y="330186"/>
                  <a:pt x="224446" y="318756"/>
                </a:cubicBezTo>
                <a:lnTo>
                  <a:pt x="224446" y="318756"/>
                </a:lnTo>
                <a:lnTo>
                  <a:pt x="162533" y="257796"/>
                </a:lnTo>
                <a:cubicBezTo>
                  <a:pt x="161580" y="256844"/>
                  <a:pt x="161580" y="256844"/>
                  <a:pt x="160628" y="255891"/>
                </a:cubicBezTo>
                <a:cubicBezTo>
                  <a:pt x="148246" y="245414"/>
                  <a:pt x="130148" y="247319"/>
                  <a:pt x="120623" y="259701"/>
                </a:cubicBezTo>
                <a:lnTo>
                  <a:pt x="120623" y="259701"/>
                </a:lnTo>
                <a:lnTo>
                  <a:pt x="32993" y="366381"/>
                </a:lnTo>
                <a:cubicBezTo>
                  <a:pt x="32040" y="368286"/>
                  <a:pt x="31088" y="370191"/>
                  <a:pt x="31088" y="372096"/>
                </a:cubicBezTo>
                <a:cubicBezTo>
                  <a:pt x="31088" y="377811"/>
                  <a:pt x="34898" y="381621"/>
                  <a:pt x="40613" y="381621"/>
                </a:cubicBezTo>
                <a:lnTo>
                  <a:pt x="40613" y="381621"/>
                </a:lnTo>
                <a:lnTo>
                  <a:pt x="497813" y="381621"/>
                </a:lnTo>
                <a:cubicBezTo>
                  <a:pt x="499718" y="381621"/>
                  <a:pt x="501623" y="380669"/>
                  <a:pt x="503528" y="379716"/>
                </a:cubicBezTo>
                <a:cubicBezTo>
                  <a:pt x="508290" y="376859"/>
                  <a:pt x="509243" y="371144"/>
                  <a:pt x="506386" y="366381"/>
                </a:cubicBezTo>
                <a:lnTo>
                  <a:pt x="506386" y="366381"/>
                </a:lnTo>
                <a:lnTo>
                  <a:pt x="398753" y="205409"/>
                </a:lnTo>
                <a:cubicBezTo>
                  <a:pt x="395896" y="202551"/>
                  <a:pt x="393990" y="200646"/>
                  <a:pt x="391133" y="198741"/>
                </a:cubicBezTo>
                <a:close/>
                <a:moveTo>
                  <a:pt x="95858" y="57771"/>
                </a:moveTo>
                <a:cubicBezTo>
                  <a:pt x="74903" y="57771"/>
                  <a:pt x="57758" y="74916"/>
                  <a:pt x="57758" y="95871"/>
                </a:cubicBezTo>
                <a:cubicBezTo>
                  <a:pt x="57758" y="116826"/>
                  <a:pt x="74903" y="133971"/>
                  <a:pt x="95858" y="133971"/>
                </a:cubicBezTo>
                <a:cubicBezTo>
                  <a:pt x="116813" y="133971"/>
                  <a:pt x="133958" y="116826"/>
                  <a:pt x="133958" y="95871"/>
                </a:cubicBezTo>
                <a:cubicBezTo>
                  <a:pt x="133958" y="74916"/>
                  <a:pt x="116813" y="57771"/>
                  <a:pt x="95858" y="5777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4" name="Freeform 24"/>
          <p:cNvSpPr/>
          <p:nvPr/>
        </p:nvSpPr>
        <p:spPr>
          <a:xfrm>
            <a:off x="6882057" y="4552042"/>
            <a:ext cx="237954" cy="255256"/>
          </a:xfrm>
          <a:custGeom>
            <a:avLst/>
            <a:gdLst/>
            <a:ahLst/>
            <a:cxnLst/>
            <a:rect l="l" t="t" r="r" b="b"/>
            <a:pathLst>
              <a:path w="487477" h="522922">
                <a:moveTo>
                  <a:pt x="8356" y="512114"/>
                </a:moveTo>
                <a:lnTo>
                  <a:pt x="8356" y="512114"/>
                </a:lnTo>
                <a:lnTo>
                  <a:pt x="8356" y="512114"/>
                </a:lnTo>
                <a:lnTo>
                  <a:pt x="7404" y="511161"/>
                </a:lnTo>
                <a:cubicBezTo>
                  <a:pt x="6451" y="510209"/>
                  <a:pt x="6451" y="509256"/>
                  <a:pt x="5499" y="508303"/>
                </a:cubicBezTo>
                <a:lnTo>
                  <a:pt x="5499" y="508303"/>
                </a:lnTo>
                <a:lnTo>
                  <a:pt x="5499" y="507351"/>
                </a:lnTo>
                <a:lnTo>
                  <a:pt x="4546" y="505446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3593" y="503541"/>
                </a:lnTo>
                <a:lnTo>
                  <a:pt x="2641" y="501636"/>
                </a:lnTo>
                <a:cubicBezTo>
                  <a:pt x="2641" y="501636"/>
                  <a:pt x="2641" y="500684"/>
                  <a:pt x="2641" y="500684"/>
                </a:cubicBezTo>
                <a:cubicBezTo>
                  <a:pt x="2641" y="499731"/>
                  <a:pt x="2641" y="499731"/>
                  <a:pt x="1689" y="498778"/>
                </a:cubicBezTo>
                <a:cubicBezTo>
                  <a:pt x="1689" y="497826"/>
                  <a:pt x="736" y="495921"/>
                  <a:pt x="736" y="494968"/>
                </a:cubicBezTo>
                <a:lnTo>
                  <a:pt x="736" y="492111"/>
                </a:lnTo>
                <a:cubicBezTo>
                  <a:pt x="736" y="490206"/>
                  <a:pt x="736" y="487349"/>
                  <a:pt x="736" y="485443"/>
                </a:cubicBezTo>
                <a:cubicBezTo>
                  <a:pt x="736" y="478776"/>
                  <a:pt x="2641" y="473061"/>
                  <a:pt x="5499" y="467346"/>
                </a:cubicBezTo>
                <a:lnTo>
                  <a:pt x="155041" y="151116"/>
                </a:lnTo>
                <a:cubicBezTo>
                  <a:pt x="157899" y="146353"/>
                  <a:pt x="158851" y="140639"/>
                  <a:pt x="158851" y="134924"/>
                </a:cubicBezTo>
                <a:lnTo>
                  <a:pt x="158851" y="19671"/>
                </a:lnTo>
                <a:lnTo>
                  <a:pt x="120751" y="19671"/>
                </a:lnTo>
                <a:lnTo>
                  <a:pt x="120751" y="621"/>
                </a:lnTo>
                <a:lnTo>
                  <a:pt x="368401" y="621"/>
                </a:lnTo>
                <a:lnTo>
                  <a:pt x="368401" y="19671"/>
                </a:lnTo>
                <a:lnTo>
                  <a:pt x="330301" y="19671"/>
                </a:lnTo>
                <a:lnTo>
                  <a:pt x="330301" y="134924"/>
                </a:lnTo>
                <a:cubicBezTo>
                  <a:pt x="330301" y="140639"/>
                  <a:pt x="331254" y="146353"/>
                  <a:pt x="334111" y="151116"/>
                </a:cubicBezTo>
                <a:lnTo>
                  <a:pt x="483654" y="467346"/>
                </a:lnTo>
                <a:cubicBezTo>
                  <a:pt x="489368" y="478776"/>
                  <a:pt x="489368" y="492111"/>
                  <a:pt x="485558" y="504493"/>
                </a:cubicBezTo>
                <a:lnTo>
                  <a:pt x="485558" y="504493"/>
                </a:lnTo>
                <a:lnTo>
                  <a:pt x="484606" y="506399"/>
                </a:lnTo>
                <a:cubicBezTo>
                  <a:pt x="479843" y="515924"/>
                  <a:pt x="470318" y="522591"/>
                  <a:pt x="459841" y="523543"/>
                </a:cubicBezTo>
                <a:lnTo>
                  <a:pt x="457936" y="523543"/>
                </a:lnTo>
                <a:lnTo>
                  <a:pt x="32168" y="523543"/>
                </a:lnTo>
                <a:lnTo>
                  <a:pt x="30264" y="523543"/>
                </a:lnTo>
                <a:cubicBezTo>
                  <a:pt x="29311" y="523543"/>
                  <a:pt x="28358" y="523543"/>
                  <a:pt x="27406" y="523543"/>
                </a:cubicBezTo>
                <a:cubicBezTo>
                  <a:pt x="26454" y="523543"/>
                  <a:pt x="24549" y="523543"/>
                  <a:pt x="23596" y="522591"/>
                </a:cubicBezTo>
                <a:lnTo>
                  <a:pt x="23596" y="522591"/>
                </a:lnTo>
                <a:cubicBezTo>
                  <a:pt x="21691" y="521639"/>
                  <a:pt x="19786" y="521639"/>
                  <a:pt x="17881" y="520686"/>
                </a:cubicBezTo>
                <a:lnTo>
                  <a:pt x="15976" y="519734"/>
                </a:lnTo>
                <a:cubicBezTo>
                  <a:pt x="15976" y="519734"/>
                  <a:pt x="15024" y="519734"/>
                  <a:pt x="15024" y="518781"/>
                </a:cubicBezTo>
                <a:cubicBezTo>
                  <a:pt x="13118" y="517828"/>
                  <a:pt x="11214" y="515924"/>
                  <a:pt x="10261" y="514971"/>
                </a:cubicBezTo>
                <a:lnTo>
                  <a:pt x="8356" y="512114"/>
                </a:lnTo>
                <a:lnTo>
                  <a:pt x="8356" y="512114"/>
                </a:lnTo>
                <a:close/>
                <a:moveTo>
                  <a:pt x="255054" y="402576"/>
                </a:moveTo>
                <a:lnTo>
                  <a:pt x="252196" y="404481"/>
                </a:lnTo>
                <a:lnTo>
                  <a:pt x="246481" y="408291"/>
                </a:lnTo>
                <a:cubicBezTo>
                  <a:pt x="198856" y="439724"/>
                  <a:pt x="119799" y="440676"/>
                  <a:pt x="55029" y="414959"/>
                </a:cubicBezTo>
                <a:lnTo>
                  <a:pt x="51218" y="413053"/>
                </a:lnTo>
                <a:lnTo>
                  <a:pt x="22643" y="474014"/>
                </a:lnTo>
                <a:lnTo>
                  <a:pt x="21691" y="475918"/>
                </a:lnTo>
                <a:cubicBezTo>
                  <a:pt x="18833" y="482586"/>
                  <a:pt x="18833" y="490206"/>
                  <a:pt x="21691" y="495921"/>
                </a:cubicBezTo>
                <a:cubicBezTo>
                  <a:pt x="22643" y="498778"/>
                  <a:pt x="25501" y="501636"/>
                  <a:pt x="29311" y="502589"/>
                </a:cubicBezTo>
                <a:lnTo>
                  <a:pt x="30264" y="502589"/>
                </a:lnTo>
                <a:lnTo>
                  <a:pt x="31216" y="502589"/>
                </a:lnTo>
                <a:lnTo>
                  <a:pt x="456983" y="502589"/>
                </a:lnTo>
                <a:lnTo>
                  <a:pt x="457936" y="502589"/>
                </a:lnTo>
                <a:cubicBezTo>
                  <a:pt x="461746" y="502589"/>
                  <a:pt x="464604" y="499731"/>
                  <a:pt x="466508" y="495921"/>
                </a:cubicBezTo>
                <a:cubicBezTo>
                  <a:pt x="468414" y="490206"/>
                  <a:pt x="469366" y="483539"/>
                  <a:pt x="467461" y="477824"/>
                </a:cubicBezTo>
                <a:lnTo>
                  <a:pt x="466508" y="475918"/>
                </a:lnTo>
                <a:lnTo>
                  <a:pt x="465556" y="474014"/>
                </a:lnTo>
                <a:lnTo>
                  <a:pt x="423646" y="385431"/>
                </a:lnTo>
                <a:cubicBezTo>
                  <a:pt x="365543" y="372096"/>
                  <a:pt x="296011" y="376859"/>
                  <a:pt x="255054" y="402576"/>
                </a:cubicBezTo>
                <a:close/>
                <a:moveTo>
                  <a:pt x="305536" y="255891"/>
                </a:moveTo>
                <a:cubicBezTo>
                  <a:pt x="287439" y="255891"/>
                  <a:pt x="272199" y="271131"/>
                  <a:pt x="272199" y="289228"/>
                </a:cubicBezTo>
                <a:cubicBezTo>
                  <a:pt x="272199" y="307326"/>
                  <a:pt x="287439" y="322566"/>
                  <a:pt x="305536" y="322566"/>
                </a:cubicBezTo>
                <a:cubicBezTo>
                  <a:pt x="323633" y="322566"/>
                  <a:pt x="338874" y="307326"/>
                  <a:pt x="338874" y="289228"/>
                </a:cubicBezTo>
                <a:cubicBezTo>
                  <a:pt x="338874" y="270178"/>
                  <a:pt x="323633" y="255891"/>
                  <a:pt x="305536" y="255891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25" name="Freeform 25"/>
          <p:cNvSpPr/>
          <p:nvPr/>
        </p:nvSpPr>
        <p:spPr>
          <a:xfrm>
            <a:off x="5381359" y="4555370"/>
            <a:ext cx="260372" cy="255722"/>
          </a:xfrm>
          <a:custGeom>
            <a:avLst/>
            <a:gdLst/>
            <a:ahLst/>
            <a:cxnLst/>
            <a:rect l="l" t="t" r="r" b="b"/>
            <a:pathLst>
              <a:path w="533400" h="523875">
                <a:moveTo>
                  <a:pt x="343764" y="276846"/>
                </a:moveTo>
                <a:cubicBezTo>
                  <a:pt x="359957" y="276846"/>
                  <a:pt x="372339" y="289229"/>
                  <a:pt x="372339" y="305421"/>
                </a:cubicBezTo>
                <a:lnTo>
                  <a:pt x="372339" y="495921"/>
                </a:lnTo>
                <a:cubicBezTo>
                  <a:pt x="372339" y="512114"/>
                  <a:pt x="359957" y="524496"/>
                  <a:pt x="343764" y="524496"/>
                </a:cubicBezTo>
                <a:lnTo>
                  <a:pt x="191364" y="524496"/>
                </a:lnTo>
                <a:cubicBezTo>
                  <a:pt x="175171" y="524496"/>
                  <a:pt x="162789" y="512114"/>
                  <a:pt x="162789" y="495921"/>
                </a:cubicBezTo>
                <a:lnTo>
                  <a:pt x="162789" y="305421"/>
                </a:lnTo>
                <a:cubicBezTo>
                  <a:pt x="162789" y="289229"/>
                  <a:pt x="175171" y="276846"/>
                  <a:pt x="191364" y="276846"/>
                </a:cubicBezTo>
                <a:lnTo>
                  <a:pt x="343764" y="276846"/>
                </a:lnTo>
                <a:close/>
                <a:moveTo>
                  <a:pt x="143739" y="114921"/>
                </a:moveTo>
                <a:cubicBezTo>
                  <a:pt x="143739" y="134924"/>
                  <a:pt x="159932" y="152069"/>
                  <a:pt x="179934" y="153021"/>
                </a:cubicBezTo>
                <a:lnTo>
                  <a:pt x="181839" y="153021"/>
                </a:lnTo>
                <a:lnTo>
                  <a:pt x="353289" y="153021"/>
                </a:lnTo>
                <a:cubicBezTo>
                  <a:pt x="373292" y="153021"/>
                  <a:pt x="390436" y="136829"/>
                  <a:pt x="391389" y="116826"/>
                </a:cubicBezTo>
                <a:lnTo>
                  <a:pt x="391389" y="114921"/>
                </a:lnTo>
                <a:lnTo>
                  <a:pt x="505689" y="114921"/>
                </a:lnTo>
                <a:cubicBezTo>
                  <a:pt x="521882" y="114921"/>
                  <a:pt x="534264" y="127304"/>
                  <a:pt x="534264" y="143496"/>
                </a:cubicBezTo>
                <a:lnTo>
                  <a:pt x="534264" y="381621"/>
                </a:lnTo>
                <a:cubicBezTo>
                  <a:pt x="534264" y="397814"/>
                  <a:pt x="521882" y="410196"/>
                  <a:pt x="505689" y="410196"/>
                </a:cubicBezTo>
                <a:lnTo>
                  <a:pt x="391389" y="410196"/>
                </a:lnTo>
                <a:lnTo>
                  <a:pt x="391389" y="295896"/>
                </a:lnTo>
                <a:cubicBezTo>
                  <a:pt x="391389" y="275894"/>
                  <a:pt x="375196" y="258749"/>
                  <a:pt x="355194" y="257796"/>
                </a:cubicBezTo>
                <a:lnTo>
                  <a:pt x="353289" y="257796"/>
                </a:lnTo>
                <a:lnTo>
                  <a:pt x="181839" y="257796"/>
                </a:lnTo>
                <a:cubicBezTo>
                  <a:pt x="161836" y="257796"/>
                  <a:pt x="144692" y="273989"/>
                  <a:pt x="143739" y="293991"/>
                </a:cubicBezTo>
                <a:lnTo>
                  <a:pt x="143739" y="295896"/>
                </a:lnTo>
                <a:lnTo>
                  <a:pt x="143739" y="410196"/>
                </a:lnTo>
                <a:lnTo>
                  <a:pt x="29439" y="410196"/>
                </a:lnTo>
                <a:cubicBezTo>
                  <a:pt x="13246" y="410196"/>
                  <a:pt x="864" y="397814"/>
                  <a:pt x="864" y="381621"/>
                </a:cubicBezTo>
                <a:lnTo>
                  <a:pt x="864" y="201599"/>
                </a:lnTo>
                <a:cubicBezTo>
                  <a:pt x="864" y="192074"/>
                  <a:pt x="4674" y="182549"/>
                  <a:pt x="11342" y="175881"/>
                </a:cubicBezTo>
                <a:lnTo>
                  <a:pt x="56109" y="127304"/>
                </a:lnTo>
                <a:cubicBezTo>
                  <a:pt x="63729" y="119684"/>
                  <a:pt x="73254" y="114921"/>
                  <a:pt x="83732" y="114921"/>
                </a:cubicBezTo>
                <a:lnTo>
                  <a:pt x="143739" y="114921"/>
                </a:lnTo>
                <a:close/>
                <a:moveTo>
                  <a:pt x="462827" y="172071"/>
                </a:moveTo>
                <a:cubicBezTo>
                  <a:pt x="455207" y="172071"/>
                  <a:pt x="448539" y="178739"/>
                  <a:pt x="448539" y="186359"/>
                </a:cubicBezTo>
                <a:cubicBezTo>
                  <a:pt x="448539" y="193979"/>
                  <a:pt x="455207" y="200646"/>
                  <a:pt x="462827" y="200646"/>
                </a:cubicBezTo>
                <a:cubicBezTo>
                  <a:pt x="470446" y="200646"/>
                  <a:pt x="477114" y="193979"/>
                  <a:pt x="477114" y="186359"/>
                </a:cubicBezTo>
                <a:cubicBezTo>
                  <a:pt x="477114" y="178739"/>
                  <a:pt x="470446" y="172071"/>
                  <a:pt x="462827" y="172071"/>
                </a:cubicBezTo>
                <a:close/>
                <a:moveTo>
                  <a:pt x="343764" y="621"/>
                </a:moveTo>
                <a:cubicBezTo>
                  <a:pt x="359957" y="621"/>
                  <a:pt x="372339" y="13004"/>
                  <a:pt x="372339" y="29196"/>
                </a:cubicBezTo>
                <a:lnTo>
                  <a:pt x="372339" y="105396"/>
                </a:lnTo>
                <a:cubicBezTo>
                  <a:pt x="372339" y="121589"/>
                  <a:pt x="359957" y="133971"/>
                  <a:pt x="343764" y="133971"/>
                </a:cubicBezTo>
                <a:lnTo>
                  <a:pt x="191364" y="133971"/>
                </a:lnTo>
                <a:cubicBezTo>
                  <a:pt x="175171" y="133971"/>
                  <a:pt x="162789" y="121589"/>
                  <a:pt x="162789" y="105396"/>
                </a:cubicBezTo>
                <a:lnTo>
                  <a:pt x="162789" y="29196"/>
                </a:lnTo>
                <a:cubicBezTo>
                  <a:pt x="162789" y="13004"/>
                  <a:pt x="175171" y="621"/>
                  <a:pt x="191364" y="621"/>
                </a:cubicBezTo>
                <a:lnTo>
                  <a:pt x="343764" y="621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70000" lnSpcReduction="20000"/>
          </a:bodyPr>
          <a:lstStyle/>
          <a:p>
            <a:pPr marL="0" algn="l"/>
            <a:endParaRPr/>
          </a:p>
        </p:txBody>
      </p:sp>
      <p:sp>
        <p:nvSpPr>
          <p:cNvPr id="26" name="Freeform 26"/>
          <p:cNvSpPr/>
          <p:nvPr/>
        </p:nvSpPr>
        <p:spPr>
          <a:xfrm>
            <a:off x="5384628" y="1986640"/>
            <a:ext cx="251072" cy="199926"/>
          </a:xfrm>
          <a:custGeom>
            <a:avLst/>
            <a:gdLst/>
            <a:ahLst/>
            <a:cxnLst/>
            <a:rect l="l" t="t" r="r" b="b"/>
            <a:pathLst>
              <a:path w="514350" h="409575">
                <a:moveTo>
                  <a:pt x="486767" y="621"/>
                </a:moveTo>
                <a:cubicBezTo>
                  <a:pt x="502960" y="621"/>
                  <a:pt x="515342" y="13004"/>
                  <a:pt x="515342" y="29196"/>
                </a:cubicBezTo>
                <a:lnTo>
                  <a:pt x="515342" y="324471"/>
                </a:lnTo>
                <a:cubicBezTo>
                  <a:pt x="515342" y="340664"/>
                  <a:pt x="502960" y="353046"/>
                  <a:pt x="486767" y="353046"/>
                </a:cubicBezTo>
                <a:lnTo>
                  <a:pt x="192445" y="353046"/>
                </a:lnTo>
                <a:lnTo>
                  <a:pt x="115292" y="410196"/>
                </a:lnTo>
                <a:lnTo>
                  <a:pt x="115292" y="353046"/>
                </a:lnTo>
                <a:lnTo>
                  <a:pt x="29567" y="353046"/>
                </a:lnTo>
                <a:cubicBezTo>
                  <a:pt x="13374" y="353046"/>
                  <a:pt x="992" y="340664"/>
                  <a:pt x="992" y="324471"/>
                </a:cubicBezTo>
                <a:lnTo>
                  <a:pt x="992" y="29196"/>
                </a:lnTo>
                <a:cubicBezTo>
                  <a:pt x="992" y="13004"/>
                  <a:pt x="13374" y="621"/>
                  <a:pt x="29567" y="621"/>
                </a:cubicBezTo>
                <a:lnTo>
                  <a:pt x="486767" y="621"/>
                </a:lnTo>
                <a:close/>
                <a:moveTo>
                  <a:pt x="124817" y="143496"/>
                </a:moveTo>
                <a:cubicBezTo>
                  <a:pt x="106720" y="143496"/>
                  <a:pt x="91480" y="158736"/>
                  <a:pt x="91480" y="176834"/>
                </a:cubicBezTo>
                <a:cubicBezTo>
                  <a:pt x="91480" y="194931"/>
                  <a:pt x="106720" y="210171"/>
                  <a:pt x="124817" y="210171"/>
                </a:cubicBezTo>
                <a:cubicBezTo>
                  <a:pt x="142914" y="210171"/>
                  <a:pt x="158155" y="194931"/>
                  <a:pt x="158155" y="176834"/>
                </a:cubicBezTo>
                <a:cubicBezTo>
                  <a:pt x="158155" y="157784"/>
                  <a:pt x="142914" y="143496"/>
                  <a:pt x="124817" y="143496"/>
                </a:cubicBezTo>
                <a:close/>
                <a:moveTo>
                  <a:pt x="258167" y="143496"/>
                </a:moveTo>
                <a:cubicBezTo>
                  <a:pt x="240070" y="143496"/>
                  <a:pt x="224830" y="158736"/>
                  <a:pt x="224830" y="176834"/>
                </a:cubicBezTo>
                <a:cubicBezTo>
                  <a:pt x="224830" y="194931"/>
                  <a:pt x="240070" y="210171"/>
                  <a:pt x="258167" y="210171"/>
                </a:cubicBezTo>
                <a:cubicBezTo>
                  <a:pt x="276264" y="210171"/>
                  <a:pt x="291505" y="194931"/>
                  <a:pt x="291505" y="176834"/>
                </a:cubicBezTo>
                <a:cubicBezTo>
                  <a:pt x="291505" y="157784"/>
                  <a:pt x="276264" y="143496"/>
                  <a:pt x="258167" y="143496"/>
                </a:cubicBezTo>
                <a:close/>
                <a:moveTo>
                  <a:pt x="391517" y="143496"/>
                </a:moveTo>
                <a:cubicBezTo>
                  <a:pt x="373420" y="143496"/>
                  <a:pt x="358180" y="158736"/>
                  <a:pt x="358180" y="176834"/>
                </a:cubicBezTo>
                <a:cubicBezTo>
                  <a:pt x="358180" y="194931"/>
                  <a:pt x="373420" y="210171"/>
                  <a:pt x="391517" y="210171"/>
                </a:cubicBezTo>
                <a:cubicBezTo>
                  <a:pt x="409614" y="210171"/>
                  <a:pt x="424855" y="194931"/>
                  <a:pt x="424855" y="176834"/>
                </a:cubicBezTo>
                <a:cubicBezTo>
                  <a:pt x="424855" y="157784"/>
                  <a:pt x="409614" y="143496"/>
                  <a:pt x="391517" y="143496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 fontScale="40000" lnSpcReduction="20000"/>
          </a:bodyPr>
          <a:lstStyle/>
          <a:p>
            <a:pPr marL="0" algn="l"/>
            <a:endParaRPr/>
          </a:p>
        </p:txBody>
      </p:sp>
      <p:sp>
        <p:nvSpPr>
          <p:cNvPr id="27" name="TextBox 27"/>
          <p:cNvSpPr txBox="1"/>
          <p:nvPr/>
        </p:nvSpPr>
        <p:spPr>
          <a:xfrm>
            <a:off x="660399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Comparison Operators</a:t>
            </a:r>
            <a:endParaRPr lang="en-US" sz="11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099" y="2701623"/>
            <a:ext cx="4932879" cy="2686596"/>
            <a:chOff x="2790251" y="1847850"/>
            <a:chExt cx="6598799" cy="3593906"/>
          </a:xfrm>
        </p:grpSpPr>
        <p:sp>
          <p:nvSpPr>
            <p:cNvPr id="3" name="Freeform 3"/>
            <p:cNvSpPr/>
            <p:nvPr/>
          </p:nvSpPr>
          <p:spPr>
            <a:xfrm>
              <a:off x="3796426" y="2096288"/>
              <a:ext cx="4843168" cy="3244881"/>
            </a:xfrm>
            <a:custGeom>
              <a:avLst/>
              <a:gdLst/>
              <a:ahLst/>
              <a:cxnLst/>
              <a:rect l="l" t="t" r="r" b="b"/>
              <a:pathLst>
                <a:path w="1478" h="989">
                  <a:moveTo>
                    <a:pt x="1264" y="986"/>
                  </a:moveTo>
                  <a:cubicBezTo>
                    <a:pt x="59" y="846"/>
                    <a:pt x="59" y="846"/>
                    <a:pt x="59" y="846"/>
                  </a:cubicBezTo>
                  <a:cubicBezTo>
                    <a:pt x="24" y="842"/>
                    <a:pt x="0" y="810"/>
                    <a:pt x="7" y="775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4" y="21"/>
                    <a:pt x="183" y="0"/>
                    <a:pt x="214" y="4"/>
                  </a:cubicBezTo>
                  <a:cubicBezTo>
                    <a:pt x="1419" y="143"/>
                    <a:pt x="1419" y="143"/>
                    <a:pt x="1419" y="143"/>
                  </a:cubicBezTo>
                  <a:cubicBezTo>
                    <a:pt x="1454" y="147"/>
                    <a:pt x="1478" y="180"/>
                    <a:pt x="1471" y="214"/>
                  </a:cubicBezTo>
                  <a:cubicBezTo>
                    <a:pt x="1330" y="938"/>
                    <a:pt x="1330" y="938"/>
                    <a:pt x="1330" y="938"/>
                  </a:cubicBezTo>
                  <a:cubicBezTo>
                    <a:pt x="1324" y="968"/>
                    <a:pt x="1295" y="989"/>
                    <a:pt x="1264" y="986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3789525" y="2063163"/>
              <a:ext cx="4793480" cy="3218657"/>
            </a:xfrm>
            <a:custGeom>
              <a:avLst/>
              <a:gdLst/>
              <a:ahLst/>
              <a:cxnLst/>
              <a:rect l="l" t="t" r="r" b="b"/>
              <a:pathLst>
                <a:path w="1463" h="981">
                  <a:moveTo>
                    <a:pt x="1251" y="977"/>
                  </a:moveTo>
                  <a:cubicBezTo>
                    <a:pt x="59" y="839"/>
                    <a:pt x="59" y="839"/>
                    <a:pt x="59" y="839"/>
                  </a:cubicBezTo>
                  <a:cubicBezTo>
                    <a:pt x="24" y="835"/>
                    <a:pt x="0" y="803"/>
                    <a:pt x="7" y="769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3" y="21"/>
                    <a:pt x="182" y="0"/>
                    <a:pt x="213" y="4"/>
                  </a:cubicBezTo>
                  <a:cubicBezTo>
                    <a:pt x="1405" y="142"/>
                    <a:pt x="1405" y="142"/>
                    <a:pt x="1405" y="142"/>
                  </a:cubicBezTo>
                  <a:cubicBezTo>
                    <a:pt x="1439" y="146"/>
                    <a:pt x="1463" y="179"/>
                    <a:pt x="1457" y="213"/>
                  </a:cubicBezTo>
                  <a:cubicBezTo>
                    <a:pt x="1316" y="930"/>
                    <a:pt x="1316" y="930"/>
                    <a:pt x="1316" y="930"/>
                  </a:cubicBezTo>
                  <a:cubicBezTo>
                    <a:pt x="1310" y="960"/>
                    <a:pt x="1282" y="981"/>
                    <a:pt x="1251" y="977"/>
                  </a:cubicBez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4073849" y="2889911"/>
              <a:ext cx="2720400" cy="206755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6" y="19"/>
                    <a:pt x="122" y="0"/>
                    <a:pt x="149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1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C4C4C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4051766" y="2867828"/>
              <a:ext cx="2719020" cy="206617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2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185646" y="2968583"/>
              <a:ext cx="2451258" cy="1863288"/>
            </a:xfrm>
            <a:custGeom>
              <a:avLst/>
              <a:gdLst/>
              <a:ahLst/>
              <a:cxnLst/>
              <a:rect l="l" t="t" r="r" b="b"/>
              <a:pathLst>
                <a:path w="748" h="568">
                  <a:moveTo>
                    <a:pt x="614" y="565"/>
                  </a:moveTo>
                  <a:cubicBezTo>
                    <a:pt x="47" y="501"/>
                    <a:pt x="47" y="501"/>
                    <a:pt x="47" y="501"/>
                  </a:cubicBezTo>
                  <a:cubicBezTo>
                    <a:pt x="19" y="498"/>
                    <a:pt x="0" y="472"/>
                    <a:pt x="6" y="445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7" y="17"/>
                    <a:pt x="110" y="0"/>
                    <a:pt x="135" y="3"/>
                  </a:cubicBezTo>
                  <a:cubicBezTo>
                    <a:pt x="702" y="67"/>
                    <a:pt x="702" y="67"/>
                    <a:pt x="702" y="67"/>
                  </a:cubicBezTo>
                  <a:cubicBezTo>
                    <a:pt x="729" y="70"/>
                    <a:pt x="748" y="96"/>
                    <a:pt x="743" y="124"/>
                  </a:cubicBezTo>
                  <a:cubicBezTo>
                    <a:pt x="666" y="527"/>
                    <a:pt x="666" y="527"/>
                    <a:pt x="666" y="527"/>
                  </a:cubicBezTo>
                  <a:cubicBezTo>
                    <a:pt x="662" y="551"/>
                    <a:pt x="639" y="568"/>
                    <a:pt x="614" y="565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6601019" y="3179756"/>
              <a:ext cx="1612089" cy="1951621"/>
            </a:xfrm>
            <a:custGeom>
              <a:avLst/>
              <a:gdLst/>
              <a:ahLst/>
              <a:cxnLst/>
              <a:rect l="l" t="t" r="r" b="b"/>
              <a:pathLst>
                <a:path w="492" h="595">
                  <a:moveTo>
                    <a:pt x="343" y="591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2" y="71"/>
                    <a:pt x="487" y="102"/>
                  </a:cubicBezTo>
                  <a:cubicBezTo>
                    <a:pt x="401" y="549"/>
                    <a:pt x="401" y="549"/>
                    <a:pt x="401" y="549"/>
                  </a:cubicBezTo>
                  <a:cubicBezTo>
                    <a:pt x="396" y="576"/>
                    <a:pt x="371" y="595"/>
                    <a:pt x="343" y="5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577556" y="3156292"/>
              <a:ext cx="1616230" cy="1951621"/>
            </a:xfrm>
            <a:custGeom>
              <a:avLst/>
              <a:gdLst/>
              <a:ahLst/>
              <a:cxnLst/>
              <a:rect l="l" t="t" r="r" b="b"/>
              <a:pathLst>
                <a:path w="493" h="595">
                  <a:moveTo>
                    <a:pt x="343" y="592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2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3" y="71"/>
                    <a:pt x="487" y="102"/>
                  </a:cubicBezTo>
                  <a:cubicBezTo>
                    <a:pt x="402" y="549"/>
                    <a:pt x="402" y="549"/>
                    <a:pt x="402" y="549"/>
                  </a:cubicBezTo>
                  <a:cubicBezTo>
                    <a:pt x="396" y="576"/>
                    <a:pt x="371" y="595"/>
                    <a:pt x="343" y="592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452028" y="2241211"/>
              <a:ext cx="3868738" cy="865394"/>
            </a:xfrm>
            <a:custGeom>
              <a:avLst/>
              <a:gdLst/>
              <a:ahLst/>
              <a:cxnLst/>
              <a:rect l="l" t="t" r="r" b="b"/>
              <a:pathLst>
                <a:path w="1181" h="264">
                  <a:moveTo>
                    <a:pt x="1114" y="261"/>
                  </a:moveTo>
                  <a:cubicBezTo>
                    <a:pt x="51" y="138"/>
                    <a:pt x="51" y="138"/>
                    <a:pt x="51" y="138"/>
                  </a:cubicBezTo>
                  <a:cubicBezTo>
                    <a:pt x="21" y="134"/>
                    <a:pt x="0" y="105"/>
                    <a:pt x="5" y="7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4" y="18"/>
                    <a:pt x="40" y="0"/>
                    <a:pt x="67" y="3"/>
                  </a:cubicBezTo>
                  <a:cubicBezTo>
                    <a:pt x="1129" y="126"/>
                    <a:pt x="1129" y="126"/>
                    <a:pt x="1129" y="126"/>
                  </a:cubicBezTo>
                  <a:cubicBezTo>
                    <a:pt x="1160" y="130"/>
                    <a:pt x="1181" y="159"/>
                    <a:pt x="1175" y="189"/>
                  </a:cubicBezTo>
                  <a:cubicBezTo>
                    <a:pt x="1172" y="218"/>
                    <a:pt x="1172" y="218"/>
                    <a:pt x="1172" y="218"/>
                  </a:cubicBezTo>
                  <a:cubicBezTo>
                    <a:pt x="1167" y="245"/>
                    <a:pt x="1141" y="264"/>
                    <a:pt x="1114" y="26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4667341" y="2434441"/>
              <a:ext cx="10489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4893696" y="2467566"/>
              <a:ext cx="10213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120051" y="2496550"/>
              <a:ext cx="10075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579007" y="3657310"/>
              <a:ext cx="1664537" cy="659742"/>
            </a:xfrm>
            <a:custGeom>
              <a:avLst/>
              <a:gdLst/>
              <a:ahLst/>
              <a:cxnLst/>
              <a:rect l="l" t="t" r="r" b="b"/>
              <a:pathLst>
                <a:path w="1206" h="478">
                  <a:moveTo>
                    <a:pt x="1185" y="0"/>
                  </a:moveTo>
                  <a:lnTo>
                    <a:pt x="1168" y="34"/>
                  </a:lnTo>
                  <a:lnTo>
                    <a:pt x="1000" y="17"/>
                  </a:lnTo>
                  <a:lnTo>
                    <a:pt x="1033" y="72"/>
                  </a:lnTo>
                  <a:lnTo>
                    <a:pt x="584" y="312"/>
                  </a:lnTo>
                  <a:lnTo>
                    <a:pt x="456" y="112"/>
                  </a:lnTo>
                  <a:lnTo>
                    <a:pt x="0" y="400"/>
                  </a:lnTo>
                  <a:lnTo>
                    <a:pt x="48" y="478"/>
                  </a:lnTo>
                  <a:lnTo>
                    <a:pt x="427" y="241"/>
                  </a:lnTo>
                  <a:lnTo>
                    <a:pt x="558" y="440"/>
                  </a:lnTo>
                  <a:lnTo>
                    <a:pt x="1080" y="145"/>
                  </a:lnTo>
                  <a:lnTo>
                    <a:pt x="1095" y="167"/>
                  </a:lnTo>
                  <a:lnTo>
                    <a:pt x="1092" y="167"/>
                  </a:lnTo>
                  <a:lnTo>
                    <a:pt x="1116" y="202"/>
                  </a:lnTo>
                  <a:lnTo>
                    <a:pt x="1206" y="3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550022" y="3631085"/>
              <a:ext cx="1664537" cy="637658"/>
            </a:xfrm>
            <a:custGeom>
              <a:avLst/>
              <a:gdLst/>
              <a:ahLst/>
              <a:cxnLst/>
              <a:rect l="l" t="t" r="r" b="b"/>
              <a:pathLst>
                <a:path w="1206" h="462">
                  <a:moveTo>
                    <a:pt x="0" y="383"/>
                  </a:moveTo>
                  <a:lnTo>
                    <a:pt x="456" y="96"/>
                  </a:lnTo>
                  <a:lnTo>
                    <a:pt x="584" y="295"/>
                  </a:lnTo>
                  <a:lnTo>
                    <a:pt x="1032" y="55"/>
                  </a:lnTo>
                  <a:lnTo>
                    <a:pt x="999" y="0"/>
                  </a:lnTo>
                  <a:lnTo>
                    <a:pt x="1206" y="19"/>
                  </a:lnTo>
                  <a:lnTo>
                    <a:pt x="1113" y="186"/>
                  </a:lnTo>
                  <a:lnTo>
                    <a:pt x="1080" y="129"/>
                  </a:lnTo>
                  <a:lnTo>
                    <a:pt x="558" y="423"/>
                  </a:lnTo>
                  <a:lnTo>
                    <a:pt x="427" y="224"/>
                  </a:lnTo>
                  <a:lnTo>
                    <a:pt x="47" y="462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885998" y="1864413"/>
              <a:ext cx="1503052" cy="1225629"/>
            </a:xfrm>
            <a:custGeom>
              <a:avLst/>
              <a:gdLst/>
              <a:ahLst/>
              <a:cxnLst/>
              <a:rect l="l" t="t" r="r" b="b"/>
              <a:pathLst>
                <a:path w="459" h="374">
                  <a:moveTo>
                    <a:pt x="374" y="372"/>
                  </a:moveTo>
                  <a:cubicBezTo>
                    <a:pt x="23" y="334"/>
                    <a:pt x="23" y="334"/>
                    <a:pt x="23" y="334"/>
                  </a:cubicBezTo>
                  <a:cubicBezTo>
                    <a:pt x="9" y="332"/>
                    <a:pt x="0" y="319"/>
                    <a:pt x="2" y="305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0" y="8"/>
                    <a:pt x="72" y="0"/>
                    <a:pt x="84" y="1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49" y="42"/>
                    <a:pt x="459" y="54"/>
                    <a:pt x="456" y="68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398" y="365"/>
                    <a:pt x="387" y="374"/>
                    <a:pt x="374" y="372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872195" y="1847850"/>
              <a:ext cx="1487870" cy="1213208"/>
            </a:xfrm>
            <a:custGeom>
              <a:avLst/>
              <a:gdLst/>
              <a:ahLst/>
              <a:cxnLst/>
              <a:rect l="l" t="t" r="r" b="b"/>
              <a:pathLst>
                <a:path w="454" h="370">
                  <a:moveTo>
                    <a:pt x="370" y="369"/>
                  </a:moveTo>
                  <a:cubicBezTo>
                    <a:pt x="23" y="331"/>
                    <a:pt x="23" y="331"/>
                    <a:pt x="23" y="331"/>
                  </a:cubicBezTo>
                  <a:cubicBezTo>
                    <a:pt x="10" y="329"/>
                    <a:pt x="0" y="316"/>
                    <a:pt x="3" y="303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8"/>
                    <a:pt x="72" y="0"/>
                    <a:pt x="84" y="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44" y="41"/>
                    <a:pt x="454" y="54"/>
                    <a:pt x="451" y="67"/>
                  </a:cubicBezTo>
                  <a:cubicBezTo>
                    <a:pt x="396" y="350"/>
                    <a:pt x="396" y="350"/>
                    <a:pt x="396" y="350"/>
                  </a:cubicBezTo>
                  <a:cubicBezTo>
                    <a:pt x="394" y="362"/>
                    <a:pt x="382" y="370"/>
                    <a:pt x="370" y="369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206207" y="2060403"/>
              <a:ext cx="763258" cy="767398"/>
            </a:xfrm>
            <a:custGeom>
              <a:avLst/>
              <a:gdLst/>
              <a:ahLst/>
              <a:cxnLst/>
              <a:rect l="l" t="t" r="r" b="b"/>
              <a:pathLst>
                <a:path w="233" h="234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1"/>
                    <a:pt x="52" y="234"/>
                    <a:pt x="116" y="234"/>
                  </a:cubicBezTo>
                  <a:cubicBezTo>
                    <a:pt x="181" y="234"/>
                    <a:pt x="233" y="181"/>
                    <a:pt x="233" y="117"/>
                  </a:cubicBezTo>
                  <a:cubicBezTo>
                    <a:pt x="233" y="53"/>
                    <a:pt x="181" y="0"/>
                    <a:pt x="116" y="0"/>
                  </a:cubicBezTo>
                  <a:close/>
                  <a:moveTo>
                    <a:pt x="116" y="182"/>
                  </a:moveTo>
                  <a:cubicBezTo>
                    <a:pt x="81" y="182"/>
                    <a:pt x="52" y="153"/>
                    <a:pt x="52" y="117"/>
                  </a:cubicBezTo>
                  <a:cubicBezTo>
                    <a:pt x="52" y="81"/>
                    <a:pt x="81" y="52"/>
                    <a:pt x="116" y="52"/>
                  </a:cubicBezTo>
                  <a:cubicBezTo>
                    <a:pt x="152" y="52"/>
                    <a:pt x="181" y="81"/>
                    <a:pt x="181" y="117"/>
                  </a:cubicBezTo>
                  <a:cubicBezTo>
                    <a:pt x="181" y="153"/>
                    <a:pt x="152" y="182"/>
                    <a:pt x="116" y="1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8163420" y="2034179"/>
              <a:ext cx="767398" cy="764638"/>
            </a:xfrm>
            <a:custGeom>
              <a:avLst/>
              <a:gdLst/>
              <a:ahLst/>
              <a:cxnLst/>
              <a:rect l="l" t="t" r="r" b="b"/>
              <a:pathLst>
                <a:path w="234" h="233">
                  <a:moveTo>
                    <a:pt x="117" y="0"/>
                  </a:moveTo>
                  <a:cubicBezTo>
                    <a:pt x="53" y="0"/>
                    <a:pt x="0" y="52"/>
                    <a:pt x="0" y="116"/>
                  </a:cubicBezTo>
                  <a:cubicBezTo>
                    <a:pt x="0" y="181"/>
                    <a:pt x="53" y="233"/>
                    <a:pt x="117" y="233"/>
                  </a:cubicBezTo>
                  <a:cubicBezTo>
                    <a:pt x="181" y="233"/>
                    <a:pt x="234" y="181"/>
                    <a:pt x="234" y="116"/>
                  </a:cubicBezTo>
                  <a:cubicBezTo>
                    <a:pt x="234" y="52"/>
                    <a:pt x="181" y="0"/>
                    <a:pt x="117" y="0"/>
                  </a:cubicBezTo>
                  <a:close/>
                  <a:moveTo>
                    <a:pt x="117" y="181"/>
                  </a:moveTo>
                  <a:cubicBezTo>
                    <a:pt x="81" y="181"/>
                    <a:pt x="52" y="152"/>
                    <a:pt x="52" y="116"/>
                  </a:cubicBezTo>
                  <a:cubicBezTo>
                    <a:pt x="52" y="81"/>
                    <a:pt x="81" y="52"/>
                    <a:pt x="117" y="52"/>
                  </a:cubicBezTo>
                  <a:cubicBezTo>
                    <a:pt x="153" y="52"/>
                    <a:pt x="181" y="81"/>
                    <a:pt x="181" y="116"/>
                  </a:cubicBezTo>
                  <a:cubicBezTo>
                    <a:pt x="181" y="152"/>
                    <a:pt x="153" y="181"/>
                    <a:pt x="117" y="181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99912" y="3021031"/>
              <a:ext cx="1919877" cy="823988"/>
            </a:xfrm>
            <a:custGeom>
              <a:avLst/>
              <a:gdLst/>
              <a:ahLst/>
              <a:cxnLst/>
              <a:rect l="l" t="t" r="r" b="b"/>
              <a:pathLst>
                <a:path w="586" h="251">
                  <a:moveTo>
                    <a:pt x="527" y="250"/>
                  </a:moveTo>
                  <a:cubicBezTo>
                    <a:pt x="26" y="195"/>
                    <a:pt x="26" y="195"/>
                    <a:pt x="26" y="195"/>
                  </a:cubicBezTo>
                  <a:cubicBezTo>
                    <a:pt x="11" y="193"/>
                    <a:pt x="0" y="179"/>
                    <a:pt x="3" y="16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9"/>
                    <a:pt x="45" y="0"/>
                    <a:pt x="59" y="1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75" y="58"/>
                    <a:pt x="586" y="72"/>
                    <a:pt x="583" y="88"/>
                  </a:cubicBezTo>
                  <a:cubicBezTo>
                    <a:pt x="556" y="228"/>
                    <a:pt x="556" y="228"/>
                    <a:pt x="556" y="228"/>
                  </a:cubicBezTo>
                  <a:cubicBezTo>
                    <a:pt x="554" y="242"/>
                    <a:pt x="541" y="251"/>
                    <a:pt x="527" y="2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0251" y="3001708"/>
              <a:ext cx="1893652" cy="814326"/>
            </a:xfrm>
            <a:custGeom>
              <a:avLst/>
              <a:gdLst/>
              <a:ahLst/>
              <a:cxnLst/>
              <a:rect l="l" t="t" r="r" b="b"/>
              <a:pathLst>
                <a:path w="578" h="248">
                  <a:moveTo>
                    <a:pt x="521" y="246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10" y="190"/>
                    <a:pt x="0" y="176"/>
                    <a:pt x="3" y="16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1" y="10"/>
                    <a:pt x="44" y="0"/>
                    <a:pt x="58" y="2"/>
                  </a:cubicBezTo>
                  <a:cubicBezTo>
                    <a:pt x="553" y="56"/>
                    <a:pt x="553" y="56"/>
                    <a:pt x="553" y="56"/>
                  </a:cubicBezTo>
                  <a:cubicBezTo>
                    <a:pt x="568" y="58"/>
                    <a:pt x="578" y="72"/>
                    <a:pt x="576" y="87"/>
                  </a:cubicBezTo>
                  <a:cubicBezTo>
                    <a:pt x="550" y="225"/>
                    <a:pt x="550" y="225"/>
                    <a:pt x="550" y="225"/>
                  </a:cubicBezTo>
                  <a:cubicBezTo>
                    <a:pt x="547" y="239"/>
                    <a:pt x="534" y="248"/>
                    <a:pt x="521" y="246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950356" y="3113506"/>
              <a:ext cx="1638313" cy="242917"/>
            </a:xfrm>
            <a:custGeom>
              <a:avLst/>
              <a:gdLst/>
              <a:ahLst/>
              <a:cxnLst/>
              <a:rect l="l" t="t" r="r" b="b"/>
              <a:pathLst>
                <a:path w="500" h="74">
                  <a:moveTo>
                    <a:pt x="488" y="7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6" y="54"/>
                    <a:pt x="500" y="59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70"/>
                    <a:pt x="494" y="74"/>
                    <a:pt x="488" y="7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917231" y="3287413"/>
              <a:ext cx="1019978" cy="173907"/>
            </a:xfrm>
            <a:custGeom>
              <a:avLst/>
              <a:gdLst/>
              <a:ahLst/>
              <a:cxnLst/>
              <a:rect l="l" t="t" r="r" b="b"/>
              <a:pathLst>
                <a:path w="311" h="53">
                  <a:moveTo>
                    <a:pt x="299" y="5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7" y="33"/>
                    <a:pt x="311" y="38"/>
                    <a:pt x="310" y="44"/>
                  </a:cubicBezTo>
                  <a:cubicBezTo>
                    <a:pt x="310" y="44"/>
                    <a:pt x="310" y="44"/>
                    <a:pt x="310" y="44"/>
                  </a:cubicBezTo>
                  <a:cubicBezTo>
                    <a:pt x="309" y="50"/>
                    <a:pt x="304" y="53"/>
                    <a:pt x="299" y="5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885485" y="3461319"/>
              <a:ext cx="1316723" cy="207032"/>
            </a:xfrm>
            <a:custGeom>
              <a:avLst/>
              <a:gdLst/>
              <a:ahLst/>
              <a:cxnLst/>
              <a:rect l="l" t="t" r="r" b="b"/>
              <a:pathLst>
                <a:path w="402" h="63">
                  <a:moveTo>
                    <a:pt x="390" y="6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8" y="43"/>
                    <a:pt x="402" y="48"/>
                    <a:pt x="401" y="54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0" y="60"/>
                    <a:pt x="395" y="63"/>
                    <a:pt x="390" y="6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33760" y="2008804"/>
              <a:ext cx="398684" cy="396456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8579556" y="4128652"/>
              <a:ext cx="337462" cy="336231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960143" y="5224021"/>
              <a:ext cx="216693" cy="217735"/>
            </a:xfrm>
            <a:prstGeom prst="ellipse">
              <a:avLst/>
            </a:prstGeom>
            <a:gradFill>
              <a:gsLst>
                <a:gs pos="10000">
                  <a:srgbClr val="6860E8">
                    <a:lumMod val="40000"/>
                    <a:lumOff val="60000"/>
                  </a:srgbClr>
                </a:gs>
                <a:gs pos="54000">
                  <a:srgbClr val="6860E8"/>
                </a:gs>
                <a:gs pos="71000">
                  <a:srgbClr val="6860E8">
                    <a:lumMod val="75000"/>
                  </a:srgbClr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28" name="AutoShape 28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Equal To (==) Operator</a:t>
            </a:r>
          </a:p>
        </p:txBody>
      </p:sp>
      <p:sp>
        <p:nvSpPr>
          <p:cNvPr id="29" name="AutoShape 29"/>
          <p:cNvSpPr/>
          <p:nvPr/>
        </p:nvSpPr>
        <p:spPr>
          <a:xfrm>
            <a:off x="6196149" y="1879000"/>
            <a:ext cx="5310990" cy="3900101"/>
          </a:xfrm>
          <a:prstGeom prst="rect">
            <a:avLst/>
          </a:prstGeom>
          <a:solidFill>
            <a:srgbClr val="FFFFFF"/>
          </a:solidFill>
          <a:ln cap="flat">
            <a:prstDash val="solid"/>
          </a:ln>
          <a:effectLst>
            <a:outerShdw blurRad="419100" sx="102000" sy="102000" algn="ctr" rotWithShape="0">
              <a:srgbClr val="13BB69">
                <a:alpha val="7000"/>
              </a:srgbClr>
            </a:outerShdw>
          </a:effectLst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6425360" y="2980654"/>
            <a:ext cx="4882851" cy="5731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Equal To (==). Checks if two operands are equal; returns `True` if equal, `False` otherwise. Example: `5 == 3` returns `False`.</a:t>
            </a:r>
            <a:endParaRPr lang="en-US" sz="1100"/>
          </a:p>
        </p:txBody>
      </p:sp>
      <p:sp>
        <p:nvSpPr>
          <p:cNvPr id="31" name="AutoShape 31"/>
          <p:cNvSpPr/>
          <p:nvPr/>
        </p:nvSpPr>
        <p:spPr>
          <a:xfrm>
            <a:off x="6196149" y="1879000"/>
            <a:ext cx="5310990" cy="66047"/>
          </a:xfrm>
          <a:prstGeom prst="rect">
            <a:avLst/>
          </a:prstGeom>
          <a:solidFill>
            <a:schemeClr val="accent4"/>
          </a:solidFill>
          <a:ln cap="flat">
            <a:prstDash val="solid"/>
          </a:ln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6427130" y="2235710"/>
            <a:ext cx="4893782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479800" cy="2750761"/>
          </a:xfrm>
          <a:custGeom>
            <a:avLst/>
            <a:gdLst/>
            <a:ahLst/>
            <a:cxnLst/>
            <a:rect l="l" t="t" r="r" b="b"/>
            <a:pathLst>
              <a:path w="4986307" h="3941646">
                <a:moveTo>
                  <a:pt x="0" y="0"/>
                </a:moveTo>
                <a:lnTo>
                  <a:pt x="4739222" y="0"/>
                </a:lnTo>
                <a:lnTo>
                  <a:pt x="4766551" y="56732"/>
                </a:lnTo>
                <a:cubicBezTo>
                  <a:pt x="4908057" y="391291"/>
                  <a:pt x="4986307" y="759120"/>
                  <a:pt x="4986307" y="1145225"/>
                </a:cubicBezTo>
                <a:cubicBezTo>
                  <a:pt x="4986307" y="2689646"/>
                  <a:pt x="3734307" y="3941646"/>
                  <a:pt x="2189886" y="3941646"/>
                </a:cubicBezTo>
                <a:cubicBezTo>
                  <a:pt x="1321149" y="3941646"/>
                  <a:pt x="544936" y="3545505"/>
                  <a:pt x="32032" y="2924009"/>
                </a:cubicBezTo>
                <a:lnTo>
                  <a:pt x="0" y="2881174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3" name="Freeform 3"/>
          <p:cNvSpPr/>
          <p:nvPr/>
        </p:nvSpPr>
        <p:spPr>
          <a:xfrm rot="5400000">
            <a:off x="10720228" y="5386228"/>
            <a:ext cx="1471772" cy="1471772"/>
          </a:xfrm>
          <a:custGeom>
            <a:avLst/>
            <a:gdLst/>
            <a:ahLst/>
            <a:cxnLst/>
            <a:rect l="l" t="t" r="r" b="b"/>
            <a:pathLst>
              <a:path w="2599815" h="2599815">
                <a:moveTo>
                  <a:pt x="0" y="0"/>
                </a:moveTo>
                <a:lnTo>
                  <a:pt x="1299908" y="0"/>
                </a:lnTo>
                <a:cubicBezTo>
                  <a:pt x="1299908" y="673049"/>
                  <a:pt x="1811422" y="1226629"/>
                  <a:pt x="2466908" y="1293197"/>
                </a:cubicBezTo>
                <a:lnTo>
                  <a:pt x="2599815" y="1299908"/>
                </a:lnTo>
                <a:lnTo>
                  <a:pt x="2599815" y="2599815"/>
                </a:lnTo>
                <a:cubicBezTo>
                  <a:pt x="1163977" y="2599815"/>
                  <a:pt x="0" y="1435838"/>
                  <a:pt x="0" y="0"/>
                </a:cubicBezTo>
                <a:close/>
              </a:path>
            </a:pathLst>
          </a:custGeom>
          <a:solidFill>
            <a:srgbClr val="000000">
              <a:alpha val="4000"/>
              <a:lumMod val="50000"/>
              <a:lumOff val="50000"/>
            </a:srgbClr>
          </a:solidFill>
          <a:ln cap="flat" cmpd="sng">
            <a:prstDash val="solid"/>
          </a:ln>
        </p:spPr>
        <p:txBody>
          <a:bodyPr rot="0" vert="horz" wrap="square" lIns="91440" tIns="45720" rIns="91440" bIns="45720" anchor="ctr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60400" y="1277560"/>
            <a:ext cx="4958140" cy="4958140"/>
          </a:xfrm>
          <a:prstGeom prst="ellipse">
            <a:avLst/>
          </a:prstGeom>
          <a:blipFill>
            <a:blip r:embed="rId2"/>
            <a:srcRect/>
            <a:stretch>
              <a:fillRect l="-25050" r="-25050"/>
            </a:stretch>
          </a:blipFill>
          <a:ln cap="flat" cmpd="sng">
            <a:prstDash val="solid"/>
          </a:ln>
        </p:spPr>
        <p:txBody>
          <a:bodyPr rot="0" vert="horz" wrap="square" lIns="91440" tIns="45720" rIns="91440" bIns="45720" anchor="t">
            <a:prstTxWarp prst="textNoShape">
              <a:avLst/>
            </a:prstTxWarp>
            <a:no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Not Equal To (!=) Operator</a:t>
            </a:r>
          </a:p>
        </p:txBody>
      </p:sp>
      <p:cxnSp>
        <p:nvCxnSpPr>
          <p:cNvPr id="6" name="Connector 6"/>
          <p:cNvCxnSpPr/>
          <p:nvPr/>
        </p:nvCxnSpPr>
        <p:spPr>
          <a:xfrm>
            <a:off x="6522424" y="2852201"/>
            <a:ext cx="808892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cxnSp>
        <p:nvCxnSpPr>
          <p:cNvPr id="7" name="Connector 7"/>
          <p:cNvCxnSpPr/>
          <p:nvPr/>
        </p:nvCxnSpPr>
        <p:spPr>
          <a:xfrm>
            <a:off x="7636117" y="2852201"/>
            <a:ext cx="2321169" cy="0"/>
          </a:xfrm>
          <a:prstGeom prst="line">
            <a:avLst/>
          </a:prstGeom>
          <a:ln w="69850" cap="rnd" cmpd="sng">
            <a:solidFill>
              <a:schemeClr val="accent1"/>
            </a:solidFill>
            <a:prstDash val="solid"/>
          </a:ln>
        </p:spPr>
      </p:cxnSp>
      <p:sp>
        <p:nvSpPr>
          <p:cNvPr id="8" name="TextBox 8"/>
          <p:cNvSpPr txBox="1"/>
          <p:nvPr/>
        </p:nvSpPr>
        <p:spPr>
          <a:xfrm>
            <a:off x="6390200" y="3092745"/>
            <a:ext cx="4271879" cy="166968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Not Equal To (!=). Checks if two operands are not equal; returns `True` if not equal, `False` otherwise. Example: `5 != 3` returns `True`.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6393619" y="2095566"/>
            <a:ext cx="4326609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i="0" u="none" baseline="0">
                <a:ln/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3099" y="2701623"/>
            <a:ext cx="4932879" cy="2686596"/>
            <a:chOff x="2790251" y="1847850"/>
            <a:chExt cx="6598799" cy="3593906"/>
          </a:xfrm>
        </p:grpSpPr>
        <p:sp>
          <p:nvSpPr>
            <p:cNvPr id="3" name="Freeform 3"/>
            <p:cNvSpPr/>
            <p:nvPr/>
          </p:nvSpPr>
          <p:spPr>
            <a:xfrm>
              <a:off x="3796426" y="2096288"/>
              <a:ext cx="4843168" cy="3244881"/>
            </a:xfrm>
            <a:custGeom>
              <a:avLst/>
              <a:gdLst/>
              <a:ahLst/>
              <a:cxnLst/>
              <a:rect l="l" t="t" r="r" b="b"/>
              <a:pathLst>
                <a:path w="1478" h="989">
                  <a:moveTo>
                    <a:pt x="1264" y="986"/>
                  </a:moveTo>
                  <a:cubicBezTo>
                    <a:pt x="59" y="846"/>
                    <a:pt x="59" y="846"/>
                    <a:pt x="59" y="846"/>
                  </a:cubicBezTo>
                  <a:cubicBezTo>
                    <a:pt x="24" y="842"/>
                    <a:pt x="0" y="810"/>
                    <a:pt x="7" y="775"/>
                  </a:cubicBezTo>
                  <a:cubicBezTo>
                    <a:pt x="148" y="52"/>
                    <a:pt x="148" y="52"/>
                    <a:pt x="148" y="52"/>
                  </a:cubicBezTo>
                  <a:cubicBezTo>
                    <a:pt x="154" y="21"/>
                    <a:pt x="183" y="0"/>
                    <a:pt x="214" y="4"/>
                  </a:cubicBezTo>
                  <a:cubicBezTo>
                    <a:pt x="1419" y="143"/>
                    <a:pt x="1419" y="143"/>
                    <a:pt x="1419" y="143"/>
                  </a:cubicBezTo>
                  <a:cubicBezTo>
                    <a:pt x="1454" y="147"/>
                    <a:pt x="1478" y="180"/>
                    <a:pt x="1471" y="214"/>
                  </a:cubicBezTo>
                  <a:cubicBezTo>
                    <a:pt x="1330" y="938"/>
                    <a:pt x="1330" y="938"/>
                    <a:pt x="1330" y="938"/>
                  </a:cubicBezTo>
                  <a:cubicBezTo>
                    <a:pt x="1324" y="968"/>
                    <a:pt x="1295" y="989"/>
                    <a:pt x="1264" y="986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4" name="Freeform 4"/>
            <p:cNvSpPr/>
            <p:nvPr/>
          </p:nvSpPr>
          <p:spPr>
            <a:xfrm>
              <a:off x="3789525" y="2063163"/>
              <a:ext cx="4793480" cy="3218657"/>
            </a:xfrm>
            <a:custGeom>
              <a:avLst/>
              <a:gdLst/>
              <a:ahLst/>
              <a:cxnLst/>
              <a:rect l="l" t="t" r="r" b="b"/>
              <a:pathLst>
                <a:path w="1463" h="981">
                  <a:moveTo>
                    <a:pt x="1251" y="977"/>
                  </a:moveTo>
                  <a:cubicBezTo>
                    <a:pt x="59" y="839"/>
                    <a:pt x="59" y="839"/>
                    <a:pt x="59" y="839"/>
                  </a:cubicBezTo>
                  <a:cubicBezTo>
                    <a:pt x="24" y="835"/>
                    <a:pt x="0" y="803"/>
                    <a:pt x="7" y="769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53" y="21"/>
                    <a:pt x="182" y="0"/>
                    <a:pt x="213" y="4"/>
                  </a:cubicBezTo>
                  <a:cubicBezTo>
                    <a:pt x="1405" y="142"/>
                    <a:pt x="1405" y="142"/>
                    <a:pt x="1405" y="142"/>
                  </a:cubicBezTo>
                  <a:cubicBezTo>
                    <a:pt x="1439" y="146"/>
                    <a:pt x="1463" y="179"/>
                    <a:pt x="1457" y="213"/>
                  </a:cubicBezTo>
                  <a:cubicBezTo>
                    <a:pt x="1316" y="930"/>
                    <a:pt x="1316" y="930"/>
                    <a:pt x="1316" y="930"/>
                  </a:cubicBezTo>
                  <a:cubicBezTo>
                    <a:pt x="1310" y="960"/>
                    <a:pt x="1282" y="981"/>
                    <a:pt x="1251" y="977"/>
                  </a:cubicBezTo>
                  <a:close/>
                </a:path>
              </a:pathLst>
            </a:custGeom>
            <a:solidFill>
              <a:srgbClr val="778495">
                <a:lumMod val="20000"/>
                <a:lumOff val="8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5" name="Freeform 5"/>
            <p:cNvSpPr/>
            <p:nvPr/>
          </p:nvSpPr>
          <p:spPr>
            <a:xfrm>
              <a:off x="4073849" y="2889911"/>
              <a:ext cx="2720400" cy="206755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6" y="19"/>
                    <a:pt x="122" y="0"/>
                    <a:pt x="149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1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C4C4C4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4051766" y="2867828"/>
              <a:ext cx="2719020" cy="2066179"/>
            </a:xfrm>
            <a:custGeom>
              <a:avLst/>
              <a:gdLst/>
              <a:ahLst/>
              <a:cxnLst/>
              <a:rect l="l" t="t" r="r" b="b"/>
              <a:pathLst>
                <a:path w="830" h="630">
                  <a:moveTo>
                    <a:pt x="681" y="627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3"/>
                  </a:cubicBezTo>
                  <a:cubicBezTo>
                    <a:pt x="778" y="74"/>
                    <a:pt x="778" y="74"/>
                    <a:pt x="778" y="74"/>
                  </a:cubicBezTo>
                  <a:cubicBezTo>
                    <a:pt x="809" y="78"/>
                    <a:pt x="830" y="107"/>
                    <a:pt x="824" y="137"/>
                  </a:cubicBezTo>
                  <a:cubicBezTo>
                    <a:pt x="739" y="584"/>
                    <a:pt x="739" y="584"/>
                    <a:pt x="739" y="584"/>
                  </a:cubicBezTo>
                  <a:cubicBezTo>
                    <a:pt x="734" y="612"/>
                    <a:pt x="709" y="630"/>
                    <a:pt x="681" y="62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7" name="Freeform 7"/>
            <p:cNvSpPr/>
            <p:nvPr/>
          </p:nvSpPr>
          <p:spPr>
            <a:xfrm>
              <a:off x="4185646" y="2968583"/>
              <a:ext cx="2451258" cy="1863288"/>
            </a:xfrm>
            <a:custGeom>
              <a:avLst/>
              <a:gdLst/>
              <a:ahLst/>
              <a:cxnLst/>
              <a:rect l="l" t="t" r="r" b="b"/>
              <a:pathLst>
                <a:path w="748" h="568">
                  <a:moveTo>
                    <a:pt x="614" y="565"/>
                  </a:moveTo>
                  <a:cubicBezTo>
                    <a:pt x="47" y="501"/>
                    <a:pt x="47" y="501"/>
                    <a:pt x="47" y="501"/>
                  </a:cubicBezTo>
                  <a:cubicBezTo>
                    <a:pt x="19" y="498"/>
                    <a:pt x="0" y="472"/>
                    <a:pt x="6" y="445"/>
                  </a:cubicBezTo>
                  <a:cubicBezTo>
                    <a:pt x="82" y="42"/>
                    <a:pt x="82" y="42"/>
                    <a:pt x="82" y="42"/>
                  </a:cubicBezTo>
                  <a:cubicBezTo>
                    <a:pt x="87" y="17"/>
                    <a:pt x="110" y="0"/>
                    <a:pt x="135" y="3"/>
                  </a:cubicBezTo>
                  <a:cubicBezTo>
                    <a:pt x="702" y="67"/>
                    <a:pt x="702" y="67"/>
                    <a:pt x="702" y="67"/>
                  </a:cubicBezTo>
                  <a:cubicBezTo>
                    <a:pt x="729" y="70"/>
                    <a:pt x="748" y="96"/>
                    <a:pt x="743" y="124"/>
                  </a:cubicBezTo>
                  <a:cubicBezTo>
                    <a:pt x="666" y="527"/>
                    <a:pt x="666" y="527"/>
                    <a:pt x="666" y="527"/>
                  </a:cubicBezTo>
                  <a:cubicBezTo>
                    <a:pt x="662" y="551"/>
                    <a:pt x="639" y="568"/>
                    <a:pt x="614" y="565"/>
                  </a:cubicBezTo>
                  <a:close/>
                </a:path>
              </a:pathLst>
            </a:custGeom>
            <a:noFill/>
            <a:ln w="15875" cap="flat">
              <a:solidFill>
                <a:schemeClr val="accent1"/>
              </a:solidFill>
              <a:prstDash val="solid"/>
            </a:ln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8" name="Freeform 8"/>
            <p:cNvSpPr/>
            <p:nvPr/>
          </p:nvSpPr>
          <p:spPr>
            <a:xfrm>
              <a:off x="6601019" y="3179756"/>
              <a:ext cx="1612089" cy="1951621"/>
            </a:xfrm>
            <a:custGeom>
              <a:avLst/>
              <a:gdLst/>
              <a:ahLst/>
              <a:cxnLst/>
              <a:rect l="l" t="t" r="r" b="b"/>
              <a:pathLst>
                <a:path w="492" h="595">
                  <a:moveTo>
                    <a:pt x="343" y="591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1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2" y="71"/>
                    <a:pt x="487" y="102"/>
                  </a:cubicBezTo>
                  <a:cubicBezTo>
                    <a:pt x="401" y="549"/>
                    <a:pt x="401" y="549"/>
                    <a:pt x="401" y="549"/>
                  </a:cubicBezTo>
                  <a:cubicBezTo>
                    <a:pt x="396" y="576"/>
                    <a:pt x="371" y="595"/>
                    <a:pt x="343" y="5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9" name="Freeform 9"/>
            <p:cNvSpPr/>
            <p:nvPr/>
          </p:nvSpPr>
          <p:spPr>
            <a:xfrm>
              <a:off x="6577556" y="3156292"/>
              <a:ext cx="1616230" cy="1951621"/>
            </a:xfrm>
            <a:custGeom>
              <a:avLst/>
              <a:gdLst/>
              <a:ahLst/>
              <a:cxnLst/>
              <a:rect l="l" t="t" r="r" b="b"/>
              <a:pathLst>
                <a:path w="493" h="595">
                  <a:moveTo>
                    <a:pt x="343" y="592"/>
                  </a:moveTo>
                  <a:cubicBezTo>
                    <a:pt x="52" y="556"/>
                    <a:pt x="52" y="556"/>
                    <a:pt x="52" y="556"/>
                  </a:cubicBezTo>
                  <a:cubicBezTo>
                    <a:pt x="22" y="553"/>
                    <a:pt x="0" y="524"/>
                    <a:pt x="6" y="493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97" y="19"/>
                    <a:pt x="122" y="0"/>
                    <a:pt x="150" y="4"/>
                  </a:cubicBezTo>
                  <a:cubicBezTo>
                    <a:pt x="441" y="39"/>
                    <a:pt x="441" y="39"/>
                    <a:pt x="441" y="39"/>
                  </a:cubicBezTo>
                  <a:cubicBezTo>
                    <a:pt x="471" y="42"/>
                    <a:pt x="493" y="71"/>
                    <a:pt x="487" y="102"/>
                  </a:cubicBezTo>
                  <a:cubicBezTo>
                    <a:pt x="402" y="549"/>
                    <a:pt x="402" y="549"/>
                    <a:pt x="402" y="549"/>
                  </a:cubicBezTo>
                  <a:cubicBezTo>
                    <a:pt x="396" y="576"/>
                    <a:pt x="371" y="595"/>
                    <a:pt x="343" y="592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452028" y="2241211"/>
              <a:ext cx="3868738" cy="865394"/>
            </a:xfrm>
            <a:custGeom>
              <a:avLst/>
              <a:gdLst/>
              <a:ahLst/>
              <a:cxnLst/>
              <a:rect l="l" t="t" r="r" b="b"/>
              <a:pathLst>
                <a:path w="1181" h="264">
                  <a:moveTo>
                    <a:pt x="1114" y="261"/>
                  </a:moveTo>
                  <a:cubicBezTo>
                    <a:pt x="51" y="138"/>
                    <a:pt x="51" y="138"/>
                    <a:pt x="51" y="138"/>
                  </a:cubicBezTo>
                  <a:cubicBezTo>
                    <a:pt x="21" y="134"/>
                    <a:pt x="0" y="105"/>
                    <a:pt x="5" y="75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14" y="18"/>
                    <a:pt x="40" y="0"/>
                    <a:pt x="67" y="3"/>
                  </a:cubicBezTo>
                  <a:cubicBezTo>
                    <a:pt x="1129" y="126"/>
                    <a:pt x="1129" y="126"/>
                    <a:pt x="1129" y="126"/>
                  </a:cubicBezTo>
                  <a:cubicBezTo>
                    <a:pt x="1160" y="130"/>
                    <a:pt x="1181" y="159"/>
                    <a:pt x="1175" y="189"/>
                  </a:cubicBezTo>
                  <a:cubicBezTo>
                    <a:pt x="1172" y="218"/>
                    <a:pt x="1172" y="218"/>
                    <a:pt x="1172" y="218"/>
                  </a:cubicBezTo>
                  <a:cubicBezTo>
                    <a:pt x="1167" y="245"/>
                    <a:pt x="1141" y="264"/>
                    <a:pt x="1114" y="26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4667341" y="2434441"/>
              <a:ext cx="10489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4893696" y="2467566"/>
              <a:ext cx="10213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3" name="AutoShape 13"/>
            <p:cNvSpPr/>
            <p:nvPr/>
          </p:nvSpPr>
          <p:spPr>
            <a:xfrm>
              <a:off x="5120051" y="2496550"/>
              <a:ext cx="100756" cy="104896"/>
            </a:xfrm>
            <a:prstGeom prst="ellipse">
              <a:avLst/>
            </a:pr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579007" y="3657310"/>
              <a:ext cx="1664537" cy="659742"/>
            </a:xfrm>
            <a:custGeom>
              <a:avLst/>
              <a:gdLst/>
              <a:ahLst/>
              <a:cxnLst/>
              <a:rect l="l" t="t" r="r" b="b"/>
              <a:pathLst>
                <a:path w="1206" h="478">
                  <a:moveTo>
                    <a:pt x="1185" y="0"/>
                  </a:moveTo>
                  <a:lnTo>
                    <a:pt x="1168" y="34"/>
                  </a:lnTo>
                  <a:lnTo>
                    <a:pt x="1000" y="17"/>
                  </a:lnTo>
                  <a:lnTo>
                    <a:pt x="1033" y="72"/>
                  </a:lnTo>
                  <a:lnTo>
                    <a:pt x="584" y="312"/>
                  </a:lnTo>
                  <a:lnTo>
                    <a:pt x="456" y="112"/>
                  </a:lnTo>
                  <a:lnTo>
                    <a:pt x="0" y="400"/>
                  </a:lnTo>
                  <a:lnTo>
                    <a:pt x="48" y="478"/>
                  </a:lnTo>
                  <a:lnTo>
                    <a:pt x="427" y="241"/>
                  </a:lnTo>
                  <a:lnTo>
                    <a:pt x="558" y="440"/>
                  </a:lnTo>
                  <a:lnTo>
                    <a:pt x="1080" y="145"/>
                  </a:lnTo>
                  <a:lnTo>
                    <a:pt x="1095" y="167"/>
                  </a:lnTo>
                  <a:lnTo>
                    <a:pt x="1092" y="167"/>
                  </a:lnTo>
                  <a:lnTo>
                    <a:pt x="1116" y="202"/>
                  </a:lnTo>
                  <a:lnTo>
                    <a:pt x="1206" y="36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550022" y="3631085"/>
              <a:ext cx="1664537" cy="637658"/>
            </a:xfrm>
            <a:custGeom>
              <a:avLst/>
              <a:gdLst/>
              <a:ahLst/>
              <a:cxnLst/>
              <a:rect l="l" t="t" r="r" b="b"/>
              <a:pathLst>
                <a:path w="1206" h="462">
                  <a:moveTo>
                    <a:pt x="0" y="383"/>
                  </a:moveTo>
                  <a:lnTo>
                    <a:pt x="456" y="96"/>
                  </a:lnTo>
                  <a:lnTo>
                    <a:pt x="584" y="295"/>
                  </a:lnTo>
                  <a:lnTo>
                    <a:pt x="1032" y="55"/>
                  </a:lnTo>
                  <a:lnTo>
                    <a:pt x="999" y="0"/>
                  </a:lnTo>
                  <a:lnTo>
                    <a:pt x="1206" y="19"/>
                  </a:lnTo>
                  <a:lnTo>
                    <a:pt x="1113" y="186"/>
                  </a:lnTo>
                  <a:lnTo>
                    <a:pt x="1080" y="129"/>
                  </a:lnTo>
                  <a:lnTo>
                    <a:pt x="558" y="423"/>
                  </a:lnTo>
                  <a:lnTo>
                    <a:pt x="427" y="224"/>
                  </a:lnTo>
                  <a:lnTo>
                    <a:pt x="47" y="462"/>
                  </a:lnTo>
                  <a:lnTo>
                    <a:pt x="0" y="383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6" name="Freeform 16"/>
            <p:cNvSpPr/>
            <p:nvPr/>
          </p:nvSpPr>
          <p:spPr>
            <a:xfrm>
              <a:off x="7885998" y="1864413"/>
              <a:ext cx="1503052" cy="1225629"/>
            </a:xfrm>
            <a:custGeom>
              <a:avLst/>
              <a:gdLst/>
              <a:ahLst/>
              <a:cxnLst/>
              <a:rect l="l" t="t" r="r" b="b"/>
              <a:pathLst>
                <a:path w="459" h="374">
                  <a:moveTo>
                    <a:pt x="374" y="372"/>
                  </a:moveTo>
                  <a:cubicBezTo>
                    <a:pt x="23" y="334"/>
                    <a:pt x="23" y="334"/>
                    <a:pt x="23" y="334"/>
                  </a:cubicBezTo>
                  <a:cubicBezTo>
                    <a:pt x="9" y="332"/>
                    <a:pt x="0" y="319"/>
                    <a:pt x="2" y="305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0" y="8"/>
                    <a:pt x="72" y="0"/>
                    <a:pt x="84" y="1"/>
                  </a:cubicBezTo>
                  <a:cubicBezTo>
                    <a:pt x="436" y="40"/>
                    <a:pt x="436" y="40"/>
                    <a:pt x="436" y="40"/>
                  </a:cubicBezTo>
                  <a:cubicBezTo>
                    <a:pt x="449" y="42"/>
                    <a:pt x="459" y="54"/>
                    <a:pt x="456" y="68"/>
                  </a:cubicBezTo>
                  <a:cubicBezTo>
                    <a:pt x="400" y="353"/>
                    <a:pt x="400" y="353"/>
                    <a:pt x="400" y="353"/>
                  </a:cubicBezTo>
                  <a:cubicBezTo>
                    <a:pt x="398" y="365"/>
                    <a:pt x="387" y="374"/>
                    <a:pt x="374" y="372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7" name="Freeform 17"/>
            <p:cNvSpPr/>
            <p:nvPr/>
          </p:nvSpPr>
          <p:spPr>
            <a:xfrm>
              <a:off x="7872195" y="1847850"/>
              <a:ext cx="1487870" cy="1213208"/>
            </a:xfrm>
            <a:custGeom>
              <a:avLst/>
              <a:gdLst/>
              <a:ahLst/>
              <a:cxnLst/>
              <a:rect l="l" t="t" r="r" b="b"/>
              <a:pathLst>
                <a:path w="454" h="370">
                  <a:moveTo>
                    <a:pt x="370" y="369"/>
                  </a:moveTo>
                  <a:cubicBezTo>
                    <a:pt x="23" y="331"/>
                    <a:pt x="23" y="331"/>
                    <a:pt x="23" y="331"/>
                  </a:cubicBezTo>
                  <a:cubicBezTo>
                    <a:pt x="10" y="329"/>
                    <a:pt x="0" y="316"/>
                    <a:pt x="3" y="303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8"/>
                    <a:pt x="72" y="0"/>
                    <a:pt x="84" y="1"/>
                  </a:cubicBezTo>
                  <a:cubicBezTo>
                    <a:pt x="431" y="40"/>
                    <a:pt x="431" y="40"/>
                    <a:pt x="431" y="40"/>
                  </a:cubicBezTo>
                  <a:cubicBezTo>
                    <a:pt x="444" y="41"/>
                    <a:pt x="454" y="54"/>
                    <a:pt x="451" y="67"/>
                  </a:cubicBezTo>
                  <a:cubicBezTo>
                    <a:pt x="396" y="350"/>
                    <a:pt x="396" y="350"/>
                    <a:pt x="396" y="350"/>
                  </a:cubicBezTo>
                  <a:cubicBezTo>
                    <a:pt x="394" y="362"/>
                    <a:pt x="382" y="370"/>
                    <a:pt x="370" y="369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8" name="Freeform 18"/>
            <p:cNvSpPr/>
            <p:nvPr/>
          </p:nvSpPr>
          <p:spPr>
            <a:xfrm>
              <a:off x="8206207" y="2060403"/>
              <a:ext cx="763258" cy="767398"/>
            </a:xfrm>
            <a:custGeom>
              <a:avLst/>
              <a:gdLst/>
              <a:ahLst/>
              <a:cxnLst/>
              <a:rect l="l" t="t" r="r" b="b"/>
              <a:pathLst>
                <a:path w="233" h="234">
                  <a:moveTo>
                    <a:pt x="116" y="0"/>
                  </a:moveTo>
                  <a:cubicBezTo>
                    <a:pt x="52" y="0"/>
                    <a:pt x="0" y="53"/>
                    <a:pt x="0" y="117"/>
                  </a:cubicBezTo>
                  <a:cubicBezTo>
                    <a:pt x="0" y="181"/>
                    <a:pt x="52" y="234"/>
                    <a:pt x="116" y="234"/>
                  </a:cubicBezTo>
                  <a:cubicBezTo>
                    <a:pt x="181" y="234"/>
                    <a:pt x="233" y="181"/>
                    <a:pt x="233" y="117"/>
                  </a:cubicBezTo>
                  <a:cubicBezTo>
                    <a:pt x="233" y="53"/>
                    <a:pt x="181" y="0"/>
                    <a:pt x="116" y="0"/>
                  </a:cubicBezTo>
                  <a:close/>
                  <a:moveTo>
                    <a:pt x="116" y="182"/>
                  </a:moveTo>
                  <a:cubicBezTo>
                    <a:pt x="81" y="182"/>
                    <a:pt x="52" y="153"/>
                    <a:pt x="52" y="117"/>
                  </a:cubicBezTo>
                  <a:cubicBezTo>
                    <a:pt x="52" y="81"/>
                    <a:pt x="81" y="52"/>
                    <a:pt x="116" y="52"/>
                  </a:cubicBezTo>
                  <a:cubicBezTo>
                    <a:pt x="152" y="52"/>
                    <a:pt x="181" y="81"/>
                    <a:pt x="181" y="117"/>
                  </a:cubicBezTo>
                  <a:cubicBezTo>
                    <a:pt x="181" y="153"/>
                    <a:pt x="152" y="182"/>
                    <a:pt x="116" y="1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19" name="Freeform 19"/>
            <p:cNvSpPr/>
            <p:nvPr/>
          </p:nvSpPr>
          <p:spPr>
            <a:xfrm>
              <a:off x="8163420" y="2034179"/>
              <a:ext cx="767398" cy="764638"/>
            </a:xfrm>
            <a:custGeom>
              <a:avLst/>
              <a:gdLst/>
              <a:ahLst/>
              <a:cxnLst/>
              <a:rect l="l" t="t" r="r" b="b"/>
              <a:pathLst>
                <a:path w="234" h="233">
                  <a:moveTo>
                    <a:pt x="117" y="0"/>
                  </a:moveTo>
                  <a:cubicBezTo>
                    <a:pt x="53" y="0"/>
                    <a:pt x="0" y="52"/>
                    <a:pt x="0" y="116"/>
                  </a:cubicBezTo>
                  <a:cubicBezTo>
                    <a:pt x="0" y="181"/>
                    <a:pt x="53" y="233"/>
                    <a:pt x="117" y="233"/>
                  </a:cubicBezTo>
                  <a:cubicBezTo>
                    <a:pt x="181" y="233"/>
                    <a:pt x="234" y="181"/>
                    <a:pt x="234" y="116"/>
                  </a:cubicBezTo>
                  <a:cubicBezTo>
                    <a:pt x="234" y="52"/>
                    <a:pt x="181" y="0"/>
                    <a:pt x="117" y="0"/>
                  </a:cubicBezTo>
                  <a:close/>
                  <a:moveTo>
                    <a:pt x="117" y="181"/>
                  </a:moveTo>
                  <a:cubicBezTo>
                    <a:pt x="81" y="181"/>
                    <a:pt x="52" y="152"/>
                    <a:pt x="52" y="116"/>
                  </a:cubicBezTo>
                  <a:cubicBezTo>
                    <a:pt x="52" y="81"/>
                    <a:pt x="81" y="52"/>
                    <a:pt x="117" y="52"/>
                  </a:cubicBezTo>
                  <a:cubicBezTo>
                    <a:pt x="153" y="52"/>
                    <a:pt x="181" y="81"/>
                    <a:pt x="181" y="116"/>
                  </a:cubicBezTo>
                  <a:cubicBezTo>
                    <a:pt x="181" y="152"/>
                    <a:pt x="153" y="181"/>
                    <a:pt x="117" y="181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799912" y="3021031"/>
              <a:ext cx="1919877" cy="823988"/>
            </a:xfrm>
            <a:custGeom>
              <a:avLst/>
              <a:gdLst/>
              <a:ahLst/>
              <a:cxnLst/>
              <a:rect l="l" t="t" r="r" b="b"/>
              <a:pathLst>
                <a:path w="586" h="251">
                  <a:moveTo>
                    <a:pt x="527" y="250"/>
                  </a:moveTo>
                  <a:cubicBezTo>
                    <a:pt x="26" y="195"/>
                    <a:pt x="26" y="195"/>
                    <a:pt x="26" y="195"/>
                  </a:cubicBezTo>
                  <a:cubicBezTo>
                    <a:pt x="11" y="193"/>
                    <a:pt x="0" y="179"/>
                    <a:pt x="3" y="16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9"/>
                    <a:pt x="45" y="0"/>
                    <a:pt x="59" y="1"/>
                  </a:cubicBezTo>
                  <a:cubicBezTo>
                    <a:pt x="560" y="56"/>
                    <a:pt x="560" y="56"/>
                    <a:pt x="560" y="56"/>
                  </a:cubicBezTo>
                  <a:cubicBezTo>
                    <a:pt x="575" y="58"/>
                    <a:pt x="586" y="72"/>
                    <a:pt x="583" y="88"/>
                  </a:cubicBezTo>
                  <a:cubicBezTo>
                    <a:pt x="556" y="228"/>
                    <a:pt x="556" y="228"/>
                    <a:pt x="556" y="228"/>
                  </a:cubicBezTo>
                  <a:cubicBezTo>
                    <a:pt x="554" y="242"/>
                    <a:pt x="541" y="251"/>
                    <a:pt x="527" y="250"/>
                  </a:cubicBezTo>
                  <a:close/>
                </a:path>
              </a:pathLst>
            </a:custGeom>
            <a:solidFill>
              <a:srgbClr val="778495">
                <a:lumMod val="60000"/>
                <a:lumOff val="40000"/>
              </a:srgbClr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0251" y="3001708"/>
              <a:ext cx="1893652" cy="814326"/>
            </a:xfrm>
            <a:custGeom>
              <a:avLst/>
              <a:gdLst/>
              <a:ahLst/>
              <a:cxnLst/>
              <a:rect l="l" t="t" r="r" b="b"/>
              <a:pathLst>
                <a:path w="578" h="248">
                  <a:moveTo>
                    <a:pt x="521" y="246"/>
                  </a:moveTo>
                  <a:cubicBezTo>
                    <a:pt x="26" y="192"/>
                    <a:pt x="26" y="192"/>
                    <a:pt x="26" y="192"/>
                  </a:cubicBezTo>
                  <a:cubicBezTo>
                    <a:pt x="10" y="190"/>
                    <a:pt x="0" y="176"/>
                    <a:pt x="3" y="16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1" y="10"/>
                    <a:pt x="44" y="0"/>
                    <a:pt x="58" y="2"/>
                  </a:cubicBezTo>
                  <a:cubicBezTo>
                    <a:pt x="553" y="56"/>
                    <a:pt x="553" y="56"/>
                    <a:pt x="553" y="56"/>
                  </a:cubicBezTo>
                  <a:cubicBezTo>
                    <a:pt x="568" y="58"/>
                    <a:pt x="578" y="72"/>
                    <a:pt x="576" y="87"/>
                  </a:cubicBezTo>
                  <a:cubicBezTo>
                    <a:pt x="550" y="225"/>
                    <a:pt x="550" y="225"/>
                    <a:pt x="550" y="225"/>
                  </a:cubicBezTo>
                  <a:cubicBezTo>
                    <a:pt x="547" y="239"/>
                    <a:pt x="534" y="248"/>
                    <a:pt x="521" y="246"/>
                  </a:cubicBezTo>
                  <a:close/>
                </a:path>
              </a:pathLst>
            </a:custGeom>
            <a:solidFill>
              <a:srgbClr val="EEEFF2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/>
            </a:bodyPr>
            <a:lstStyle/>
            <a:p>
              <a:pPr marL="0" algn="l"/>
              <a:endParaRPr/>
            </a:p>
          </p:txBody>
        </p:sp>
        <p:sp>
          <p:nvSpPr>
            <p:cNvPr id="22" name="Freeform 22"/>
            <p:cNvSpPr/>
            <p:nvPr/>
          </p:nvSpPr>
          <p:spPr>
            <a:xfrm>
              <a:off x="2950356" y="3113506"/>
              <a:ext cx="1638313" cy="242917"/>
            </a:xfrm>
            <a:custGeom>
              <a:avLst/>
              <a:gdLst/>
              <a:ahLst/>
              <a:cxnLst/>
              <a:rect l="l" t="t" r="r" b="b"/>
              <a:pathLst>
                <a:path w="500" h="74">
                  <a:moveTo>
                    <a:pt x="488" y="7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490" y="53"/>
                    <a:pt x="490" y="53"/>
                    <a:pt x="490" y="53"/>
                  </a:cubicBezTo>
                  <a:cubicBezTo>
                    <a:pt x="496" y="54"/>
                    <a:pt x="500" y="59"/>
                    <a:pt x="499" y="65"/>
                  </a:cubicBezTo>
                  <a:cubicBezTo>
                    <a:pt x="499" y="65"/>
                    <a:pt x="499" y="65"/>
                    <a:pt x="499" y="65"/>
                  </a:cubicBezTo>
                  <a:cubicBezTo>
                    <a:pt x="498" y="70"/>
                    <a:pt x="494" y="74"/>
                    <a:pt x="488" y="7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0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3" name="Freeform 23"/>
            <p:cNvSpPr/>
            <p:nvPr/>
          </p:nvSpPr>
          <p:spPr>
            <a:xfrm>
              <a:off x="2917231" y="3287413"/>
              <a:ext cx="1019978" cy="173907"/>
            </a:xfrm>
            <a:custGeom>
              <a:avLst/>
              <a:gdLst/>
              <a:ahLst/>
              <a:cxnLst/>
              <a:rect l="l" t="t" r="r" b="b"/>
              <a:pathLst>
                <a:path w="311" h="53">
                  <a:moveTo>
                    <a:pt x="299" y="5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01" y="32"/>
                    <a:pt x="301" y="32"/>
                    <a:pt x="301" y="32"/>
                  </a:cubicBezTo>
                  <a:cubicBezTo>
                    <a:pt x="307" y="33"/>
                    <a:pt x="311" y="38"/>
                    <a:pt x="310" y="44"/>
                  </a:cubicBezTo>
                  <a:cubicBezTo>
                    <a:pt x="310" y="44"/>
                    <a:pt x="310" y="44"/>
                    <a:pt x="310" y="44"/>
                  </a:cubicBezTo>
                  <a:cubicBezTo>
                    <a:pt x="309" y="50"/>
                    <a:pt x="304" y="53"/>
                    <a:pt x="299" y="5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4" name="Freeform 24"/>
            <p:cNvSpPr/>
            <p:nvPr/>
          </p:nvSpPr>
          <p:spPr>
            <a:xfrm>
              <a:off x="2885485" y="3461319"/>
              <a:ext cx="1316723" cy="207032"/>
            </a:xfrm>
            <a:custGeom>
              <a:avLst/>
              <a:gdLst/>
              <a:ahLst/>
              <a:cxnLst/>
              <a:rect l="l" t="t" r="r" b="b"/>
              <a:pathLst>
                <a:path w="402" h="63">
                  <a:moveTo>
                    <a:pt x="390" y="63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4" y="21"/>
                    <a:pt x="0" y="1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392" y="42"/>
                    <a:pt x="392" y="42"/>
                    <a:pt x="392" y="42"/>
                  </a:cubicBezTo>
                  <a:cubicBezTo>
                    <a:pt x="398" y="43"/>
                    <a:pt x="402" y="48"/>
                    <a:pt x="401" y="54"/>
                  </a:cubicBezTo>
                  <a:cubicBezTo>
                    <a:pt x="401" y="54"/>
                    <a:pt x="401" y="54"/>
                    <a:pt x="401" y="54"/>
                  </a:cubicBezTo>
                  <a:cubicBezTo>
                    <a:pt x="400" y="60"/>
                    <a:pt x="395" y="63"/>
                    <a:pt x="390" y="63"/>
                  </a:cubicBezTo>
                  <a:close/>
                </a:path>
              </a:pathLst>
            </a:custGeom>
            <a:solidFill>
              <a:schemeClr val="accent1"/>
            </a:soli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3633760" y="2008804"/>
              <a:ext cx="398684" cy="396456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47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8579556" y="4128652"/>
              <a:ext cx="337462" cy="336231"/>
            </a:xfrm>
            <a:prstGeom prst="ellipse">
              <a:avLst/>
            </a:prstGeom>
            <a:gradFill>
              <a:gsLst>
                <a:gs pos="10000">
                  <a:srgbClr val="778495">
                    <a:lumMod val="40000"/>
                    <a:lumOff val="60000"/>
                  </a:srgbClr>
                </a:gs>
                <a:gs pos="54000">
                  <a:srgbClr val="778495"/>
                </a:gs>
                <a:gs pos="71000">
                  <a:srgbClr val="6A7788"/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32500" lnSpcReduction="20000"/>
            </a:bodyPr>
            <a:lstStyle/>
            <a:p>
              <a:pPr marL="0" algn="l"/>
              <a:endParaRPr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4960143" y="5224021"/>
              <a:ext cx="216693" cy="217735"/>
            </a:xfrm>
            <a:prstGeom prst="ellipse">
              <a:avLst/>
            </a:prstGeom>
            <a:gradFill>
              <a:gsLst>
                <a:gs pos="10000">
                  <a:srgbClr val="6860E8">
                    <a:lumMod val="40000"/>
                    <a:lumOff val="60000"/>
                  </a:srgbClr>
                </a:gs>
                <a:gs pos="54000">
                  <a:srgbClr val="6860E8"/>
                </a:gs>
                <a:gs pos="71000">
                  <a:srgbClr val="6860E8">
                    <a:lumMod val="75000"/>
                  </a:srgbClr>
                </a:gs>
              </a:gsLst>
              <a:lin ang="2700000"/>
            </a:gradFill>
          </p:spPr>
          <p:txBody>
            <a:bodyPr vert="horz" wrap="square" lIns="91440" tIns="45720" rIns="91440" bIns="45720" anchor="t">
              <a:prstTxWarp prst="textNoShape">
                <a:avLst/>
              </a:prstTxWarp>
              <a:normAutofit fontScale="25000" lnSpcReduction="20000"/>
            </a:bodyPr>
            <a:lstStyle/>
            <a:p>
              <a:pPr marL="0" algn="l"/>
              <a:endParaRPr/>
            </a:p>
          </p:txBody>
        </p:sp>
      </p:grpSp>
      <p:sp>
        <p:nvSpPr>
          <p:cNvPr id="28" name="AutoShape 28"/>
          <p:cNvSpPr>
            <a:spLocks noGrp="1"/>
          </p:cNvSpPr>
          <p:nvPr>
            <p:ph type="title"/>
          </p:nvPr>
        </p:nvSpPr>
        <p:spPr>
          <a:xfrm>
            <a:off x="660399" y="0"/>
            <a:ext cx="10858500" cy="1028700"/>
          </a:xfrm>
        </p:spPr>
        <p:txBody>
          <a:bodyPr vert="horz" wrap="square" lIns="91440" tIns="45720" rIns="91440" bIns="45720" anchor="b">
            <a:norm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Greater Than (&gt;) Operator</a:t>
            </a:r>
          </a:p>
        </p:txBody>
      </p:sp>
      <p:sp>
        <p:nvSpPr>
          <p:cNvPr id="29" name="AutoShape 29"/>
          <p:cNvSpPr/>
          <p:nvPr/>
        </p:nvSpPr>
        <p:spPr>
          <a:xfrm>
            <a:off x="6196149" y="1879000"/>
            <a:ext cx="5310990" cy="3900101"/>
          </a:xfrm>
          <a:prstGeom prst="rect">
            <a:avLst/>
          </a:prstGeom>
          <a:solidFill>
            <a:srgbClr val="FFFFFF"/>
          </a:solidFill>
          <a:ln cap="flat">
            <a:prstDash val="solid"/>
          </a:ln>
          <a:effectLst>
            <a:outerShdw blurRad="419100" sx="102000" sy="102000" algn="ctr" rotWithShape="0">
              <a:srgbClr val="13BB69">
                <a:alpha val="7000"/>
              </a:srgbClr>
            </a:outerShdw>
          </a:effectLst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6425360" y="2980654"/>
            <a:ext cx="4882851" cy="57310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algn="just">
              <a:lnSpc>
                <a:spcPct val="150000"/>
              </a:lnSpc>
              <a:defRPr/>
            </a:pPr>
            <a:r>
              <a:rPr 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Greater Than (&gt;). Checks if the left operand is greater than the right; returns `True` if greater, `False` otherwise. Example: `5 &gt; 3` returns `True`.</a:t>
            </a:r>
            <a:endParaRPr lang="en-US" sz="1100"/>
          </a:p>
        </p:txBody>
      </p:sp>
      <p:sp>
        <p:nvSpPr>
          <p:cNvPr id="31" name="AutoShape 31"/>
          <p:cNvSpPr/>
          <p:nvPr/>
        </p:nvSpPr>
        <p:spPr>
          <a:xfrm>
            <a:off x="6196149" y="1879000"/>
            <a:ext cx="5310990" cy="66047"/>
          </a:xfrm>
          <a:prstGeom prst="rect">
            <a:avLst/>
          </a:prstGeom>
          <a:solidFill>
            <a:schemeClr val="accent4"/>
          </a:solidFill>
          <a:ln cap="flat">
            <a:prstDash val="solid"/>
          </a:ln>
        </p:spPr>
        <p:txBody>
          <a:bodyPr vert="horz" wrap="square" lIns="91440" tIns="45720" rIns="91440" bIns="45720" anchor="ctr">
            <a:prstTxWarp prst="textNoShape">
              <a:avLst/>
            </a:prstTxWarp>
            <a:spAutoFit/>
          </a:bodyPr>
          <a:lstStyle/>
          <a:p>
            <a:pPr marL="0" marR="0" indent="0" algn="l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/>
          </a:p>
        </p:txBody>
      </p:sp>
      <p:sp>
        <p:nvSpPr>
          <p:cNvPr id="32" name="TextBox 32"/>
          <p:cNvSpPr txBox="1"/>
          <p:nvPr/>
        </p:nvSpPr>
        <p:spPr>
          <a:xfrm>
            <a:off x="6427130" y="2235710"/>
            <a:ext cx="4893782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0399" y="0"/>
            <a:ext cx="10858500" cy="1028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square" lIns="0" tIns="0" rIns="0" bIns="0" anchor="ctr"/>
          <a:lstStyle/>
          <a:p>
            <a:pPr marL="0" algn="l">
              <a:lnSpc>
                <a:spcPct val="125000"/>
              </a:lnSpc>
            </a:pPr>
            <a:r>
              <a:rPr lang="en-US" sz="2800" b="1" i="0" u="none" baseline="0">
                <a:solidFill>
                  <a:schemeClr val="accent1"/>
                </a:solidFill>
                <a:latin typeface="微软雅黑"/>
                <a:ea typeface="微软雅黑"/>
              </a:rPr>
              <a:t>Less Than (&lt;) Operator</a:t>
            </a:r>
          </a:p>
        </p:txBody>
      </p:sp>
      <p:sp>
        <p:nvSpPr>
          <p:cNvPr id="3" name="AutoShape 3"/>
          <p:cNvSpPr/>
          <p:nvPr/>
        </p:nvSpPr>
        <p:spPr>
          <a:xfrm>
            <a:off x="4296258" y="1437575"/>
            <a:ext cx="6341013" cy="4372060"/>
          </a:xfrm>
          <a:prstGeom prst="roundRect">
            <a:avLst>
              <a:gd name="adj" fmla="val 5500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txBody>
          <a:bodyPr vert="horz" lIns="91440" tIns="45720" rIns="91440" bIns="45720" anchor="ctr"/>
          <a:lstStyle/>
          <a:p>
            <a:pPr marL="0" algn="ctr"/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4813605" y="2284574"/>
            <a:ext cx="4770791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13605" y="2862952"/>
            <a:ext cx="4770791" cy="13469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2C2C2C"/>
                </a:solidFill>
                <a:latin typeface="+mn-ea"/>
                <a:ea typeface="+mn-ea"/>
              </a:rPr>
              <a:t>Less Than (&lt;). Checks if the left operand is less than the right; returns `True` if less, `False` otherwise. Example: `5 &lt; 3` returns `False`.</a:t>
            </a:r>
            <a:endParaRPr lang="en-US" sz="1100"/>
          </a:p>
        </p:txBody>
      </p:sp>
      <p:pic>
        <p:nvPicPr>
          <p:cNvPr id="6" name="image1.png"/>
          <p:cNvPicPr>
            <a:picLocks noChangeAspect="1"/>
          </p:cNvPicPr>
          <p:nvPr/>
        </p:nvPicPr>
        <p:blipFill rotWithShape="1">
          <a:blip r:embed="rId2"/>
          <a:srcRect l="6827" r="6842" b="12316"/>
          <a:stretch>
            <a:fillRect/>
          </a:stretch>
        </p:blipFill>
        <p:spPr>
          <a:xfrm>
            <a:off x="608940" y="1437575"/>
            <a:ext cx="2865966" cy="4372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860E8"/>
      </a:accent1>
      <a:accent2>
        <a:srgbClr val="FD787F"/>
      </a:accent2>
      <a:accent3>
        <a:srgbClr val="FFCC00"/>
      </a:accent3>
      <a:accent4>
        <a:srgbClr val="6353EF"/>
      </a:accent4>
      <a:accent5>
        <a:srgbClr val="8C799D"/>
      </a:accent5>
      <a:accent6>
        <a:srgbClr val="5F4F6D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4962</Words>
  <Application>Microsoft Office PowerPoint</Application>
  <PresentationFormat>Widescreen</PresentationFormat>
  <Paragraphs>191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思源黑体 CN Bold</vt:lpstr>
      <vt:lpstr>思源黑体 CN Regular</vt:lpstr>
      <vt:lpstr>Office Theme</vt:lpstr>
      <vt:lpstr>Python Operators, Math Module, and List Details</vt:lpstr>
      <vt:lpstr>PowerPoint Presentation</vt:lpstr>
      <vt:lpstr>02.</vt:lpstr>
      <vt:lpstr>Arithmetic Operators</vt:lpstr>
      <vt:lpstr>PowerPoint Presentation</vt:lpstr>
      <vt:lpstr>Equal To (==) Operator</vt:lpstr>
      <vt:lpstr>Not Equal To (!=) Operator</vt:lpstr>
      <vt:lpstr>Greater Than (&gt;) Operator</vt:lpstr>
      <vt:lpstr>PowerPoint Presentation</vt:lpstr>
      <vt:lpstr>PowerPoint Presentation</vt:lpstr>
      <vt:lpstr>PowerPoint Presentation</vt:lpstr>
      <vt:lpstr>Logical Operators</vt:lpstr>
      <vt:lpstr>PowerPoint Presentation</vt:lpstr>
      <vt:lpstr>PowerPoint Presentation</vt:lpstr>
      <vt:lpstr>Add and Assign (+=)</vt:lpstr>
      <vt:lpstr>Subtract and Assign (-=)</vt:lpstr>
      <vt:lpstr>PowerPoint Presentation</vt:lpstr>
      <vt:lpstr>PowerPoint Presentation</vt:lpstr>
      <vt:lpstr>03.</vt:lpstr>
      <vt:lpstr>Introduction to the Math Module</vt:lpstr>
      <vt:lpstr>PowerPoint Presentation</vt:lpstr>
      <vt:lpstr>Constants</vt:lpstr>
      <vt:lpstr>04.</vt:lpstr>
      <vt:lpstr>What are Lists?</vt:lpstr>
      <vt:lpstr>Creating Lists</vt:lpstr>
      <vt:lpstr>Accessing List Elements</vt:lpstr>
      <vt:lpstr>05.</vt:lpstr>
      <vt:lpstr>Modifying Lists</vt:lpstr>
      <vt:lpstr>List Information</vt:lpstr>
      <vt:lpstr>List Ordering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SHANTANU KADAM</cp:lastModifiedBy>
  <cp:revision>5</cp:revision>
  <dcterms:created xsi:type="dcterms:W3CDTF">2025-06-11T12:11:41Z</dcterms:created>
  <dcterms:modified xsi:type="dcterms:W3CDTF">2025-06-11T18:31:12Z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</Properties>
</file>