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8" r:id="rId32"/>
    <p:sldId id="290" r:id="rId33"/>
    <p:sldId id="291" r:id="rId34"/>
    <p:sldId id="294" r:id="rId35"/>
    <p:sldId id="292" r:id="rId36"/>
    <p:sldId id="29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75" y="-3175"/>
            <a:ext cx="12198350" cy="6864350"/>
            <a:chOff x="-3175" y="-3175"/>
            <a:chExt cx="12198350" cy="6864350"/>
          </a:xfrm>
        </p:grpSpPr>
        <p:sp>
          <p:nvSpPr>
            <p:cNvPr id="3" name="Freeform 3"/>
            <p:cNvSpPr/>
            <p:nvPr/>
          </p:nvSpPr>
          <p:spPr>
            <a:xfrm>
              <a:off x="9324975" y="587375"/>
              <a:ext cx="2647950" cy="1809750"/>
            </a:xfrm>
            <a:custGeom>
              <a:avLst/>
              <a:gdLst/>
              <a:ahLst/>
              <a:cxnLst/>
              <a:rect l="l" t="t" r="r" b="b"/>
              <a:pathLst>
                <a:path w="2647950" h="1809750">
                  <a:moveTo>
                    <a:pt x="2644775" y="1806575"/>
                  </a:moveTo>
                  <a:lnTo>
                    <a:pt x="701675" y="16668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9686925" y="4530725"/>
              <a:ext cx="2082800" cy="2108200"/>
            </a:xfrm>
            <a:custGeom>
              <a:avLst/>
              <a:gdLst/>
              <a:ahLst/>
              <a:cxnLst/>
              <a:rect l="l" t="t" r="r" b="b"/>
              <a:pathLst>
                <a:path w="2082800" h="2108200">
                  <a:moveTo>
                    <a:pt x="2079625" y="123825"/>
                  </a:moveTo>
                  <a:lnTo>
                    <a:pt x="885825" y="210502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7975" y="4321175"/>
              <a:ext cx="2997200" cy="2540000"/>
            </a:xfrm>
            <a:custGeom>
              <a:avLst/>
              <a:gdLst/>
              <a:ahLst/>
              <a:cxnLst/>
              <a:rect l="l" t="t" r="r" b="b"/>
              <a:pathLst>
                <a:path w="2997200" h="2540000">
                  <a:moveTo>
                    <a:pt x="2994025" y="2536825"/>
                  </a:moveTo>
                  <a:lnTo>
                    <a:pt x="3175" y="2536825"/>
                  </a:lnTo>
                  <a:lnTo>
                    <a:pt x="2994025" y="3175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-3175" y="407670"/>
              <a:ext cx="1955800" cy="1987550"/>
            </a:xfrm>
            <a:custGeom>
              <a:avLst/>
              <a:gdLst/>
              <a:ahLst/>
              <a:cxnLst/>
              <a:rect l="l" t="t" r="r" b="b"/>
              <a:pathLst>
                <a:path w="1955800" h="1987550">
                  <a:moveTo>
                    <a:pt x="3175" y="1985645"/>
                  </a:moveTo>
                  <a:lnTo>
                    <a:pt x="1952625" y="1236980"/>
                  </a:lnTo>
                  <a:lnTo>
                    <a:pt x="1115695" y="3175"/>
                  </a:lnTo>
                  <a:lnTo>
                    <a:pt x="3175" y="657860"/>
                  </a:lnTo>
                  <a:close/>
                </a:path>
              </a:pathLst>
            </a:custGeom>
            <a:solidFill>
              <a:schemeClr val="accent1">
                <a:alpha val="39000"/>
                <a:lumMod val="60000"/>
                <a:lumOff val="4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-3175" y="-3175"/>
              <a:ext cx="1816100" cy="1066800"/>
            </a:xfrm>
            <a:custGeom>
              <a:avLst/>
              <a:gdLst/>
              <a:ahLst/>
              <a:cxnLst/>
              <a:rect l="l" t="t" r="r" b="b"/>
              <a:pathLst>
                <a:path w="1816100" h="1066800">
                  <a:moveTo>
                    <a:pt x="836930" y="3175"/>
                  </a:moveTo>
                  <a:lnTo>
                    <a:pt x="99060" y="3175"/>
                  </a:lnTo>
                  <a:lnTo>
                    <a:pt x="3175" y="3175"/>
                  </a:lnTo>
                  <a:lnTo>
                    <a:pt x="3175" y="546735"/>
                  </a:lnTo>
                  <a:lnTo>
                    <a:pt x="3175" y="1068705"/>
                  </a:lnTo>
                  <a:lnTo>
                    <a:pt x="1115695" y="414020"/>
                  </a:lnTo>
                  <a:lnTo>
                    <a:pt x="1812925" y="3175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7755890" y="4530725"/>
              <a:ext cx="1911350" cy="2330450"/>
            </a:xfrm>
            <a:custGeom>
              <a:avLst/>
              <a:gdLst/>
              <a:ahLst/>
              <a:cxnLst/>
              <a:rect l="l" t="t" r="r" b="b"/>
              <a:pathLst>
                <a:path w="1911350" h="2330450">
                  <a:moveTo>
                    <a:pt x="328295" y="2327275"/>
                  </a:moveTo>
                  <a:lnTo>
                    <a:pt x="1910715" y="2327275"/>
                  </a:lnTo>
                  <a:lnTo>
                    <a:pt x="334010" y="3175"/>
                  </a:lnTo>
                  <a:lnTo>
                    <a:pt x="3175" y="1880870"/>
                  </a:lnTo>
                  <a:lnTo>
                    <a:pt x="797560" y="1927225"/>
                  </a:lnTo>
                  <a:close/>
                </a:path>
              </a:pathLst>
            </a:custGeom>
            <a:solidFill>
              <a:schemeClr val="accent1">
                <a:alpha val="39000"/>
                <a:lumMod val="60000"/>
                <a:lumOff val="4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412230" y="6334125"/>
              <a:ext cx="2139950" cy="527050"/>
            </a:xfrm>
            <a:custGeom>
              <a:avLst/>
              <a:gdLst/>
              <a:ahLst/>
              <a:cxnLst/>
              <a:rect l="l" t="t" r="r" b="b"/>
              <a:pathLst>
                <a:path w="2139950" h="527050">
                  <a:moveTo>
                    <a:pt x="1346835" y="77470"/>
                  </a:moveTo>
                  <a:lnTo>
                    <a:pt x="64770" y="3175"/>
                  </a:lnTo>
                  <a:lnTo>
                    <a:pt x="3175" y="523875"/>
                  </a:lnTo>
                  <a:lnTo>
                    <a:pt x="1268730" y="523875"/>
                  </a:lnTo>
                  <a:lnTo>
                    <a:pt x="1671955" y="523875"/>
                  </a:lnTo>
                  <a:lnTo>
                    <a:pt x="2141220" y="123825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302875" y="-3175"/>
              <a:ext cx="1892300" cy="2940050"/>
            </a:xfrm>
            <a:custGeom>
              <a:avLst/>
              <a:gdLst/>
              <a:ahLst/>
              <a:cxnLst/>
              <a:rect l="l" t="t" r="r" b="b"/>
              <a:pathLst>
                <a:path w="1892300" h="2940050">
                  <a:moveTo>
                    <a:pt x="910590" y="3175"/>
                  </a:moveTo>
                  <a:lnTo>
                    <a:pt x="519430" y="3175"/>
                  </a:lnTo>
                  <a:lnTo>
                    <a:pt x="3175" y="2936875"/>
                  </a:lnTo>
                  <a:lnTo>
                    <a:pt x="1889125" y="2212975"/>
                  </a:lnTo>
                  <a:lnTo>
                    <a:pt x="1889125" y="1445895"/>
                  </a:lnTo>
                  <a:close/>
                </a:path>
              </a:pathLst>
            </a:custGeom>
            <a:solidFill>
              <a:schemeClr val="accent1">
                <a:alpha val="39000"/>
                <a:lumMod val="60000"/>
                <a:lumOff val="4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11" name="AutoShape 11"/>
          <p:cNvSpPr>
            <a:spLocks noGrp="1"/>
          </p:cNvSpPr>
          <p:nvPr>
            <p:ph type="subTitle" idx="1"/>
          </p:nvPr>
        </p:nvSpPr>
        <p:spPr>
          <a:xfrm>
            <a:off x="2591902" y="3080658"/>
            <a:ext cx="5839070" cy="558799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ctrTitle"/>
          </p:nvPr>
        </p:nvSpPr>
        <p:spPr>
          <a:xfrm>
            <a:off x="2591902" y="1357086"/>
            <a:ext cx="5839070" cy="1723573"/>
          </a:xfrm>
        </p:spPr>
        <p:txBody>
          <a:bodyPr vert="horz" lIns="91440" tIns="45720" rIns="91440" bIns="45720" anchor="ctr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24975" y="587375"/>
            <a:ext cx="2647950" cy="1809750"/>
          </a:xfrm>
          <a:custGeom>
            <a:avLst/>
            <a:gdLst/>
            <a:ahLst/>
            <a:cxnLst/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9686925" y="4530725"/>
            <a:ext cx="2082800" cy="2108200"/>
          </a:xfrm>
          <a:custGeom>
            <a:avLst/>
            <a:gdLst/>
            <a:ahLst/>
            <a:cxnLst/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197975" y="4321175"/>
            <a:ext cx="2997200" cy="2540000"/>
          </a:xfrm>
          <a:custGeom>
            <a:avLst/>
            <a:gdLst/>
            <a:ahLst/>
            <a:cxnLst/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7755890" y="4530725"/>
            <a:ext cx="1911350" cy="2330450"/>
          </a:xfrm>
          <a:custGeom>
            <a:avLst/>
            <a:gdLst/>
            <a:ahLst/>
            <a:cxnLst/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alpha val="39000"/>
              <a:lumMod val="60000"/>
              <a:lumOff val="40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412230" y="6334125"/>
            <a:ext cx="2139950" cy="527050"/>
          </a:xfrm>
          <a:custGeom>
            <a:avLst/>
            <a:gdLst/>
            <a:ahLst/>
            <a:cxnLst/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0302875" y="-3175"/>
            <a:ext cx="1892300" cy="2940050"/>
          </a:xfrm>
          <a:custGeom>
            <a:avLst/>
            <a:gdLst/>
            <a:ahLst/>
            <a:cxnLst/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alpha val="39000"/>
              <a:lumMod val="60000"/>
              <a:lumOff val="40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3455334" y="2533650"/>
            <a:ext cx="5419185" cy="89535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idx="1"/>
          </p:nvPr>
        </p:nvSpPr>
        <p:spPr>
          <a:xfrm>
            <a:off x="3456450" y="3429000"/>
            <a:ext cx="5419185" cy="1015623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4937764" y="1911334"/>
            <a:ext cx="5426076" cy="1621509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chemeClr val="accent1"/>
                </a:solidFill>
                <a:latin typeface="Arial"/>
                <a:ea typeface="Arial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 flipH="1">
            <a:off x="-3162" y="3967"/>
            <a:ext cx="12192000" cy="6843742"/>
            <a:chOff x="-3162" y="3967"/>
            <a:chExt cx="12192000" cy="6843742"/>
          </a:xfrm>
        </p:grpSpPr>
        <p:sp>
          <p:nvSpPr>
            <p:cNvPr id="4" name="Freeform 4"/>
            <p:cNvSpPr/>
            <p:nvPr/>
          </p:nvSpPr>
          <p:spPr>
            <a:xfrm>
              <a:off x="941021" y="3967"/>
              <a:ext cx="1495484" cy="1818661"/>
            </a:xfrm>
            <a:custGeom>
              <a:avLst/>
              <a:gdLst/>
              <a:ahLst/>
              <a:cxnLst/>
              <a:rect l="l" t="t" r="r" b="b"/>
              <a:pathLst>
                <a:path w="1495484" h="1818661">
                  <a:moveTo>
                    <a:pt x="1498646" y="3162"/>
                  </a:moveTo>
                  <a:lnTo>
                    <a:pt x="91877" y="1523993"/>
                  </a:lnTo>
                  <a:lnTo>
                    <a:pt x="3162" y="1821823"/>
                  </a:lnTo>
                  <a:lnTo>
                    <a:pt x="1422605" y="1328820"/>
                  </a:lnTo>
                  <a:close/>
                </a:path>
              </a:pathLst>
            </a:custGeom>
            <a:solidFill>
              <a:schemeClr val="accent1">
                <a:alpha val="40000"/>
                <a:lumMod val="60000"/>
                <a:lumOff val="4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-3162" y="3967"/>
              <a:ext cx="2439667" cy="2648782"/>
            </a:xfrm>
            <a:custGeom>
              <a:avLst/>
              <a:gdLst/>
              <a:ahLst/>
              <a:cxnLst/>
              <a:rect l="l" t="t" r="r" b="b"/>
              <a:pathLst>
                <a:path w="2439667" h="2648781">
                  <a:moveTo>
                    <a:pt x="3162" y="3162"/>
                  </a:moveTo>
                  <a:lnTo>
                    <a:pt x="2442829" y="3162"/>
                  </a:lnTo>
                  <a:lnTo>
                    <a:pt x="3162" y="2651944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9330942" y="593289"/>
              <a:ext cx="2636108" cy="1799651"/>
            </a:xfrm>
            <a:custGeom>
              <a:avLst/>
              <a:gdLst/>
              <a:ahLst/>
              <a:cxnLst/>
              <a:rect l="l" t="t" r="r" b="b"/>
              <a:pathLst>
                <a:path w="2636108" h="1799650">
                  <a:moveTo>
                    <a:pt x="2639270" y="1802813"/>
                  </a:moveTo>
                  <a:lnTo>
                    <a:pt x="700210" y="1663403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9692140" y="4528441"/>
              <a:ext cx="2072133" cy="2097480"/>
            </a:xfrm>
            <a:custGeom>
              <a:avLst/>
              <a:gdLst/>
              <a:ahLst/>
              <a:cxnLst/>
              <a:rect l="l" t="t" r="r" b="b"/>
              <a:pathLst>
                <a:path w="2072133" h="2097480">
                  <a:moveTo>
                    <a:pt x="2075295" y="123561"/>
                  </a:moveTo>
                  <a:lnTo>
                    <a:pt x="883977" y="2100642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9204206" y="4319327"/>
              <a:ext cx="2984632" cy="2528382"/>
            </a:xfrm>
            <a:custGeom>
              <a:avLst/>
              <a:gdLst/>
              <a:ahLst/>
              <a:cxnLst/>
              <a:rect l="l" t="t" r="r" b="b"/>
              <a:pathLst>
                <a:path w="2984632" h="2528382">
                  <a:moveTo>
                    <a:pt x="2987794" y="2531544"/>
                  </a:moveTo>
                  <a:lnTo>
                    <a:pt x="3162" y="2531544"/>
                  </a:lnTo>
                  <a:lnTo>
                    <a:pt x="2987794" y="3162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7765119" y="4528441"/>
              <a:ext cx="1907376" cy="2319268"/>
            </a:xfrm>
            <a:custGeom>
              <a:avLst/>
              <a:gdLst/>
              <a:ahLst/>
              <a:cxnLst/>
              <a:rect l="l" t="t" r="r" b="b"/>
              <a:pathLst>
                <a:path w="1907376" h="2319268">
                  <a:moveTo>
                    <a:pt x="327606" y="2322430"/>
                  </a:moveTo>
                  <a:lnTo>
                    <a:pt x="1906736" y="2322430"/>
                  </a:lnTo>
                  <a:lnTo>
                    <a:pt x="333309" y="3162"/>
                  </a:lnTo>
                  <a:lnTo>
                    <a:pt x="3162" y="1876953"/>
                  </a:lnTo>
                  <a:lnTo>
                    <a:pt x="795895" y="1923212"/>
                  </a:lnTo>
                  <a:close/>
                </a:path>
              </a:pathLst>
            </a:custGeom>
            <a:solidFill>
              <a:schemeClr val="accent1">
                <a:alpha val="39000"/>
                <a:lumMod val="60000"/>
                <a:lumOff val="4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424253" y="6328092"/>
              <a:ext cx="2135501" cy="519617"/>
            </a:xfrm>
            <a:custGeom>
              <a:avLst/>
              <a:gdLst/>
              <a:ahLst/>
              <a:cxnLst/>
              <a:rect l="l" t="t" r="r" b="b"/>
              <a:pathLst>
                <a:path w="2135501" h="519617">
                  <a:moveTo>
                    <a:pt x="1344029" y="77302"/>
                  </a:moveTo>
                  <a:lnTo>
                    <a:pt x="64629" y="3162"/>
                  </a:lnTo>
                  <a:lnTo>
                    <a:pt x="3162" y="522779"/>
                  </a:lnTo>
                  <a:lnTo>
                    <a:pt x="1266086" y="522779"/>
                  </a:lnTo>
                  <a:lnTo>
                    <a:pt x="1668472" y="522779"/>
                  </a:lnTo>
                  <a:lnTo>
                    <a:pt x="2136762" y="12356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0306809" y="3967"/>
              <a:ext cx="1882029" cy="2927601"/>
            </a:xfrm>
            <a:custGeom>
              <a:avLst/>
              <a:gdLst/>
              <a:ahLst/>
              <a:cxnLst/>
              <a:rect l="l" t="t" r="r" b="b"/>
              <a:pathLst>
                <a:path w="1882029" h="2927600">
                  <a:moveTo>
                    <a:pt x="908690" y="3162"/>
                  </a:moveTo>
                  <a:lnTo>
                    <a:pt x="518344" y="3162"/>
                  </a:lnTo>
                  <a:lnTo>
                    <a:pt x="3162" y="2930763"/>
                  </a:lnTo>
                  <a:lnTo>
                    <a:pt x="1885191" y="2208368"/>
                  </a:lnTo>
                  <a:lnTo>
                    <a:pt x="1885191" y="1442882"/>
                  </a:lnTo>
                  <a:close/>
                </a:path>
              </a:pathLst>
            </a:custGeom>
            <a:solidFill>
              <a:schemeClr val="accent1">
                <a:alpha val="39000"/>
                <a:lumMod val="60000"/>
                <a:lumOff val="4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-3162" y="3967"/>
              <a:ext cx="1495484" cy="2255900"/>
            </a:xfrm>
            <a:custGeom>
              <a:avLst/>
              <a:gdLst/>
              <a:ahLst/>
              <a:cxnLst/>
              <a:rect l="l" t="t" r="r" b="b"/>
              <a:pathLst>
                <a:path w="1495484" h="2255900">
                  <a:moveTo>
                    <a:pt x="1498646" y="3162"/>
                  </a:moveTo>
                  <a:lnTo>
                    <a:pt x="3162" y="3162"/>
                  </a:lnTo>
                  <a:lnTo>
                    <a:pt x="3162" y="1821823"/>
                  </a:lnTo>
                  <a:lnTo>
                    <a:pt x="814272" y="22590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1500187"/>
            <a:ext cx="2836562" cy="915667"/>
          </a:xfrm>
        </p:spPr>
        <p:txBody>
          <a:bodyPr vert="horz" lIns="91440" tIns="45720" rIns="91440" bIns="4572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4" name="AutoShape 4"/>
          <p:cNvSpPr>
            <a:spLocks noGrp="1"/>
          </p:cNvSpPr>
          <p:nvPr>
            <p:ph sz="quarter" idx="1"/>
          </p:nvPr>
        </p:nvSpPr>
        <p:spPr>
          <a:xfrm>
            <a:off x="3745078" y="1500188"/>
            <a:ext cx="7773821" cy="4633912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edit text</a:t>
            </a: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rgbClr val="000000">
                <a:lumMod val="50000"/>
                <a:lumOff val="50000"/>
              </a:srgbClr>
            </a:solidFill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1911246" y="1978062"/>
            <a:ext cx="7839856" cy="1723573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chemeClr val="accent1"/>
                </a:solidFill>
                <a:latin typeface="+mn-ea"/>
                <a:ea typeface="+mn-ea"/>
              </a:rPr>
              <a:t>Python Fundamentals: Your Gateway to Coding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Versatile Applications</a:t>
            </a:r>
          </a:p>
        </p:txBody>
      </p:sp>
      <p:sp>
        <p:nvSpPr>
          <p:cNvPr id="3" name="Freeform 3"/>
          <p:cNvSpPr/>
          <p:nvPr/>
        </p:nvSpPr>
        <p:spPr>
          <a:xfrm>
            <a:off x="666722" y="1130300"/>
            <a:ext cx="10845856" cy="4070350"/>
          </a:xfrm>
          <a:custGeom>
            <a:avLst/>
            <a:gdLst/>
            <a:ahLst/>
            <a:cxnLst/>
            <a:rect l="l" t="t" r="r" b="b"/>
            <a:pathLst>
              <a:path w="31855" h="11955">
                <a:moveTo>
                  <a:pt x="31781" y="10966"/>
                </a:moveTo>
                <a:lnTo>
                  <a:pt x="31781" y="10966"/>
                </a:lnTo>
                <a:cubicBezTo>
                  <a:pt x="31747" y="10940"/>
                  <a:pt x="30933" y="11100"/>
                  <a:pt x="31343" y="10966"/>
                </a:cubicBezTo>
                <a:cubicBezTo>
                  <a:pt x="31579" y="10890"/>
                  <a:pt x="30975" y="10940"/>
                  <a:pt x="30824" y="10940"/>
                </a:cubicBezTo>
                <a:cubicBezTo>
                  <a:pt x="30748" y="10950"/>
                  <a:pt x="30640" y="10966"/>
                  <a:pt x="30648" y="10916"/>
                </a:cubicBezTo>
                <a:cubicBezTo>
                  <a:pt x="30640" y="10950"/>
                  <a:pt x="30798" y="10856"/>
                  <a:pt x="30824" y="10864"/>
                </a:cubicBezTo>
                <a:cubicBezTo>
                  <a:pt x="30698" y="10832"/>
                  <a:pt x="30480" y="10882"/>
                  <a:pt x="30338" y="10890"/>
                </a:cubicBezTo>
                <a:cubicBezTo>
                  <a:pt x="30178" y="10908"/>
                  <a:pt x="29902" y="11000"/>
                  <a:pt x="29692" y="10966"/>
                </a:cubicBezTo>
                <a:cubicBezTo>
                  <a:pt x="29549" y="10950"/>
                  <a:pt x="29934" y="10908"/>
                  <a:pt x="30002" y="10890"/>
                </a:cubicBezTo>
                <a:cubicBezTo>
                  <a:pt x="30060" y="10882"/>
                  <a:pt x="30278" y="10856"/>
                  <a:pt x="29952" y="10864"/>
                </a:cubicBezTo>
                <a:cubicBezTo>
                  <a:pt x="29583" y="10882"/>
                  <a:pt x="29558" y="10908"/>
                  <a:pt x="29307" y="10890"/>
                </a:cubicBezTo>
                <a:cubicBezTo>
                  <a:pt x="29289" y="10890"/>
                  <a:pt x="28384" y="10908"/>
                  <a:pt x="28911" y="10864"/>
                </a:cubicBezTo>
                <a:cubicBezTo>
                  <a:pt x="29205" y="10840"/>
                  <a:pt x="29968" y="10782"/>
                  <a:pt x="30312" y="10714"/>
                </a:cubicBezTo>
                <a:cubicBezTo>
                  <a:pt x="30404" y="10688"/>
                  <a:pt x="30548" y="10698"/>
                  <a:pt x="30338" y="10688"/>
                </a:cubicBezTo>
                <a:cubicBezTo>
                  <a:pt x="30194" y="10672"/>
                  <a:pt x="29893" y="10698"/>
                  <a:pt x="29742" y="10688"/>
                </a:cubicBezTo>
                <a:cubicBezTo>
                  <a:pt x="29675" y="10680"/>
                  <a:pt x="29063" y="10722"/>
                  <a:pt x="29483" y="10656"/>
                </a:cubicBezTo>
                <a:cubicBezTo>
                  <a:pt x="29499" y="10656"/>
                  <a:pt x="29625" y="10656"/>
                  <a:pt x="29558" y="10630"/>
                </a:cubicBezTo>
                <a:cubicBezTo>
                  <a:pt x="29339" y="10562"/>
                  <a:pt x="29121" y="10730"/>
                  <a:pt x="28945" y="10656"/>
                </a:cubicBezTo>
                <a:cubicBezTo>
                  <a:pt x="28945" y="10688"/>
                  <a:pt x="28903" y="10672"/>
                  <a:pt x="28945" y="10656"/>
                </a:cubicBezTo>
                <a:cubicBezTo>
                  <a:pt x="29717" y="10546"/>
                  <a:pt x="30706" y="10462"/>
                  <a:pt x="31579" y="10320"/>
                </a:cubicBezTo>
                <a:cubicBezTo>
                  <a:pt x="31579" y="10320"/>
                  <a:pt x="31771" y="10278"/>
                  <a:pt x="31755" y="10270"/>
                </a:cubicBezTo>
                <a:cubicBezTo>
                  <a:pt x="31695" y="10218"/>
                  <a:pt x="31403" y="10336"/>
                  <a:pt x="31469" y="10244"/>
                </a:cubicBezTo>
                <a:cubicBezTo>
                  <a:pt x="30874" y="10244"/>
                  <a:pt x="30136" y="10420"/>
                  <a:pt x="29433" y="10454"/>
                </a:cubicBezTo>
                <a:cubicBezTo>
                  <a:pt x="29415" y="10454"/>
                  <a:pt x="29155" y="10462"/>
                  <a:pt x="29171" y="10428"/>
                </a:cubicBezTo>
                <a:cubicBezTo>
                  <a:pt x="29189" y="10404"/>
                  <a:pt x="29944" y="10362"/>
                  <a:pt x="30028" y="10354"/>
                </a:cubicBezTo>
                <a:cubicBezTo>
                  <a:pt x="30254" y="10320"/>
                  <a:pt x="30614" y="10294"/>
                  <a:pt x="30824" y="10244"/>
                </a:cubicBezTo>
                <a:cubicBezTo>
                  <a:pt x="30858" y="10236"/>
                  <a:pt x="30908" y="10186"/>
                  <a:pt x="30983" y="10168"/>
                </a:cubicBezTo>
                <a:cubicBezTo>
                  <a:pt x="31101" y="10136"/>
                  <a:pt x="31335" y="10136"/>
                  <a:pt x="31519" y="10093"/>
                </a:cubicBezTo>
                <a:cubicBezTo>
                  <a:pt x="31781" y="10035"/>
                  <a:pt x="31561" y="10093"/>
                  <a:pt x="31393" y="10043"/>
                </a:cubicBezTo>
                <a:cubicBezTo>
                  <a:pt x="31311" y="10010"/>
                  <a:pt x="31487" y="10001"/>
                  <a:pt x="31343" y="9985"/>
                </a:cubicBezTo>
                <a:cubicBezTo>
                  <a:pt x="31351" y="9993"/>
                  <a:pt x="31075" y="10052"/>
                  <a:pt x="31109" y="9985"/>
                </a:cubicBezTo>
                <a:cubicBezTo>
                  <a:pt x="31117" y="9976"/>
                  <a:pt x="31613" y="9951"/>
                  <a:pt x="31629" y="9884"/>
                </a:cubicBezTo>
                <a:cubicBezTo>
                  <a:pt x="31629" y="9884"/>
                  <a:pt x="31511" y="9884"/>
                  <a:pt x="31495" y="9884"/>
                </a:cubicBezTo>
                <a:cubicBezTo>
                  <a:pt x="31437" y="9867"/>
                  <a:pt x="31537" y="9843"/>
                  <a:pt x="31445" y="9834"/>
                </a:cubicBezTo>
                <a:cubicBezTo>
                  <a:pt x="31259" y="9809"/>
                  <a:pt x="30882" y="9867"/>
                  <a:pt x="30648" y="9884"/>
                </a:cubicBezTo>
                <a:cubicBezTo>
                  <a:pt x="30220" y="9917"/>
                  <a:pt x="29926" y="10001"/>
                  <a:pt x="29507" y="10018"/>
                </a:cubicBezTo>
                <a:cubicBezTo>
                  <a:pt x="29131" y="10018"/>
                  <a:pt x="29934" y="9917"/>
                  <a:pt x="30002" y="9909"/>
                </a:cubicBezTo>
                <a:cubicBezTo>
                  <a:pt x="30194" y="9893"/>
                  <a:pt x="30288" y="9901"/>
                  <a:pt x="30598" y="9834"/>
                </a:cubicBezTo>
                <a:cubicBezTo>
                  <a:pt x="30454" y="9809"/>
                  <a:pt x="30304" y="9867"/>
                  <a:pt x="30128" y="9884"/>
                </a:cubicBezTo>
                <a:cubicBezTo>
                  <a:pt x="29968" y="9901"/>
                  <a:pt x="29725" y="9951"/>
                  <a:pt x="29667" y="9909"/>
                </a:cubicBezTo>
                <a:cubicBezTo>
                  <a:pt x="29683" y="9917"/>
                  <a:pt x="29725" y="9834"/>
                  <a:pt x="29717" y="9834"/>
                </a:cubicBezTo>
                <a:cubicBezTo>
                  <a:pt x="29541" y="9817"/>
                  <a:pt x="29650" y="9875"/>
                  <a:pt x="29558" y="9884"/>
                </a:cubicBezTo>
                <a:cubicBezTo>
                  <a:pt x="29415" y="9901"/>
                  <a:pt x="28911" y="9893"/>
                  <a:pt x="28761" y="9909"/>
                </a:cubicBezTo>
                <a:cubicBezTo>
                  <a:pt x="28610" y="9926"/>
                  <a:pt x="28326" y="9926"/>
                  <a:pt x="28661" y="9884"/>
                </a:cubicBezTo>
                <a:cubicBezTo>
                  <a:pt x="28777" y="9875"/>
                  <a:pt x="28953" y="9859"/>
                  <a:pt x="29097" y="9834"/>
                </a:cubicBezTo>
                <a:cubicBezTo>
                  <a:pt x="29121" y="9825"/>
                  <a:pt x="29105" y="9791"/>
                  <a:pt x="29147" y="9783"/>
                </a:cubicBezTo>
                <a:cubicBezTo>
                  <a:pt x="29457" y="9691"/>
                  <a:pt x="29742" y="9741"/>
                  <a:pt x="30262" y="9675"/>
                </a:cubicBezTo>
                <a:cubicBezTo>
                  <a:pt x="30472" y="9649"/>
                  <a:pt x="30958" y="9565"/>
                  <a:pt x="31159" y="9523"/>
                </a:cubicBezTo>
                <a:cubicBezTo>
                  <a:pt x="31445" y="9465"/>
                  <a:pt x="31017" y="9533"/>
                  <a:pt x="30774" y="9523"/>
                </a:cubicBezTo>
                <a:cubicBezTo>
                  <a:pt x="30682" y="9523"/>
                  <a:pt x="30514" y="9473"/>
                  <a:pt x="30412" y="9473"/>
                </a:cubicBezTo>
                <a:cubicBezTo>
                  <a:pt x="30204" y="9473"/>
                  <a:pt x="29952" y="9565"/>
                  <a:pt x="29692" y="9549"/>
                </a:cubicBezTo>
                <a:cubicBezTo>
                  <a:pt x="29465" y="9533"/>
                  <a:pt x="29818" y="9507"/>
                  <a:pt x="29868" y="9499"/>
                </a:cubicBezTo>
                <a:cubicBezTo>
                  <a:pt x="29952" y="9489"/>
                  <a:pt x="30018" y="9523"/>
                  <a:pt x="30102" y="9473"/>
                </a:cubicBezTo>
                <a:cubicBezTo>
                  <a:pt x="29968" y="9499"/>
                  <a:pt x="30068" y="9389"/>
                  <a:pt x="30102" y="9473"/>
                </a:cubicBezTo>
                <a:cubicBezTo>
                  <a:pt x="30204" y="9489"/>
                  <a:pt x="30296" y="9457"/>
                  <a:pt x="30312" y="9447"/>
                </a:cubicBezTo>
                <a:cubicBezTo>
                  <a:pt x="30320" y="9439"/>
                  <a:pt x="30278" y="9431"/>
                  <a:pt x="30246" y="9423"/>
                </a:cubicBezTo>
                <a:cubicBezTo>
                  <a:pt x="30204" y="9431"/>
                  <a:pt x="30178" y="9431"/>
                  <a:pt x="30178" y="9423"/>
                </a:cubicBezTo>
                <a:cubicBezTo>
                  <a:pt x="30186" y="9415"/>
                  <a:pt x="30212" y="9415"/>
                  <a:pt x="30246" y="9423"/>
                </a:cubicBezTo>
                <a:cubicBezTo>
                  <a:pt x="30388" y="9415"/>
                  <a:pt x="30706" y="9347"/>
                  <a:pt x="30674" y="9313"/>
                </a:cubicBezTo>
                <a:cubicBezTo>
                  <a:pt x="30682" y="9331"/>
                  <a:pt x="30254" y="9331"/>
                  <a:pt x="30128" y="9339"/>
                </a:cubicBezTo>
                <a:cubicBezTo>
                  <a:pt x="29952" y="9355"/>
                  <a:pt x="29675" y="9439"/>
                  <a:pt x="29433" y="9423"/>
                </a:cubicBezTo>
                <a:cubicBezTo>
                  <a:pt x="29223" y="9407"/>
                  <a:pt x="29599" y="9373"/>
                  <a:pt x="29641" y="9373"/>
                </a:cubicBezTo>
                <a:cubicBezTo>
                  <a:pt x="29700" y="9365"/>
                  <a:pt x="29759" y="9397"/>
                  <a:pt x="29818" y="9339"/>
                </a:cubicBezTo>
                <a:cubicBezTo>
                  <a:pt x="29725" y="9365"/>
                  <a:pt x="28979" y="9389"/>
                  <a:pt x="29331" y="9289"/>
                </a:cubicBezTo>
                <a:cubicBezTo>
                  <a:pt x="29399" y="9271"/>
                  <a:pt x="29575" y="9213"/>
                  <a:pt x="29641" y="9187"/>
                </a:cubicBezTo>
                <a:cubicBezTo>
                  <a:pt x="29633" y="9187"/>
                  <a:pt x="29675" y="9129"/>
                  <a:pt x="29717" y="9129"/>
                </a:cubicBezTo>
                <a:cubicBezTo>
                  <a:pt x="29541" y="9087"/>
                  <a:pt x="28568" y="9213"/>
                  <a:pt x="28350" y="9213"/>
                </a:cubicBezTo>
                <a:cubicBezTo>
                  <a:pt x="28066" y="9213"/>
                  <a:pt x="27746" y="9163"/>
                  <a:pt x="27444" y="9187"/>
                </a:cubicBezTo>
                <a:cubicBezTo>
                  <a:pt x="27394" y="9187"/>
                  <a:pt x="26949" y="9171"/>
                  <a:pt x="26909" y="9163"/>
                </a:cubicBezTo>
                <a:cubicBezTo>
                  <a:pt x="26941" y="9171"/>
                  <a:pt x="27227" y="9155"/>
                  <a:pt x="27159" y="9137"/>
                </a:cubicBezTo>
                <a:cubicBezTo>
                  <a:pt x="27201" y="9155"/>
                  <a:pt x="26405" y="9113"/>
                  <a:pt x="26413" y="9113"/>
                </a:cubicBezTo>
                <a:cubicBezTo>
                  <a:pt x="26447" y="9079"/>
                  <a:pt x="27177" y="9087"/>
                  <a:pt x="27210" y="9087"/>
                </a:cubicBezTo>
                <a:cubicBezTo>
                  <a:pt x="27402" y="9071"/>
                  <a:pt x="27461" y="9095"/>
                  <a:pt x="27680" y="9087"/>
                </a:cubicBezTo>
                <a:cubicBezTo>
                  <a:pt x="28200" y="9063"/>
                  <a:pt x="27386" y="9063"/>
                  <a:pt x="27210" y="9063"/>
                </a:cubicBezTo>
                <a:cubicBezTo>
                  <a:pt x="27167" y="9063"/>
                  <a:pt x="26791" y="9045"/>
                  <a:pt x="26799" y="9029"/>
                </a:cubicBezTo>
                <a:cubicBezTo>
                  <a:pt x="26833" y="8995"/>
                  <a:pt x="27520" y="9020"/>
                  <a:pt x="27654" y="9003"/>
                </a:cubicBezTo>
                <a:cubicBezTo>
                  <a:pt x="27704" y="9003"/>
                  <a:pt x="27738" y="8969"/>
                  <a:pt x="27804" y="8953"/>
                </a:cubicBezTo>
                <a:cubicBezTo>
                  <a:pt x="28166" y="8903"/>
                  <a:pt x="28777" y="8911"/>
                  <a:pt x="29171" y="8878"/>
                </a:cubicBezTo>
                <a:cubicBezTo>
                  <a:pt x="29491" y="8853"/>
                  <a:pt x="28903" y="8886"/>
                  <a:pt x="28945" y="8802"/>
                </a:cubicBezTo>
                <a:cubicBezTo>
                  <a:pt x="28945" y="8794"/>
                  <a:pt x="29373" y="8777"/>
                  <a:pt x="29381" y="8777"/>
                </a:cubicBezTo>
                <a:cubicBezTo>
                  <a:pt x="29633" y="8752"/>
                  <a:pt x="29944" y="8710"/>
                  <a:pt x="30204" y="8668"/>
                </a:cubicBezTo>
                <a:cubicBezTo>
                  <a:pt x="30346" y="8652"/>
                  <a:pt x="30590" y="8676"/>
                  <a:pt x="30538" y="8568"/>
                </a:cubicBezTo>
                <a:cubicBezTo>
                  <a:pt x="30506" y="8492"/>
                  <a:pt x="29659" y="8610"/>
                  <a:pt x="29507" y="8618"/>
                </a:cubicBezTo>
                <a:cubicBezTo>
                  <a:pt x="29307" y="8635"/>
                  <a:pt x="28903" y="8668"/>
                  <a:pt x="28785" y="8668"/>
                </a:cubicBezTo>
                <a:cubicBezTo>
                  <a:pt x="28685" y="8676"/>
                  <a:pt x="28376" y="8710"/>
                  <a:pt x="28250" y="8694"/>
                </a:cubicBezTo>
                <a:cubicBezTo>
                  <a:pt x="28232" y="8694"/>
                  <a:pt x="28208" y="8694"/>
                  <a:pt x="28192" y="8668"/>
                </a:cubicBezTo>
                <a:cubicBezTo>
                  <a:pt x="28200" y="8685"/>
                  <a:pt x="28224" y="8685"/>
                  <a:pt x="28250" y="8694"/>
                </a:cubicBezTo>
                <a:cubicBezTo>
                  <a:pt x="28300" y="8685"/>
                  <a:pt x="28334" y="8602"/>
                  <a:pt x="28266" y="8618"/>
                </a:cubicBezTo>
                <a:cubicBezTo>
                  <a:pt x="28543" y="8542"/>
                  <a:pt x="28677" y="8618"/>
                  <a:pt x="28887" y="8568"/>
                </a:cubicBezTo>
                <a:cubicBezTo>
                  <a:pt x="29289" y="8468"/>
                  <a:pt x="29926" y="8408"/>
                  <a:pt x="30388" y="8308"/>
                </a:cubicBezTo>
                <a:cubicBezTo>
                  <a:pt x="30656" y="8248"/>
                  <a:pt x="30110" y="8292"/>
                  <a:pt x="30002" y="8282"/>
                </a:cubicBezTo>
                <a:cubicBezTo>
                  <a:pt x="29926" y="8274"/>
                  <a:pt x="29776" y="8282"/>
                  <a:pt x="29667" y="8282"/>
                </a:cubicBezTo>
                <a:cubicBezTo>
                  <a:pt x="29659" y="8282"/>
                  <a:pt x="29331" y="8224"/>
                  <a:pt x="29331" y="8232"/>
                </a:cubicBezTo>
                <a:cubicBezTo>
                  <a:pt x="29339" y="8198"/>
                  <a:pt x="30144" y="8114"/>
                  <a:pt x="30262" y="8106"/>
                </a:cubicBezTo>
                <a:cubicBezTo>
                  <a:pt x="30236" y="8106"/>
                  <a:pt x="30422" y="8124"/>
                  <a:pt x="30412" y="8082"/>
                </a:cubicBezTo>
                <a:cubicBezTo>
                  <a:pt x="30254" y="8030"/>
                  <a:pt x="29742" y="8190"/>
                  <a:pt x="29533" y="8132"/>
                </a:cubicBezTo>
                <a:cubicBezTo>
                  <a:pt x="29475" y="8106"/>
                  <a:pt x="29583" y="8082"/>
                  <a:pt x="29483" y="8082"/>
                </a:cubicBezTo>
                <a:cubicBezTo>
                  <a:pt x="29407" y="8072"/>
                  <a:pt x="29097" y="8106"/>
                  <a:pt x="29121" y="8082"/>
                </a:cubicBezTo>
                <a:cubicBezTo>
                  <a:pt x="29181" y="8006"/>
                  <a:pt x="30028" y="8072"/>
                  <a:pt x="30128" y="7946"/>
                </a:cubicBezTo>
                <a:cubicBezTo>
                  <a:pt x="30110" y="7964"/>
                  <a:pt x="29650" y="7972"/>
                  <a:pt x="30028" y="7922"/>
                </a:cubicBezTo>
                <a:cubicBezTo>
                  <a:pt x="30120" y="7914"/>
                  <a:pt x="30606" y="7864"/>
                  <a:pt x="30312" y="7822"/>
                </a:cubicBezTo>
                <a:cubicBezTo>
                  <a:pt x="30044" y="7780"/>
                  <a:pt x="30522" y="7720"/>
                  <a:pt x="30622" y="7712"/>
                </a:cubicBezTo>
                <a:cubicBezTo>
                  <a:pt x="30556" y="7720"/>
                  <a:pt x="30748" y="7754"/>
                  <a:pt x="30774" y="7712"/>
                </a:cubicBezTo>
                <a:cubicBezTo>
                  <a:pt x="30816" y="7662"/>
                  <a:pt x="30564" y="7637"/>
                  <a:pt x="30648" y="7662"/>
                </a:cubicBezTo>
                <a:cubicBezTo>
                  <a:pt x="30580" y="7637"/>
                  <a:pt x="30598" y="7620"/>
                  <a:pt x="30538" y="7612"/>
                </a:cubicBezTo>
                <a:cubicBezTo>
                  <a:pt x="30498" y="7612"/>
                  <a:pt x="29750" y="7720"/>
                  <a:pt x="30228" y="7637"/>
                </a:cubicBezTo>
                <a:cubicBezTo>
                  <a:pt x="30572" y="7578"/>
                  <a:pt x="30044" y="7620"/>
                  <a:pt x="30052" y="7537"/>
                </a:cubicBezTo>
                <a:cubicBezTo>
                  <a:pt x="30052" y="7562"/>
                  <a:pt x="30178" y="7503"/>
                  <a:pt x="30128" y="7486"/>
                </a:cubicBezTo>
                <a:cubicBezTo>
                  <a:pt x="30120" y="7477"/>
                  <a:pt x="30044" y="7545"/>
                  <a:pt x="29893" y="7486"/>
                </a:cubicBezTo>
                <a:cubicBezTo>
                  <a:pt x="29842" y="7461"/>
                  <a:pt x="29851" y="7411"/>
                  <a:pt x="29792" y="7403"/>
                </a:cubicBezTo>
                <a:cubicBezTo>
                  <a:pt x="29641" y="7385"/>
                  <a:pt x="29533" y="7461"/>
                  <a:pt x="29331" y="7461"/>
                </a:cubicBezTo>
                <a:cubicBezTo>
                  <a:pt x="28987" y="7461"/>
                  <a:pt x="28619" y="7445"/>
                  <a:pt x="28242" y="7461"/>
                </a:cubicBezTo>
                <a:cubicBezTo>
                  <a:pt x="27319" y="7495"/>
                  <a:pt x="26555" y="7461"/>
                  <a:pt x="25792" y="7436"/>
                </a:cubicBezTo>
                <a:cubicBezTo>
                  <a:pt x="25776" y="7427"/>
                  <a:pt x="25508" y="7427"/>
                  <a:pt x="25558" y="7377"/>
                </a:cubicBezTo>
                <a:cubicBezTo>
                  <a:pt x="25582" y="7353"/>
                  <a:pt x="25734" y="7403"/>
                  <a:pt x="25818" y="7403"/>
                </a:cubicBezTo>
                <a:cubicBezTo>
                  <a:pt x="26086" y="7419"/>
                  <a:pt x="26815" y="7427"/>
                  <a:pt x="27059" y="7436"/>
                </a:cubicBezTo>
                <a:cubicBezTo>
                  <a:pt x="27344" y="7436"/>
                  <a:pt x="28074" y="7453"/>
                  <a:pt x="28326" y="7377"/>
                </a:cubicBezTo>
                <a:cubicBezTo>
                  <a:pt x="28242" y="7395"/>
                  <a:pt x="28317" y="7243"/>
                  <a:pt x="28400" y="7277"/>
                </a:cubicBezTo>
                <a:cubicBezTo>
                  <a:pt x="28200" y="7201"/>
                  <a:pt x="28006" y="7277"/>
                  <a:pt x="27804" y="7277"/>
                </a:cubicBezTo>
                <a:cubicBezTo>
                  <a:pt x="27788" y="7277"/>
                  <a:pt x="27260" y="7251"/>
                  <a:pt x="27260" y="7251"/>
                </a:cubicBezTo>
                <a:cubicBezTo>
                  <a:pt x="27310" y="7201"/>
                  <a:pt x="27646" y="7251"/>
                  <a:pt x="27680" y="7251"/>
                </a:cubicBezTo>
                <a:cubicBezTo>
                  <a:pt x="27990" y="7251"/>
                  <a:pt x="28098" y="7209"/>
                  <a:pt x="28300" y="7175"/>
                </a:cubicBezTo>
                <a:cubicBezTo>
                  <a:pt x="28827" y="7075"/>
                  <a:pt x="29659" y="7117"/>
                  <a:pt x="30262" y="6991"/>
                </a:cubicBezTo>
                <a:cubicBezTo>
                  <a:pt x="30354" y="6975"/>
                  <a:pt x="30412" y="6941"/>
                  <a:pt x="30598" y="6915"/>
                </a:cubicBezTo>
                <a:cubicBezTo>
                  <a:pt x="30841" y="6883"/>
                  <a:pt x="30480" y="6857"/>
                  <a:pt x="30338" y="6865"/>
                </a:cubicBezTo>
                <a:cubicBezTo>
                  <a:pt x="29876" y="6891"/>
                  <a:pt x="29608" y="6933"/>
                  <a:pt x="29097" y="6941"/>
                </a:cubicBezTo>
                <a:cubicBezTo>
                  <a:pt x="28827" y="6941"/>
                  <a:pt x="29205" y="6883"/>
                  <a:pt x="29331" y="6865"/>
                </a:cubicBezTo>
                <a:cubicBezTo>
                  <a:pt x="29599" y="6815"/>
                  <a:pt x="29683" y="6815"/>
                  <a:pt x="30002" y="6757"/>
                </a:cubicBezTo>
                <a:cubicBezTo>
                  <a:pt x="30110" y="6739"/>
                  <a:pt x="30278" y="6681"/>
                  <a:pt x="30288" y="6681"/>
                </a:cubicBezTo>
                <a:cubicBezTo>
                  <a:pt x="30254" y="6647"/>
                  <a:pt x="29944" y="6731"/>
                  <a:pt x="29893" y="6731"/>
                </a:cubicBezTo>
                <a:cubicBezTo>
                  <a:pt x="29289" y="6799"/>
                  <a:pt x="28811" y="6689"/>
                  <a:pt x="28166" y="6705"/>
                </a:cubicBezTo>
                <a:cubicBezTo>
                  <a:pt x="27914" y="6715"/>
                  <a:pt x="27620" y="6697"/>
                  <a:pt x="27319" y="6681"/>
                </a:cubicBezTo>
                <a:cubicBezTo>
                  <a:pt x="27193" y="6681"/>
                  <a:pt x="26681" y="6673"/>
                  <a:pt x="26699" y="6655"/>
                </a:cubicBezTo>
                <a:cubicBezTo>
                  <a:pt x="26749" y="6605"/>
                  <a:pt x="27654" y="6673"/>
                  <a:pt x="27780" y="6655"/>
                </a:cubicBezTo>
                <a:cubicBezTo>
                  <a:pt x="28468" y="6589"/>
                  <a:pt x="29289" y="6572"/>
                  <a:pt x="30002" y="6480"/>
                </a:cubicBezTo>
                <a:cubicBezTo>
                  <a:pt x="30152" y="6455"/>
                  <a:pt x="30682" y="6371"/>
                  <a:pt x="30338" y="6371"/>
                </a:cubicBezTo>
                <a:cubicBezTo>
                  <a:pt x="30320" y="6371"/>
                  <a:pt x="30220" y="6388"/>
                  <a:pt x="30204" y="6371"/>
                </a:cubicBezTo>
                <a:cubicBezTo>
                  <a:pt x="30220" y="6388"/>
                  <a:pt x="30270" y="6304"/>
                  <a:pt x="30262" y="6296"/>
                </a:cubicBezTo>
                <a:cubicBezTo>
                  <a:pt x="30236" y="6304"/>
                  <a:pt x="29533" y="6329"/>
                  <a:pt x="29926" y="6296"/>
                </a:cubicBezTo>
                <a:cubicBezTo>
                  <a:pt x="30018" y="6287"/>
                  <a:pt x="30254" y="6262"/>
                  <a:pt x="30338" y="6220"/>
                </a:cubicBezTo>
                <a:cubicBezTo>
                  <a:pt x="30598" y="6086"/>
                  <a:pt x="29725" y="6228"/>
                  <a:pt x="29483" y="6246"/>
                </a:cubicBezTo>
                <a:cubicBezTo>
                  <a:pt x="28769" y="6287"/>
                  <a:pt x="28106" y="6287"/>
                  <a:pt x="27319" y="6246"/>
                </a:cubicBezTo>
                <a:cubicBezTo>
                  <a:pt x="27177" y="6237"/>
                  <a:pt x="26875" y="6196"/>
                  <a:pt x="26875" y="6196"/>
                </a:cubicBezTo>
                <a:cubicBezTo>
                  <a:pt x="26883" y="6178"/>
                  <a:pt x="27796" y="6178"/>
                  <a:pt x="27990" y="6170"/>
                </a:cubicBezTo>
                <a:cubicBezTo>
                  <a:pt x="28576" y="6136"/>
                  <a:pt x="28661" y="6162"/>
                  <a:pt x="28937" y="6120"/>
                </a:cubicBezTo>
                <a:cubicBezTo>
                  <a:pt x="28911" y="6120"/>
                  <a:pt x="29433" y="6036"/>
                  <a:pt x="29407" y="6010"/>
                </a:cubicBezTo>
                <a:cubicBezTo>
                  <a:pt x="29331" y="5962"/>
                  <a:pt x="29155" y="6052"/>
                  <a:pt x="29071" y="6010"/>
                </a:cubicBezTo>
                <a:cubicBezTo>
                  <a:pt x="28937" y="6094"/>
                  <a:pt x="28819" y="5978"/>
                  <a:pt x="29071" y="6010"/>
                </a:cubicBezTo>
                <a:cubicBezTo>
                  <a:pt x="29323" y="5928"/>
                  <a:pt x="29784" y="5994"/>
                  <a:pt x="30002" y="5911"/>
                </a:cubicBezTo>
                <a:cubicBezTo>
                  <a:pt x="30044" y="5895"/>
                  <a:pt x="29994" y="5870"/>
                  <a:pt x="30052" y="5861"/>
                </a:cubicBezTo>
                <a:cubicBezTo>
                  <a:pt x="30136" y="5836"/>
                  <a:pt x="30330" y="5811"/>
                  <a:pt x="30312" y="5811"/>
                </a:cubicBezTo>
                <a:cubicBezTo>
                  <a:pt x="30320" y="5811"/>
                  <a:pt x="29625" y="5802"/>
                  <a:pt x="29976" y="5728"/>
                </a:cubicBezTo>
                <a:cubicBezTo>
                  <a:pt x="30060" y="5710"/>
                  <a:pt x="30338" y="5744"/>
                  <a:pt x="30312" y="5652"/>
                </a:cubicBezTo>
                <a:cubicBezTo>
                  <a:pt x="30296" y="5602"/>
                  <a:pt x="29709" y="5694"/>
                  <a:pt x="29533" y="5702"/>
                </a:cubicBezTo>
                <a:cubicBezTo>
                  <a:pt x="29147" y="5728"/>
                  <a:pt x="28879" y="5710"/>
                  <a:pt x="28451" y="5728"/>
                </a:cubicBezTo>
                <a:cubicBezTo>
                  <a:pt x="28358" y="5736"/>
                  <a:pt x="28192" y="5736"/>
                  <a:pt x="28040" y="5728"/>
                </a:cubicBezTo>
                <a:cubicBezTo>
                  <a:pt x="27990" y="5736"/>
                  <a:pt x="27940" y="5728"/>
                  <a:pt x="27880" y="5728"/>
                </a:cubicBezTo>
                <a:cubicBezTo>
                  <a:pt x="27754" y="5728"/>
                  <a:pt x="27654" y="5728"/>
                  <a:pt x="27654" y="5728"/>
                </a:cubicBezTo>
                <a:cubicBezTo>
                  <a:pt x="27670" y="5710"/>
                  <a:pt x="27772" y="5718"/>
                  <a:pt x="27880" y="5728"/>
                </a:cubicBezTo>
                <a:cubicBezTo>
                  <a:pt x="27930" y="5728"/>
                  <a:pt x="27982" y="5728"/>
                  <a:pt x="28040" y="5728"/>
                </a:cubicBezTo>
                <a:lnTo>
                  <a:pt x="28040" y="5728"/>
                </a:lnTo>
                <a:cubicBezTo>
                  <a:pt x="28284" y="5718"/>
                  <a:pt x="29045" y="5652"/>
                  <a:pt x="29433" y="5626"/>
                </a:cubicBezTo>
                <a:cubicBezTo>
                  <a:pt x="29675" y="5610"/>
                  <a:pt x="29633" y="5634"/>
                  <a:pt x="29742" y="5576"/>
                </a:cubicBezTo>
                <a:cubicBezTo>
                  <a:pt x="29926" y="5468"/>
                  <a:pt x="29457" y="5568"/>
                  <a:pt x="29307" y="5576"/>
                </a:cubicBezTo>
                <a:cubicBezTo>
                  <a:pt x="28652" y="5602"/>
                  <a:pt x="27788" y="5560"/>
                  <a:pt x="27210" y="5526"/>
                </a:cubicBezTo>
                <a:cubicBezTo>
                  <a:pt x="26723" y="5492"/>
                  <a:pt x="26455" y="5476"/>
                  <a:pt x="25844" y="5442"/>
                </a:cubicBezTo>
                <a:cubicBezTo>
                  <a:pt x="25600" y="5434"/>
                  <a:pt x="24853" y="5458"/>
                  <a:pt x="25096" y="5366"/>
                </a:cubicBezTo>
                <a:cubicBezTo>
                  <a:pt x="25214" y="5324"/>
                  <a:pt x="25574" y="5392"/>
                  <a:pt x="25684" y="5392"/>
                </a:cubicBezTo>
                <a:cubicBezTo>
                  <a:pt x="25768" y="5392"/>
                  <a:pt x="26321" y="5384"/>
                  <a:pt x="25918" y="5316"/>
                </a:cubicBezTo>
                <a:cubicBezTo>
                  <a:pt x="25490" y="5240"/>
                  <a:pt x="26337" y="5282"/>
                  <a:pt x="26329" y="5266"/>
                </a:cubicBezTo>
                <a:cubicBezTo>
                  <a:pt x="26313" y="5232"/>
                  <a:pt x="25760" y="5216"/>
                  <a:pt x="25658" y="5216"/>
                </a:cubicBezTo>
                <a:cubicBezTo>
                  <a:pt x="25390" y="5198"/>
                  <a:pt x="25104" y="5148"/>
                  <a:pt x="24862" y="5106"/>
                </a:cubicBezTo>
                <a:cubicBezTo>
                  <a:pt x="24643" y="5072"/>
                  <a:pt x="25021" y="5056"/>
                  <a:pt x="25072" y="5056"/>
                </a:cubicBezTo>
                <a:cubicBezTo>
                  <a:pt x="25348" y="5056"/>
                  <a:pt x="25936" y="5132"/>
                  <a:pt x="26052" y="5106"/>
                </a:cubicBezTo>
                <a:cubicBezTo>
                  <a:pt x="26069" y="5106"/>
                  <a:pt x="26019" y="5030"/>
                  <a:pt x="26078" y="5006"/>
                </a:cubicBezTo>
                <a:cubicBezTo>
                  <a:pt x="26145" y="4972"/>
                  <a:pt x="26211" y="5022"/>
                  <a:pt x="26329" y="5006"/>
                </a:cubicBezTo>
                <a:cubicBezTo>
                  <a:pt x="26395" y="4998"/>
                  <a:pt x="26455" y="4946"/>
                  <a:pt x="26539" y="4930"/>
                </a:cubicBezTo>
                <a:cubicBezTo>
                  <a:pt x="26681" y="4896"/>
                  <a:pt x="26865" y="4896"/>
                  <a:pt x="26925" y="4880"/>
                </a:cubicBezTo>
                <a:cubicBezTo>
                  <a:pt x="27025" y="4846"/>
                  <a:pt x="26823" y="4846"/>
                  <a:pt x="26975" y="4830"/>
                </a:cubicBezTo>
                <a:cubicBezTo>
                  <a:pt x="27327" y="4780"/>
                  <a:pt x="27604" y="4830"/>
                  <a:pt x="27930" y="4830"/>
                </a:cubicBezTo>
                <a:cubicBezTo>
                  <a:pt x="28274" y="4830"/>
                  <a:pt x="27654" y="4796"/>
                  <a:pt x="27544" y="4796"/>
                </a:cubicBezTo>
                <a:cubicBezTo>
                  <a:pt x="27319" y="4796"/>
                  <a:pt x="27059" y="4780"/>
                  <a:pt x="26875" y="4771"/>
                </a:cubicBezTo>
                <a:cubicBezTo>
                  <a:pt x="26891" y="4771"/>
                  <a:pt x="26463" y="4804"/>
                  <a:pt x="26439" y="4746"/>
                </a:cubicBezTo>
                <a:cubicBezTo>
                  <a:pt x="26413" y="4687"/>
                  <a:pt x="25936" y="4721"/>
                  <a:pt x="25818" y="4696"/>
                </a:cubicBezTo>
                <a:cubicBezTo>
                  <a:pt x="25834" y="4704"/>
                  <a:pt x="25692" y="4621"/>
                  <a:pt x="25684" y="4621"/>
                </a:cubicBezTo>
                <a:cubicBezTo>
                  <a:pt x="25718" y="4587"/>
                  <a:pt x="26061" y="4637"/>
                  <a:pt x="26153" y="4645"/>
                </a:cubicBezTo>
                <a:cubicBezTo>
                  <a:pt x="26849" y="4679"/>
                  <a:pt x="27302" y="4671"/>
                  <a:pt x="27704" y="4671"/>
                </a:cubicBezTo>
                <a:cubicBezTo>
                  <a:pt x="27982" y="4671"/>
                  <a:pt x="28426" y="4671"/>
                  <a:pt x="28677" y="4637"/>
                </a:cubicBezTo>
                <a:cubicBezTo>
                  <a:pt x="28551" y="4645"/>
                  <a:pt x="28769" y="4537"/>
                  <a:pt x="28837" y="4571"/>
                </a:cubicBezTo>
                <a:cubicBezTo>
                  <a:pt x="28811" y="4553"/>
                  <a:pt x="28693" y="4545"/>
                  <a:pt x="28661" y="4545"/>
                </a:cubicBezTo>
                <a:cubicBezTo>
                  <a:pt x="28224" y="4537"/>
                  <a:pt x="27227" y="4604"/>
                  <a:pt x="26539" y="4571"/>
                </a:cubicBezTo>
                <a:cubicBezTo>
                  <a:pt x="26329" y="4561"/>
                  <a:pt x="25977" y="4579"/>
                  <a:pt x="25776" y="4511"/>
                </a:cubicBezTo>
                <a:cubicBezTo>
                  <a:pt x="25768" y="4511"/>
                  <a:pt x="25742" y="4503"/>
                  <a:pt x="25718" y="4487"/>
                </a:cubicBezTo>
                <a:cubicBezTo>
                  <a:pt x="25734" y="4503"/>
                  <a:pt x="25750" y="4503"/>
                  <a:pt x="25776" y="4511"/>
                </a:cubicBezTo>
                <a:cubicBezTo>
                  <a:pt x="25802" y="4511"/>
                  <a:pt x="25750" y="4461"/>
                  <a:pt x="25708" y="4437"/>
                </a:cubicBezTo>
                <a:cubicBezTo>
                  <a:pt x="25684" y="4445"/>
                  <a:pt x="25658" y="4445"/>
                  <a:pt x="25658" y="4437"/>
                </a:cubicBezTo>
                <a:cubicBezTo>
                  <a:pt x="25666" y="4419"/>
                  <a:pt x="25684" y="4427"/>
                  <a:pt x="25708" y="4437"/>
                </a:cubicBezTo>
                <a:cubicBezTo>
                  <a:pt x="25742" y="4437"/>
                  <a:pt x="25784" y="4419"/>
                  <a:pt x="25768" y="4411"/>
                </a:cubicBezTo>
                <a:cubicBezTo>
                  <a:pt x="25692" y="4377"/>
                  <a:pt x="25600" y="4403"/>
                  <a:pt x="25508" y="4385"/>
                </a:cubicBezTo>
                <a:cubicBezTo>
                  <a:pt x="25332" y="4353"/>
                  <a:pt x="25122" y="4285"/>
                  <a:pt x="24937" y="4259"/>
                </a:cubicBezTo>
                <a:cubicBezTo>
                  <a:pt x="24643" y="4217"/>
                  <a:pt x="24309" y="4185"/>
                  <a:pt x="23981" y="4125"/>
                </a:cubicBezTo>
                <a:cubicBezTo>
                  <a:pt x="23780" y="4091"/>
                  <a:pt x="23981" y="4067"/>
                  <a:pt x="24007" y="4075"/>
                </a:cubicBezTo>
                <a:cubicBezTo>
                  <a:pt x="23981" y="4067"/>
                  <a:pt x="23855" y="4033"/>
                  <a:pt x="23830" y="4025"/>
                </a:cubicBezTo>
                <a:cubicBezTo>
                  <a:pt x="23412" y="3941"/>
                  <a:pt x="23008" y="3933"/>
                  <a:pt x="22640" y="3841"/>
                </a:cubicBezTo>
                <a:cubicBezTo>
                  <a:pt x="22463" y="3807"/>
                  <a:pt x="22271" y="3739"/>
                  <a:pt x="22095" y="3689"/>
                </a:cubicBezTo>
                <a:cubicBezTo>
                  <a:pt x="21767" y="3597"/>
                  <a:pt x="21499" y="3480"/>
                  <a:pt x="21197" y="3354"/>
                </a:cubicBezTo>
                <a:cubicBezTo>
                  <a:pt x="19805" y="2768"/>
                  <a:pt x="18732" y="1895"/>
                  <a:pt x="17474" y="1107"/>
                </a:cubicBezTo>
                <a:cubicBezTo>
                  <a:pt x="17265" y="974"/>
                  <a:pt x="17037" y="830"/>
                  <a:pt x="16803" y="696"/>
                </a:cubicBezTo>
                <a:cubicBezTo>
                  <a:pt x="16577" y="562"/>
                  <a:pt x="16325" y="386"/>
                  <a:pt x="16108" y="310"/>
                </a:cubicBezTo>
                <a:cubicBezTo>
                  <a:pt x="16040" y="286"/>
                  <a:pt x="15966" y="302"/>
                  <a:pt x="15899" y="286"/>
                </a:cubicBezTo>
                <a:cubicBezTo>
                  <a:pt x="15840" y="260"/>
                  <a:pt x="15782" y="202"/>
                  <a:pt x="15724" y="176"/>
                </a:cubicBezTo>
                <a:cubicBezTo>
                  <a:pt x="15622" y="142"/>
                  <a:pt x="15506" y="142"/>
                  <a:pt x="15388" y="101"/>
                </a:cubicBezTo>
                <a:cubicBezTo>
                  <a:pt x="15278" y="68"/>
                  <a:pt x="15202" y="0"/>
                  <a:pt x="15078" y="0"/>
                </a:cubicBezTo>
                <a:cubicBezTo>
                  <a:pt x="15128" y="76"/>
                  <a:pt x="15422" y="110"/>
                  <a:pt x="15362" y="176"/>
                </a:cubicBezTo>
                <a:cubicBezTo>
                  <a:pt x="15346" y="194"/>
                  <a:pt x="15202" y="184"/>
                  <a:pt x="15202" y="176"/>
                </a:cubicBezTo>
                <a:cubicBezTo>
                  <a:pt x="15220" y="210"/>
                  <a:pt x="15548" y="378"/>
                  <a:pt x="15464" y="412"/>
                </a:cubicBezTo>
                <a:cubicBezTo>
                  <a:pt x="15472" y="402"/>
                  <a:pt x="14683" y="92"/>
                  <a:pt x="15078" y="310"/>
                </a:cubicBezTo>
                <a:cubicBezTo>
                  <a:pt x="15186" y="370"/>
                  <a:pt x="15338" y="394"/>
                  <a:pt x="15438" y="486"/>
                </a:cubicBezTo>
                <a:cubicBezTo>
                  <a:pt x="15548" y="462"/>
                  <a:pt x="15446" y="562"/>
                  <a:pt x="15438" y="486"/>
                </a:cubicBezTo>
                <a:cubicBezTo>
                  <a:pt x="15044" y="428"/>
                  <a:pt x="14776" y="260"/>
                  <a:pt x="14407" y="176"/>
                </a:cubicBezTo>
                <a:cubicBezTo>
                  <a:pt x="14155" y="210"/>
                  <a:pt x="14599" y="360"/>
                  <a:pt x="14691" y="412"/>
                </a:cubicBezTo>
                <a:cubicBezTo>
                  <a:pt x="15010" y="580"/>
                  <a:pt x="15430" y="924"/>
                  <a:pt x="15698" y="1032"/>
                </a:cubicBezTo>
                <a:cubicBezTo>
                  <a:pt x="15807" y="1006"/>
                  <a:pt x="15698" y="1107"/>
                  <a:pt x="15698" y="1032"/>
                </a:cubicBezTo>
                <a:cubicBezTo>
                  <a:pt x="15430" y="1066"/>
                  <a:pt x="15036" y="822"/>
                  <a:pt x="14691" y="722"/>
                </a:cubicBezTo>
                <a:cubicBezTo>
                  <a:pt x="14473" y="654"/>
                  <a:pt x="14776" y="814"/>
                  <a:pt x="14842" y="848"/>
                </a:cubicBezTo>
                <a:cubicBezTo>
                  <a:pt x="15404" y="1124"/>
                  <a:pt x="16016" y="1375"/>
                  <a:pt x="16543" y="1677"/>
                </a:cubicBezTo>
                <a:cubicBezTo>
                  <a:pt x="18278" y="2658"/>
                  <a:pt x="19571" y="3915"/>
                  <a:pt x="21607" y="4621"/>
                </a:cubicBezTo>
                <a:cubicBezTo>
                  <a:pt x="21859" y="4704"/>
                  <a:pt x="22103" y="4729"/>
                  <a:pt x="22153" y="4796"/>
                </a:cubicBezTo>
                <a:cubicBezTo>
                  <a:pt x="22145" y="4788"/>
                  <a:pt x="22087" y="4813"/>
                  <a:pt x="22069" y="4796"/>
                </a:cubicBezTo>
                <a:cubicBezTo>
                  <a:pt x="22405" y="4914"/>
                  <a:pt x="22816" y="4956"/>
                  <a:pt x="23160" y="5056"/>
                </a:cubicBezTo>
                <a:cubicBezTo>
                  <a:pt x="23194" y="5072"/>
                  <a:pt x="23294" y="5030"/>
                  <a:pt x="23286" y="5082"/>
                </a:cubicBezTo>
                <a:cubicBezTo>
                  <a:pt x="23504" y="5056"/>
                  <a:pt x="23394" y="5164"/>
                  <a:pt x="23286" y="5082"/>
                </a:cubicBezTo>
                <a:cubicBezTo>
                  <a:pt x="23252" y="5072"/>
                  <a:pt x="23152" y="5114"/>
                  <a:pt x="23160" y="5056"/>
                </a:cubicBezTo>
                <a:cubicBezTo>
                  <a:pt x="22840" y="5048"/>
                  <a:pt x="22287" y="4888"/>
                  <a:pt x="21943" y="4796"/>
                </a:cubicBezTo>
                <a:cubicBezTo>
                  <a:pt x="21859" y="4780"/>
                  <a:pt x="21557" y="4696"/>
                  <a:pt x="21557" y="4696"/>
                </a:cubicBezTo>
                <a:cubicBezTo>
                  <a:pt x="21575" y="4687"/>
                  <a:pt x="21591" y="4679"/>
                  <a:pt x="21607" y="4679"/>
                </a:cubicBezTo>
                <a:cubicBezTo>
                  <a:pt x="20854" y="4469"/>
                  <a:pt x="20140" y="4109"/>
                  <a:pt x="19511" y="3715"/>
                </a:cubicBezTo>
                <a:cubicBezTo>
                  <a:pt x="18246" y="2926"/>
                  <a:pt x="16995" y="1921"/>
                  <a:pt x="15514" y="1291"/>
                </a:cubicBezTo>
                <a:cubicBezTo>
                  <a:pt x="14960" y="1049"/>
                  <a:pt x="14399" y="856"/>
                  <a:pt x="13761" y="646"/>
                </a:cubicBezTo>
                <a:cubicBezTo>
                  <a:pt x="13559" y="580"/>
                  <a:pt x="13358" y="470"/>
                  <a:pt x="13166" y="436"/>
                </a:cubicBezTo>
                <a:cubicBezTo>
                  <a:pt x="12712" y="344"/>
                  <a:pt x="13367" y="654"/>
                  <a:pt x="13476" y="696"/>
                </a:cubicBezTo>
                <a:cubicBezTo>
                  <a:pt x="13618" y="748"/>
                  <a:pt x="13777" y="798"/>
                  <a:pt x="13937" y="872"/>
                </a:cubicBezTo>
                <a:cubicBezTo>
                  <a:pt x="14105" y="956"/>
                  <a:pt x="13743" y="840"/>
                  <a:pt x="13627" y="798"/>
                </a:cubicBezTo>
                <a:cubicBezTo>
                  <a:pt x="13509" y="756"/>
                  <a:pt x="13408" y="730"/>
                  <a:pt x="13292" y="696"/>
                </a:cubicBezTo>
                <a:cubicBezTo>
                  <a:pt x="13098" y="630"/>
                  <a:pt x="12285" y="394"/>
                  <a:pt x="12730" y="646"/>
                </a:cubicBezTo>
                <a:cubicBezTo>
                  <a:pt x="13040" y="814"/>
                  <a:pt x="13408" y="830"/>
                  <a:pt x="13761" y="982"/>
                </a:cubicBezTo>
                <a:cubicBezTo>
                  <a:pt x="13929" y="1049"/>
                  <a:pt x="13609" y="1024"/>
                  <a:pt x="13501" y="1006"/>
                </a:cubicBezTo>
                <a:cubicBezTo>
                  <a:pt x="13375" y="982"/>
                  <a:pt x="13242" y="890"/>
                  <a:pt x="13064" y="898"/>
                </a:cubicBezTo>
                <a:cubicBezTo>
                  <a:pt x="13024" y="848"/>
                  <a:pt x="12964" y="882"/>
                  <a:pt x="12972" y="898"/>
                </a:cubicBezTo>
                <a:cubicBezTo>
                  <a:pt x="12478" y="872"/>
                  <a:pt x="11791" y="730"/>
                  <a:pt x="11178" y="672"/>
                </a:cubicBezTo>
                <a:cubicBezTo>
                  <a:pt x="11010" y="654"/>
                  <a:pt x="11303" y="738"/>
                  <a:pt x="11329" y="748"/>
                </a:cubicBezTo>
                <a:cubicBezTo>
                  <a:pt x="11681" y="822"/>
                  <a:pt x="12444" y="990"/>
                  <a:pt x="12780" y="1082"/>
                </a:cubicBezTo>
                <a:cubicBezTo>
                  <a:pt x="13459" y="1258"/>
                  <a:pt x="13945" y="1417"/>
                  <a:pt x="14247" y="1627"/>
                </a:cubicBezTo>
                <a:cubicBezTo>
                  <a:pt x="14221" y="1611"/>
                  <a:pt x="14163" y="1635"/>
                  <a:pt x="14171" y="1653"/>
                </a:cubicBezTo>
                <a:cubicBezTo>
                  <a:pt x="14197" y="1669"/>
                  <a:pt x="14473" y="1727"/>
                  <a:pt x="14357" y="1753"/>
                </a:cubicBezTo>
                <a:cubicBezTo>
                  <a:pt x="14289" y="1761"/>
                  <a:pt x="14037" y="1611"/>
                  <a:pt x="13987" y="1601"/>
                </a:cubicBezTo>
                <a:cubicBezTo>
                  <a:pt x="13903" y="1577"/>
                  <a:pt x="13827" y="1611"/>
                  <a:pt x="13761" y="1601"/>
                </a:cubicBezTo>
                <a:cubicBezTo>
                  <a:pt x="13618" y="1577"/>
                  <a:pt x="13509" y="1467"/>
                  <a:pt x="13316" y="1467"/>
                </a:cubicBezTo>
                <a:cubicBezTo>
                  <a:pt x="13476" y="1551"/>
                  <a:pt x="13627" y="1643"/>
                  <a:pt x="13785" y="1727"/>
                </a:cubicBezTo>
                <a:cubicBezTo>
                  <a:pt x="13819" y="1727"/>
                  <a:pt x="13803" y="1761"/>
                  <a:pt x="13785" y="1727"/>
                </a:cubicBezTo>
                <a:cubicBezTo>
                  <a:pt x="13467" y="1661"/>
                  <a:pt x="13224" y="1509"/>
                  <a:pt x="12880" y="1467"/>
                </a:cubicBezTo>
                <a:cubicBezTo>
                  <a:pt x="13224" y="1569"/>
                  <a:pt x="13543" y="1703"/>
                  <a:pt x="13861" y="1853"/>
                </a:cubicBezTo>
                <a:cubicBezTo>
                  <a:pt x="13987" y="1921"/>
                  <a:pt x="13609" y="1795"/>
                  <a:pt x="13551" y="1777"/>
                </a:cubicBezTo>
                <a:cubicBezTo>
                  <a:pt x="12812" y="1527"/>
                  <a:pt x="12125" y="1341"/>
                  <a:pt x="11228" y="1208"/>
                </a:cubicBezTo>
                <a:cubicBezTo>
                  <a:pt x="10852" y="1158"/>
                  <a:pt x="11371" y="1275"/>
                  <a:pt x="11463" y="1291"/>
                </a:cubicBezTo>
                <a:cubicBezTo>
                  <a:pt x="11823" y="1359"/>
                  <a:pt x="12134" y="1417"/>
                  <a:pt x="12520" y="1519"/>
                </a:cubicBezTo>
                <a:cubicBezTo>
                  <a:pt x="12762" y="1585"/>
                  <a:pt x="12159" y="1519"/>
                  <a:pt x="12159" y="1519"/>
                </a:cubicBezTo>
                <a:cubicBezTo>
                  <a:pt x="12159" y="1551"/>
                  <a:pt x="12822" y="1719"/>
                  <a:pt x="12856" y="1727"/>
                </a:cubicBezTo>
                <a:cubicBezTo>
                  <a:pt x="13148" y="1811"/>
                  <a:pt x="13282" y="1845"/>
                  <a:pt x="13501" y="1963"/>
                </a:cubicBezTo>
                <a:cubicBezTo>
                  <a:pt x="13534" y="1963"/>
                  <a:pt x="13576" y="1955"/>
                  <a:pt x="13576" y="1987"/>
                </a:cubicBezTo>
                <a:cubicBezTo>
                  <a:pt x="13609" y="1987"/>
                  <a:pt x="13651" y="1979"/>
                  <a:pt x="13651" y="2013"/>
                </a:cubicBezTo>
                <a:cubicBezTo>
                  <a:pt x="13761" y="1987"/>
                  <a:pt x="13659" y="2089"/>
                  <a:pt x="13651" y="2013"/>
                </a:cubicBezTo>
                <a:cubicBezTo>
                  <a:pt x="13627" y="2005"/>
                  <a:pt x="13585" y="2013"/>
                  <a:pt x="13576" y="1987"/>
                </a:cubicBezTo>
                <a:cubicBezTo>
                  <a:pt x="13551" y="1979"/>
                  <a:pt x="13501" y="1987"/>
                  <a:pt x="13501" y="1963"/>
                </a:cubicBezTo>
                <a:cubicBezTo>
                  <a:pt x="13300" y="1945"/>
                  <a:pt x="12822" y="1727"/>
                  <a:pt x="12520" y="1727"/>
                </a:cubicBezTo>
                <a:cubicBezTo>
                  <a:pt x="12377" y="1727"/>
                  <a:pt x="12444" y="1803"/>
                  <a:pt x="12620" y="1803"/>
                </a:cubicBezTo>
                <a:cubicBezTo>
                  <a:pt x="12628" y="1727"/>
                  <a:pt x="12730" y="1829"/>
                  <a:pt x="12620" y="1803"/>
                </a:cubicBezTo>
                <a:cubicBezTo>
                  <a:pt x="13090" y="1987"/>
                  <a:pt x="13568" y="2147"/>
                  <a:pt x="13987" y="2373"/>
                </a:cubicBezTo>
                <a:cubicBezTo>
                  <a:pt x="14021" y="2373"/>
                  <a:pt x="14063" y="2365"/>
                  <a:pt x="14071" y="2398"/>
                </a:cubicBezTo>
                <a:cubicBezTo>
                  <a:pt x="14097" y="2407"/>
                  <a:pt x="14139" y="2390"/>
                  <a:pt x="14147" y="2424"/>
                </a:cubicBezTo>
                <a:cubicBezTo>
                  <a:pt x="14181" y="2424"/>
                  <a:pt x="14163" y="2466"/>
                  <a:pt x="14147" y="2424"/>
                </a:cubicBezTo>
                <a:cubicBezTo>
                  <a:pt x="14113" y="2424"/>
                  <a:pt x="14071" y="2432"/>
                  <a:pt x="14071" y="2398"/>
                </a:cubicBezTo>
                <a:cubicBezTo>
                  <a:pt x="14037" y="2398"/>
                  <a:pt x="13995" y="2407"/>
                  <a:pt x="13987" y="2373"/>
                </a:cubicBezTo>
                <a:cubicBezTo>
                  <a:pt x="13074" y="2081"/>
                  <a:pt x="12151" y="1787"/>
                  <a:pt x="11069" y="1653"/>
                </a:cubicBezTo>
                <a:cubicBezTo>
                  <a:pt x="11153" y="1685"/>
                  <a:pt x="11581" y="1761"/>
                  <a:pt x="11773" y="1803"/>
                </a:cubicBezTo>
                <a:cubicBezTo>
                  <a:pt x="11949" y="1845"/>
                  <a:pt x="11715" y="1853"/>
                  <a:pt x="11715" y="1853"/>
                </a:cubicBezTo>
                <a:cubicBezTo>
                  <a:pt x="11773" y="1879"/>
                  <a:pt x="11899" y="1887"/>
                  <a:pt x="11975" y="1913"/>
                </a:cubicBezTo>
                <a:cubicBezTo>
                  <a:pt x="13174" y="2231"/>
                  <a:pt x="14247" y="2608"/>
                  <a:pt x="15278" y="3120"/>
                </a:cubicBezTo>
                <a:cubicBezTo>
                  <a:pt x="16141" y="3547"/>
                  <a:pt x="16769" y="3967"/>
                  <a:pt x="17550" y="4487"/>
                </a:cubicBezTo>
                <a:cubicBezTo>
                  <a:pt x="17667" y="4571"/>
                  <a:pt x="18002" y="4771"/>
                  <a:pt x="18170" y="4930"/>
                </a:cubicBezTo>
                <a:cubicBezTo>
                  <a:pt x="18196" y="4946"/>
                  <a:pt x="18246" y="4964"/>
                  <a:pt x="18196" y="4980"/>
                </a:cubicBezTo>
                <a:cubicBezTo>
                  <a:pt x="18112" y="5006"/>
                  <a:pt x="17566" y="4587"/>
                  <a:pt x="17449" y="4519"/>
                </a:cubicBezTo>
                <a:cubicBezTo>
                  <a:pt x="16711" y="4051"/>
                  <a:pt x="16066" y="3606"/>
                  <a:pt x="15152" y="3228"/>
                </a:cubicBezTo>
                <a:cubicBezTo>
                  <a:pt x="14625" y="3002"/>
                  <a:pt x="14021" y="2742"/>
                  <a:pt x="13425" y="2549"/>
                </a:cubicBezTo>
                <a:cubicBezTo>
                  <a:pt x="12620" y="2306"/>
                  <a:pt x="11949" y="2105"/>
                  <a:pt x="10994" y="2089"/>
                </a:cubicBezTo>
                <a:cubicBezTo>
                  <a:pt x="11303" y="2173"/>
                  <a:pt x="11673" y="2197"/>
                  <a:pt x="11949" y="2323"/>
                </a:cubicBezTo>
                <a:cubicBezTo>
                  <a:pt x="12051" y="2323"/>
                  <a:pt x="12125" y="2331"/>
                  <a:pt x="12185" y="2373"/>
                </a:cubicBezTo>
                <a:cubicBezTo>
                  <a:pt x="12318" y="2348"/>
                  <a:pt x="12218" y="2448"/>
                  <a:pt x="12185" y="2373"/>
                </a:cubicBezTo>
                <a:cubicBezTo>
                  <a:pt x="12084" y="2373"/>
                  <a:pt x="12009" y="2365"/>
                  <a:pt x="11949" y="2323"/>
                </a:cubicBezTo>
                <a:cubicBezTo>
                  <a:pt x="11823" y="2323"/>
                  <a:pt x="11371" y="2189"/>
                  <a:pt x="11153" y="2189"/>
                </a:cubicBezTo>
                <a:cubicBezTo>
                  <a:pt x="10910" y="2189"/>
                  <a:pt x="11195" y="2223"/>
                  <a:pt x="11253" y="2273"/>
                </a:cubicBezTo>
                <a:cubicBezTo>
                  <a:pt x="11421" y="2239"/>
                  <a:pt x="11311" y="2348"/>
                  <a:pt x="11253" y="2273"/>
                </a:cubicBezTo>
                <a:cubicBezTo>
                  <a:pt x="11027" y="2247"/>
                  <a:pt x="10952" y="2214"/>
                  <a:pt x="10792" y="2247"/>
                </a:cubicBezTo>
                <a:cubicBezTo>
                  <a:pt x="10800" y="2239"/>
                  <a:pt x="10952" y="2239"/>
                  <a:pt x="10944" y="2273"/>
                </a:cubicBezTo>
                <a:cubicBezTo>
                  <a:pt x="10926" y="2323"/>
                  <a:pt x="10374" y="2273"/>
                  <a:pt x="10684" y="2373"/>
                </a:cubicBezTo>
                <a:cubicBezTo>
                  <a:pt x="10884" y="2432"/>
                  <a:pt x="11203" y="2448"/>
                  <a:pt x="11405" y="2498"/>
                </a:cubicBezTo>
                <a:cubicBezTo>
                  <a:pt x="11571" y="2540"/>
                  <a:pt x="11807" y="2642"/>
                  <a:pt x="12051" y="2708"/>
                </a:cubicBezTo>
                <a:cubicBezTo>
                  <a:pt x="12143" y="2734"/>
                  <a:pt x="12335" y="2768"/>
                  <a:pt x="12444" y="2810"/>
                </a:cubicBezTo>
                <a:cubicBezTo>
                  <a:pt x="12746" y="2926"/>
                  <a:pt x="12243" y="2784"/>
                  <a:pt x="12109" y="2758"/>
                </a:cubicBezTo>
                <a:cubicBezTo>
                  <a:pt x="11765" y="2692"/>
                  <a:pt x="11639" y="2692"/>
                  <a:pt x="11279" y="2658"/>
                </a:cubicBezTo>
                <a:cubicBezTo>
                  <a:pt x="11136" y="2642"/>
                  <a:pt x="10784" y="2616"/>
                  <a:pt x="11069" y="2708"/>
                </a:cubicBezTo>
                <a:cubicBezTo>
                  <a:pt x="11447" y="2826"/>
                  <a:pt x="11823" y="2842"/>
                  <a:pt x="12209" y="2994"/>
                </a:cubicBezTo>
                <a:cubicBezTo>
                  <a:pt x="12444" y="3086"/>
                  <a:pt x="11925" y="2960"/>
                  <a:pt x="11689" y="2918"/>
                </a:cubicBezTo>
                <a:cubicBezTo>
                  <a:pt x="11555" y="2884"/>
                  <a:pt x="10792" y="2800"/>
                  <a:pt x="11203" y="2918"/>
                </a:cubicBezTo>
                <a:cubicBezTo>
                  <a:pt x="11287" y="2944"/>
                  <a:pt x="11631" y="3002"/>
                  <a:pt x="11615" y="3018"/>
                </a:cubicBezTo>
                <a:cubicBezTo>
                  <a:pt x="11571" y="3062"/>
                  <a:pt x="11303" y="2994"/>
                  <a:pt x="11279" y="2994"/>
                </a:cubicBezTo>
                <a:cubicBezTo>
                  <a:pt x="10742" y="2918"/>
                  <a:pt x="10256" y="2876"/>
                  <a:pt x="9677" y="2834"/>
                </a:cubicBezTo>
                <a:cubicBezTo>
                  <a:pt x="9485" y="2826"/>
                  <a:pt x="9367" y="2800"/>
                  <a:pt x="9215" y="2810"/>
                </a:cubicBezTo>
                <a:cubicBezTo>
                  <a:pt x="9207" y="2810"/>
                  <a:pt x="9107" y="2842"/>
                  <a:pt x="9107" y="2860"/>
                </a:cubicBezTo>
                <a:cubicBezTo>
                  <a:pt x="9123" y="2894"/>
                  <a:pt x="10180" y="3028"/>
                  <a:pt x="10248" y="3044"/>
                </a:cubicBezTo>
                <a:cubicBezTo>
                  <a:pt x="10792" y="3162"/>
                  <a:pt x="10826" y="3154"/>
                  <a:pt x="11329" y="3254"/>
                </a:cubicBezTo>
                <a:cubicBezTo>
                  <a:pt x="12117" y="3404"/>
                  <a:pt x="12646" y="3564"/>
                  <a:pt x="13342" y="3815"/>
                </a:cubicBezTo>
                <a:cubicBezTo>
                  <a:pt x="13450" y="3789"/>
                  <a:pt x="13350" y="3899"/>
                  <a:pt x="13342" y="3815"/>
                </a:cubicBezTo>
                <a:cubicBezTo>
                  <a:pt x="12562" y="3614"/>
                  <a:pt x="11849" y="3354"/>
                  <a:pt x="10944" y="3280"/>
                </a:cubicBezTo>
                <a:cubicBezTo>
                  <a:pt x="10860" y="3196"/>
                  <a:pt x="10750" y="3304"/>
                  <a:pt x="10944" y="3280"/>
                </a:cubicBezTo>
                <a:cubicBezTo>
                  <a:pt x="10960" y="3288"/>
                  <a:pt x="11531" y="3438"/>
                  <a:pt x="11539" y="3430"/>
                </a:cubicBezTo>
                <a:cubicBezTo>
                  <a:pt x="11521" y="3446"/>
                  <a:pt x="10768" y="3354"/>
                  <a:pt x="11203" y="3505"/>
                </a:cubicBezTo>
                <a:cubicBezTo>
                  <a:pt x="11353" y="3564"/>
                  <a:pt x="11563" y="3597"/>
                  <a:pt x="11773" y="3639"/>
                </a:cubicBezTo>
                <a:cubicBezTo>
                  <a:pt x="12017" y="3689"/>
                  <a:pt x="11949" y="3681"/>
                  <a:pt x="12084" y="3715"/>
                </a:cubicBezTo>
                <a:cubicBezTo>
                  <a:pt x="12344" y="3789"/>
                  <a:pt x="11773" y="3673"/>
                  <a:pt x="11749" y="3665"/>
                </a:cubicBezTo>
                <a:cubicBezTo>
                  <a:pt x="11363" y="3589"/>
                  <a:pt x="10944" y="3514"/>
                  <a:pt x="10482" y="3480"/>
                </a:cubicBezTo>
                <a:cubicBezTo>
                  <a:pt x="11497" y="3715"/>
                  <a:pt x="12670" y="3941"/>
                  <a:pt x="13651" y="4311"/>
                </a:cubicBezTo>
                <a:cubicBezTo>
                  <a:pt x="13887" y="4393"/>
                  <a:pt x="14139" y="4469"/>
                  <a:pt x="14323" y="4621"/>
                </a:cubicBezTo>
                <a:cubicBezTo>
                  <a:pt x="14431" y="4595"/>
                  <a:pt x="14331" y="4696"/>
                  <a:pt x="14323" y="4621"/>
                </a:cubicBezTo>
                <a:cubicBezTo>
                  <a:pt x="13408" y="4277"/>
                  <a:pt x="12377" y="3925"/>
                  <a:pt x="11253" y="3739"/>
                </a:cubicBezTo>
                <a:cubicBezTo>
                  <a:pt x="10868" y="3681"/>
                  <a:pt x="10456" y="3606"/>
                  <a:pt x="10088" y="3589"/>
                </a:cubicBezTo>
                <a:cubicBezTo>
                  <a:pt x="10054" y="3581"/>
                  <a:pt x="9870" y="3564"/>
                  <a:pt x="9836" y="3606"/>
                </a:cubicBezTo>
                <a:cubicBezTo>
                  <a:pt x="9878" y="3581"/>
                  <a:pt x="10146" y="3656"/>
                  <a:pt x="10130" y="3665"/>
                </a:cubicBezTo>
                <a:cubicBezTo>
                  <a:pt x="10280" y="3681"/>
                  <a:pt x="10448" y="3689"/>
                  <a:pt x="10632" y="3739"/>
                </a:cubicBezTo>
                <a:cubicBezTo>
                  <a:pt x="10792" y="3781"/>
                  <a:pt x="10910" y="3857"/>
                  <a:pt x="10582" y="3815"/>
                </a:cubicBezTo>
                <a:cubicBezTo>
                  <a:pt x="10112" y="3757"/>
                  <a:pt x="10834" y="3873"/>
                  <a:pt x="11069" y="3925"/>
                </a:cubicBezTo>
                <a:cubicBezTo>
                  <a:pt x="12536" y="4209"/>
                  <a:pt x="13853" y="4671"/>
                  <a:pt x="15002" y="5240"/>
                </a:cubicBezTo>
                <a:cubicBezTo>
                  <a:pt x="15018" y="5240"/>
                  <a:pt x="15052" y="5240"/>
                  <a:pt x="15052" y="5266"/>
                </a:cubicBezTo>
                <a:cubicBezTo>
                  <a:pt x="15160" y="5240"/>
                  <a:pt x="15052" y="5342"/>
                  <a:pt x="15052" y="5266"/>
                </a:cubicBezTo>
                <a:cubicBezTo>
                  <a:pt x="15026" y="5258"/>
                  <a:pt x="15002" y="5266"/>
                  <a:pt x="15002" y="5240"/>
                </a:cubicBezTo>
                <a:cubicBezTo>
                  <a:pt x="13258" y="4469"/>
                  <a:pt x="11169" y="3873"/>
                  <a:pt x="8981" y="3739"/>
                </a:cubicBezTo>
                <a:cubicBezTo>
                  <a:pt x="8420" y="3707"/>
                  <a:pt x="7764" y="3647"/>
                  <a:pt x="7119" y="3689"/>
                </a:cubicBezTo>
                <a:cubicBezTo>
                  <a:pt x="6767" y="3715"/>
                  <a:pt x="7295" y="3697"/>
                  <a:pt x="7513" y="3715"/>
                </a:cubicBezTo>
                <a:cubicBezTo>
                  <a:pt x="7722" y="3739"/>
                  <a:pt x="8294" y="3739"/>
                  <a:pt x="8570" y="3789"/>
                </a:cubicBezTo>
                <a:cubicBezTo>
                  <a:pt x="8763" y="3833"/>
                  <a:pt x="8268" y="3815"/>
                  <a:pt x="8126" y="3815"/>
                </a:cubicBezTo>
                <a:cubicBezTo>
                  <a:pt x="6977" y="3823"/>
                  <a:pt x="5542" y="3915"/>
                  <a:pt x="4285" y="3999"/>
                </a:cubicBezTo>
                <a:cubicBezTo>
                  <a:pt x="3891" y="4025"/>
                  <a:pt x="3236" y="4125"/>
                  <a:pt x="2734" y="4235"/>
                </a:cubicBezTo>
                <a:cubicBezTo>
                  <a:pt x="2390" y="4301"/>
                  <a:pt x="2063" y="4403"/>
                  <a:pt x="2021" y="4419"/>
                </a:cubicBezTo>
                <a:cubicBezTo>
                  <a:pt x="2021" y="4419"/>
                  <a:pt x="2029" y="4411"/>
                  <a:pt x="2037" y="4411"/>
                </a:cubicBezTo>
                <a:cubicBezTo>
                  <a:pt x="2013" y="4419"/>
                  <a:pt x="2013" y="4419"/>
                  <a:pt x="2021" y="4419"/>
                </a:cubicBezTo>
                <a:cubicBezTo>
                  <a:pt x="1853" y="4469"/>
                  <a:pt x="1685" y="4503"/>
                  <a:pt x="1517" y="4571"/>
                </a:cubicBezTo>
                <a:cubicBezTo>
                  <a:pt x="1140" y="4721"/>
                  <a:pt x="1837" y="4519"/>
                  <a:pt x="1929" y="4487"/>
                </a:cubicBezTo>
                <a:cubicBezTo>
                  <a:pt x="2683" y="4277"/>
                  <a:pt x="3404" y="4109"/>
                  <a:pt x="4385" y="4025"/>
                </a:cubicBezTo>
                <a:cubicBezTo>
                  <a:pt x="4855" y="3983"/>
                  <a:pt x="5358" y="3975"/>
                  <a:pt x="5912" y="3949"/>
                </a:cubicBezTo>
                <a:cubicBezTo>
                  <a:pt x="6407" y="3925"/>
                  <a:pt x="6993" y="3841"/>
                  <a:pt x="7404" y="3899"/>
                </a:cubicBezTo>
                <a:cubicBezTo>
                  <a:pt x="7722" y="3941"/>
                  <a:pt x="7304" y="3949"/>
                  <a:pt x="7119" y="3949"/>
                </a:cubicBezTo>
                <a:cubicBezTo>
                  <a:pt x="6675" y="3949"/>
                  <a:pt x="6155" y="3957"/>
                  <a:pt x="5728" y="4025"/>
                </a:cubicBezTo>
                <a:cubicBezTo>
                  <a:pt x="5450" y="4067"/>
                  <a:pt x="6063" y="4033"/>
                  <a:pt x="6163" y="4025"/>
                </a:cubicBezTo>
                <a:cubicBezTo>
                  <a:pt x="6633" y="4009"/>
                  <a:pt x="7103" y="4009"/>
                  <a:pt x="7538" y="4025"/>
                </a:cubicBezTo>
                <a:cubicBezTo>
                  <a:pt x="9015" y="4091"/>
                  <a:pt x="10390" y="4335"/>
                  <a:pt x="11757" y="4645"/>
                </a:cubicBezTo>
                <a:cubicBezTo>
                  <a:pt x="11899" y="4679"/>
                  <a:pt x="12041" y="4713"/>
                  <a:pt x="12185" y="4746"/>
                </a:cubicBezTo>
                <a:cubicBezTo>
                  <a:pt x="12260" y="4746"/>
                  <a:pt x="12327" y="4763"/>
                  <a:pt x="12360" y="4796"/>
                </a:cubicBezTo>
                <a:cubicBezTo>
                  <a:pt x="12502" y="4771"/>
                  <a:pt x="12394" y="4880"/>
                  <a:pt x="12360" y="4796"/>
                </a:cubicBezTo>
                <a:cubicBezTo>
                  <a:pt x="12285" y="4804"/>
                  <a:pt x="12218" y="4788"/>
                  <a:pt x="12185" y="4746"/>
                </a:cubicBezTo>
                <a:cubicBezTo>
                  <a:pt x="12041" y="4713"/>
                  <a:pt x="11899" y="4679"/>
                  <a:pt x="11757" y="4645"/>
                </a:cubicBezTo>
                <a:cubicBezTo>
                  <a:pt x="9753" y="4209"/>
                  <a:pt x="7035" y="4109"/>
                  <a:pt x="4671" y="4285"/>
                </a:cubicBezTo>
                <a:cubicBezTo>
                  <a:pt x="3757" y="4353"/>
                  <a:pt x="2541" y="4503"/>
                  <a:pt x="1727" y="4771"/>
                </a:cubicBezTo>
                <a:cubicBezTo>
                  <a:pt x="1325" y="4905"/>
                  <a:pt x="956" y="5030"/>
                  <a:pt x="898" y="5266"/>
                </a:cubicBezTo>
                <a:cubicBezTo>
                  <a:pt x="914" y="5216"/>
                  <a:pt x="906" y="5374"/>
                  <a:pt x="898" y="5366"/>
                </a:cubicBezTo>
                <a:cubicBezTo>
                  <a:pt x="922" y="5392"/>
                  <a:pt x="1108" y="5342"/>
                  <a:pt x="1082" y="5392"/>
                </a:cubicBezTo>
                <a:cubicBezTo>
                  <a:pt x="1024" y="5484"/>
                  <a:pt x="814" y="5374"/>
                  <a:pt x="772" y="5442"/>
                </a:cubicBezTo>
                <a:cubicBezTo>
                  <a:pt x="696" y="5552"/>
                  <a:pt x="922" y="5576"/>
                  <a:pt x="972" y="5576"/>
                </a:cubicBezTo>
                <a:cubicBezTo>
                  <a:pt x="1014" y="5576"/>
                  <a:pt x="1358" y="5468"/>
                  <a:pt x="1082" y="5576"/>
                </a:cubicBezTo>
                <a:cubicBezTo>
                  <a:pt x="1066" y="5576"/>
                  <a:pt x="1014" y="5626"/>
                  <a:pt x="998" y="5626"/>
                </a:cubicBezTo>
                <a:cubicBezTo>
                  <a:pt x="906" y="5652"/>
                  <a:pt x="754" y="5584"/>
                  <a:pt x="772" y="5778"/>
                </a:cubicBezTo>
                <a:cubicBezTo>
                  <a:pt x="772" y="5836"/>
                  <a:pt x="838" y="5828"/>
                  <a:pt x="822" y="5911"/>
                </a:cubicBezTo>
                <a:cubicBezTo>
                  <a:pt x="822" y="5920"/>
                  <a:pt x="722" y="5903"/>
                  <a:pt x="722" y="5911"/>
                </a:cubicBezTo>
                <a:cubicBezTo>
                  <a:pt x="688" y="5978"/>
                  <a:pt x="764" y="5928"/>
                  <a:pt x="772" y="6002"/>
                </a:cubicBezTo>
                <a:cubicBezTo>
                  <a:pt x="764" y="5978"/>
                  <a:pt x="688" y="6102"/>
                  <a:pt x="712" y="6094"/>
                </a:cubicBezTo>
                <a:cubicBezTo>
                  <a:pt x="604" y="6196"/>
                  <a:pt x="428" y="6170"/>
                  <a:pt x="436" y="6296"/>
                </a:cubicBezTo>
                <a:cubicBezTo>
                  <a:pt x="436" y="6371"/>
                  <a:pt x="612" y="6262"/>
                  <a:pt x="638" y="6371"/>
                </a:cubicBezTo>
                <a:cubicBezTo>
                  <a:pt x="646" y="6396"/>
                  <a:pt x="151" y="6581"/>
                  <a:pt x="460" y="6655"/>
                </a:cubicBezTo>
                <a:cubicBezTo>
                  <a:pt x="528" y="6673"/>
                  <a:pt x="578" y="6673"/>
                  <a:pt x="586" y="6673"/>
                </a:cubicBezTo>
                <a:cubicBezTo>
                  <a:pt x="578" y="6673"/>
                  <a:pt x="544" y="6681"/>
                  <a:pt x="486" y="6705"/>
                </a:cubicBezTo>
                <a:cubicBezTo>
                  <a:pt x="486" y="6705"/>
                  <a:pt x="402" y="6781"/>
                  <a:pt x="410" y="6791"/>
                </a:cubicBezTo>
                <a:cubicBezTo>
                  <a:pt x="428" y="6807"/>
                  <a:pt x="814" y="6665"/>
                  <a:pt x="612" y="6757"/>
                </a:cubicBezTo>
                <a:cubicBezTo>
                  <a:pt x="654" y="6739"/>
                  <a:pt x="268" y="6925"/>
                  <a:pt x="276" y="6891"/>
                </a:cubicBezTo>
                <a:cubicBezTo>
                  <a:pt x="234" y="7009"/>
                  <a:pt x="494" y="6975"/>
                  <a:pt x="486" y="7041"/>
                </a:cubicBezTo>
                <a:cubicBezTo>
                  <a:pt x="486" y="7041"/>
                  <a:pt x="0" y="7167"/>
                  <a:pt x="252" y="7201"/>
                </a:cubicBezTo>
                <a:cubicBezTo>
                  <a:pt x="368" y="7219"/>
                  <a:pt x="452" y="7311"/>
                  <a:pt x="536" y="7327"/>
                </a:cubicBezTo>
                <a:cubicBezTo>
                  <a:pt x="612" y="7343"/>
                  <a:pt x="696" y="7293"/>
                  <a:pt x="722" y="7301"/>
                </a:cubicBezTo>
                <a:cubicBezTo>
                  <a:pt x="796" y="7343"/>
                  <a:pt x="670" y="7411"/>
                  <a:pt x="822" y="7436"/>
                </a:cubicBezTo>
                <a:cubicBezTo>
                  <a:pt x="956" y="7453"/>
                  <a:pt x="1241" y="7285"/>
                  <a:pt x="1619" y="7151"/>
                </a:cubicBezTo>
                <a:cubicBezTo>
                  <a:pt x="2892" y="6681"/>
                  <a:pt x="4529" y="6665"/>
                  <a:pt x="6113" y="6530"/>
                </a:cubicBezTo>
                <a:cubicBezTo>
                  <a:pt x="6859" y="6463"/>
                  <a:pt x="7597" y="6581"/>
                  <a:pt x="8310" y="6605"/>
                </a:cubicBezTo>
                <a:cubicBezTo>
                  <a:pt x="8737" y="6623"/>
                  <a:pt x="9149" y="6623"/>
                  <a:pt x="9551" y="6655"/>
                </a:cubicBezTo>
                <a:cubicBezTo>
                  <a:pt x="10146" y="6715"/>
                  <a:pt x="10708" y="6865"/>
                  <a:pt x="11279" y="6883"/>
                </a:cubicBezTo>
                <a:cubicBezTo>
                  <a:pt x="11261" y="6865"/>
                  <a:pt x="11329" y="6841"/>
                  <a:pt x="11379" y="6891"/>
                </a:cubicBezTo>
                <a:cubicBezTo>
                  <a:pt x="11597" y="6907"/>
                  <a:pt x="11303" y="6941"/>
                  <a:pt x="11513" y="6915"/>
                </a:cubicBezTo>
                <a:cubicBezTo>
                  <a:pt x="11731" y="6891"/>
                  <a:pt x="11413" y="6991"/>
                  <a:pt x="11639" y="6967"/>
                </a:cubicBezTo>
                <a:cubicBezTo>
                  <a:pt x="11673" y="6891"/>
                  <a:pt x="11781" y="6991"/>
                  <a:pt x="11639" y="6967"/>
                </a:cubicBezTo>
                <a:cubicBezTo>
                  <a:pt x="11689" y="7009"/>
                  <a:pt x="11765" y="7017"/>
                  <a:pt x="11849" y="7017"/>
                </a:cubicBezTo>
                <a:cubicBezTo>
                  <a:pt x="11849" y="7009"/>
                  <a:pt x="11849" y="6999"/>
                  <a:pt x="11849" y="6991"/>
                </a:cubicBezTo>
                <a:cubicBezTo>
                  <a:pt x="11715" y="7025"/>
                  <a:pt x="11815" y="6915"/>
                  <a:pt x="11849" y="6991"/>
                </a:cubicBezTo>
                <a:cubicBezTo>
                  <a:pt x="11883" y="6999"/>
                  <a:pt x="11941" y="6983"/>
                  <a:pt x="11949" y="7017"/>
                </a:cubicBezTo>
                <a:cubicBezTo>
                  <a:pt x="11983" y="7025"/>
                  <a:pt x="12017" y="7033"/>
                  <a:pt x="12041" y="7041"/>
                </a:cubicBezTo>
                <a:cubicBezTo>
                  <a:pt x="12017" y="7041"/>
                  <a:pt x="11967" y="7059"/>
                  <a:pt x="11975" y="7067"/>
                </a:cubicBezTo>
                <a:cubicBezTo>
                  <a:pt x="11991" y="7083"/>
                  <a:pt x="12067" y="7059"/>
                  <a:pt x="12051" y="7041"/>
                </a:cubicBezTo>
                <a:lnTo>
                  <a:pt x="12051" y="7041"/>
                </a:lnTo>
                <a:cubicBezTo>
                  <a:pt x="12780" y="7219"/>
                  <a:pt x="13509" y="7486"/>
                  <a:pt x="14171" y="7770"/>
                </a:cubicBezTo>
                <a:cubicBezTo>
                  <a:pt x="14389" y="7864"/>
                  <a:pt x="14591" y="8022"/>
                  <a:pt x="14817" y="8106"/>
                </a:cubicBezTo>
                <a:cubicBezTo>
                  <a:pt x="14994" y="8166"/>
                  <a:pt x="15170" y="8166"/>
                  <a:pt x="15338" y="8232"/>
                </a:cubicBezTo>
                <a:cubicBezTo>
                  <a:pt x="15606" y="8342"/>
                  <a:pt x="15874" y="8550"/>
                  <a:pt x="16158" y="8727"/>
                </a:cubicBezTo>
                <a:cubicBezTo>
                  <a:pt x="16955" y="9205"/>
                  <a:pt x="17700" y="9775"/>
                  <a:pt x="18480" y="10270"/>
                </a:cubicBezTo>
                <a:cubicBezTo>
                  <a:pt x="19361" y="10832"/>
                  <a:pt x="20384" y="11317"/>
                  <a:pt x="21659" y="11611"/>
                </a:cubicBezTo>
                <a:cubicBezTo>
                  <a:pt x="21859" y="11661"/>
                  <a:pt x="22388" y="11753"/>
                  <a:pt x="22129" y="11669"/>
                </a:cubicBezTo>
                <a:cubicBezTo>
                  <a:pt x="21247" y="11367"/>
                  <a:pt x="20450" y="11209"/>
                  <a:pt x="19697" y="10814"/>
                </a:cubicBezTo>
                <a:cubicBezTo>
                  <a:pt x="19621" y="10772"/>
                  <a:pt x="19243" y="10538"/>
                  <a:pt x="19571" y="10688"/>
                </a:cubicBezTo>
                <a:cubicBezTo>
                  <a:pt x="20124" y="10940"/>
                  <a:pt x="20878" y="11251"/>
                  <a:pt x="21557" y="11435"/>
                </a:cubicBezTo>
                <a:cubicBezTo>
                  <a:pt x="21943" y="11535"/>
                  <a:pt x="22380" y="11619"/>
                  <a:pt x="22774" y="11695"/>
                </a:cubicBezTo>
                <a:cubicBezTo>
                  <a:pt x="23789" y="11879"/>
                  <a:pt x="24677" y="11871"/>
                  <a:pt x="25844" y="11921"/>
                </a:cubicBezTo>
                <a:cubicBezTo>
                  <a:pt x="26497" y="11955"/>
                  <a:pt x="27888" y="11955"/>
                  <a:pt x="28476" y="11921"/>
                </a:cubicBezTo>
                <a:cubicBezTo>
                  <a:pt x="28468" y="11921"/>
                  <a:pt x="29021" y="11939"/>
                  <a:pt x="29021" y="11871"/>
                </a:cubicBezTo>
                <a:cubicBezTo>
                  <a:pt x="29021" y="11855"/>
                  <a:pt x="28593" y="11795"/>
                  <a:pt x="28551" y="11795"/>
                </a:cubicBezTo>
                <a:cubicBezTo>
                  <a:pt x="28501" y="11795"/>
                  <a:pt x="28459" y="11845"/>
                  <a:pt x="28426" y="11845"/>
                </a:cubicBezTo>
                <a:cubicBezTo>
                  <a:pt x="28232" y="11863"/>
                  <a:pt x="27972" y="11829"/>
                  <a:pt x="27730" y="11821"/>
                </a:cubicBezTo>
                <a:cubicBezTo>
                  <a:pt x="26731" y="11779"/>
                  <a:pt x="25592" y="11803"/>
                  <a:pt x="24527" y="11721"/>
                </a:cubicBezTo>
                <a:cubicBezTo>
                  <a:pt x="24157" y="11687"/>
                  <a:pt x="23671" y="11569"/>
                  <a:pt x="23286" y="11511"/>
                </a:cubicBezTo>
                <a:cubicBezTo>
                  <a:pt x="23244" y="11493"/>
                  <a:pt x="23134" y="11543"/>
                  <a:pt x="23134" y="11485"/>
                </a:cubicBezTo>
                <a:cubicBezTo>
                  <a:pt x="23084" y="11469"/>
                  <a:pt x="22984" y="11519"/>
                  <a:pt x="22974" y="11459"/>
                </a:cubicBezTo>
                <a:cubicBezTo>
                  <a:pt x="22932" y="11443"/>
                  <a:pt x="22824" y="11493"/>
                  <a:pt x="22824" y="11435"/>
                </a:cubicBezTo>
                <a:cubicBezTo>
                  <a:pt x="22656" y="11459"/>
                  <a:pt x="22764" y="11351"/>
                  <a:pt x="22824" y="11435"/>
                </a:cubicBezTo>
                <a:cubicBezTo>
                  <a:pt x="22866" y="11451"/>
                  <a:pt x="22974" y="11401"/>
                  <a:pt x="22974" y="11459"/>
                </a:cubicBezTo>
                <a:cubicBezTo>
                  <a:pt x="23026" y="11477"/>
                  <a:pt x="23126" y="11427"/>
                  <a:pt x="23134" y="11485"/>
                </a:cubicBezTo>
                <a:cubicBezTo>
                  <a:pt x="23176" y="11501"/>
                  <a:pt x="23286" y="11451"/>
                  <a:pt x="23286" y="11511"/>
                </a:cubicBezTo>
                <a:cubicBezTo>
                  <a:pt x="23352" y="11485"/>
                  <a:pt x="23621" y="11561"/>
                  <a:pt x="23671" y="11561"/>
                </a:cubicBezTo>
                <a:cubicBezTo>
                  <a:pt x="23931" y="11585"/>
                  <a:pt x="23504" y="11493"/>
                  <a:pt x="23260" y="11459"/>
                </a:cubicBezTo>
                <a:cubicBezTo>
                  <a:pt x="23008" y="11417"/>
                  <a:pt x="22866" y="11393"/>
                  <a:pt x="22690" y="11385"/>
                </a:cubicBezTo>
                <a:cubicBezTo>
                  <a:pt x="22606" y="11459"/>
                  <a:pt x="22497" y="11351"/>
                  <a:pt x="22690" y="11385"/>
                </a:cubicBezTo>
                <a:cubicBezTo>
                  <a:pt x="22371" y="11292"/>
                  <a:pt x="23084" y="11385"/>
                  <a:pt x="23286" y="11409"/>
                </a:cubicBezTo>
                <a:cubicBezTo>
                  <a:pt x="23612" y="11451"/>
                  <a:pt x="23923" y="11527"/>
                  <a:pt x="24267" y="11535"/>
                </a:cubicBezTo>
                <a:cubicBezTo>
                  <a:pt x="24627" y="11553"/>
                  <a:pt x="24845" y="11519"/>
                  <a:pt x="25248" y="11535"/>
                </a:cubicBezTo>
                <a:cubicBezTo>
                  <a:pt x="26615" y="11603"/>
                  <a:pt x="28242" y="11635"/>
                  <a:pt x="29331" y="11485"/>
                </a:cubicBezTo>
                <a:cubicBezTo>
                  <a:pt x="29692" y="11435"/>
                  <a:pt x="30044" y="11351"/>
                  <a:pt x="30388" y="11301"/>
                </a:cubicBezTo>
                <a:cubicBezTo>
                  <a:pt x="30782" y="11251"/>
                  <a:pt x="31167" y="11242"/>
                  <a:pt x="31469" y="11150"/>
                </a:cubicBezTo>
                <a:cubicBezTo>
                  <a:pt x="31487" y="11142"/>
                  <a:pt x="31545" y="11083"/>
                  <a:pt x="31629" y="11050"/>
                </a:cubicBezTo>
                <a:cubicBezTo>
                  <a:pt x="31587" y="11066"/>
                  <a:pt x="31855" y="11050"/>
                  <a:pt x="31781" y="10966"/>
                </a:cubicBezTo>
              </a:path>
            </a:pathLst>
          </a:custGeom>
          <a:solidFill>
            <a:schemeClr val="accent1"/>
          </a:solidFill>
          <a:ln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965199" y="4243717"/>
            <a:ext cx="4503271" cy="4991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965199" y="5043183"/>
            <a:ext cx="4503271" cy="1177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Versatile Applications. Python is used in web development, data science, AI, scripting, and automation. Its broad usability makes it a valuable skill for any programmer.</a:t>
            </a:r>
            <a:endParaRPr lang="en-US" sz="1100"/>
          </a:p>
        </p:txBody>
      </p:sp>
      <p:cxnSp>
        <p:nvCxnSpPr>
          <p:cNvPr id="6" name="Connector 6"/>
          <p:cNvCxnSpPr/>
          <p:nvPr/>
        </p:nvCxnSpPr>
        <p:spPr>
          <a:xfrm>
            <a:off x="1060863" y="4817550"/>
            <a:ext cx="4222376" cy="0"/>
          </a:xfrm>
          <a:prstGeom prst="line">
            <a:avLst/>
          </a:prstGeom>
          <a:ln w="3175" cap="rnd">
            <a:solidFill>
              <a:schemeClr val="accent1"/>
            </a:solidFill>
          </a:ln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Community and Resources</a:t>
            </a:r>
          </a:p>
        </p:txBody>
      </p:sp>
      <p:sp>
        <p:nvSpPr>
          <p:cNvPr id="3" name="Freeform 3"/>
          <p:cNvSpPr/>
          <p:nvPr/>
        </p:nvSpPr>
        <p:spPr>
          <a:xfrm>
            <a:off x="10756456" y="5153682"/>
            <a:ext cx="306387" cy="247432"/>
          </a:xfrm>
          <a:custGeom>
            <a:avLst/>
            <a:gdLst/>
            <a:ahLst/>
            <a:cxnLst/>
            <a:rect l="l" t="t" r="r" b="b"/>
            <a:pathLst>
              <a:path w="160" h="128">
                <a:moveTo>
                  <a:pt x="159" y="66"/>
                </a:moveTo>
                <a:cubicBezTo>
                  <a:pt x="98" y="127"/>
                  <a:pt x="98" y="127"/>
                  <a:pt x="98" y="127"/>
                </a:cubicBezTo>
                <a:cubicBezTo>
                  <a:pt x="97" y="128"/>
                  <a:pt x="97" y="128"/>
                  <a:pt x="96" y="128"/>
                </a:cubicBezTo>
                <a:cubicBezTo>
                  <a:pt x="95" y="128"/>
                  <a:pt x="95" y="128"/>
                  <a:pt x="94" y="127"/>
                </a:cubicBezTo>
                <a:cubicBezTo>
                  <a:pt x="93" y="126"/>
                  <a:pt x="93" y="125"/>
                  <a:pt x="94" y="124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63"/>
                  <a:pt x="1" y="61"/>
                  <a:pt x="2" y="61"/>
                </a:cubicBezTo>
                <a:cubicBezTo>
                  <a:pt x="152" y="61"/>
                  <a:pt x="152" y="61"/>
                  <a:pt x="152" y="61"/>
                </a:cubicBezTo>
                <a:cubicBezTo>
                  <a:pt x="94" y="4"/>
                  <a:pt x="94" y="4"/>
                  <a:pt x="94" y="4"/>
                </a:cubicBezTo>
                <a:cubicBezTo>
                  <a:pt x="93" y="3"/>
                  <a:pt x="93" y="2"/>
                  <a:pt x="94" y="1"/>
                </a:cubicBezTo>
                <a:cubicBezTo>
                  <a:pt x="95" y="0"/>
                  <a:pt x="97" y="0"/>
                  <a:pt x="98" y="1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9" y="62"/>
                  <a:pt x="160" y="62"/>
                  <a:pt x="160" y="63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60" y="63"/>
                  <a:pt x="160" y="63"/>
                  <a:pt x="160" y="63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60" y="65"/>
                  <a:pt x="160" y="65"/>
                  <a:pt x="159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62500" lnSpcReduction="20000"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 flipH="1">
            <a:off x="6235957" y="1130300"/>
            <a:ext cx="5872878" cy="4800600"/>
          </a:xfrm>
          <a:custGeom>
            <a:avLst/>
            <a:gdLst/>
            <a:ahLst/>
            <a:cxnLst/>
            <a:rect l="l" t="t" r="r" b="b"/>
            <a:pathLst>
              <a:path w="5872878" h="4800600">
                <a:moveTo>
                  <a:pt x="4899657" y="2725315"/>
                </a:moveTo>
                <a:cubicBezTo>
                  <a:pt x="4362162" y="2725315"/>
                  <a:pt x="3926436" y="3161041"/>
                  <a:pt x="3926436" y="3698536"/>
                </a:cubicBezTo>
                <a:cubicBezTo>
                  <a:pt x="3926436" y="4236031"/>
                  <a:pt x="4362162" y="4671757"/>
                  <a:pt x="4899657" y="4671757"/>
                </a:cubicBezTo>
                <a:cubicBezTo>
                  <a:pt x="5437152" y="4671757"/>
                  <a:pt x="5872878" y="4236031"/>
                  <a:pt x="5872878" y="3698536"/>
                </a:cubicBezTo>
                <a:cubicBezTo>
                  <a:pt x="5872878" y="3161041"/>
                  <a:pt x="5437152" y="2725315"/>
                  <a:pt x="4899657" y="2725315"/>
                </a:cubicBezTo>
                <a:close/>
                <a:moveTo>
                  <a:pt x="2400301" y="0"/>
                </a:moveTo>
                <a:cubicBezTo>
                  <a:pt x="1074651" y="0"/>
                  <a:pt x="0" y="1074651"/>
                  <a:pt x="0" y="2400300"/>
                </a:cubicBezTo>
                <a:cubicBezTo>
                  <a:pt x="0" y="3725949"/>
                  <a:pt x="1074651" y="4800600"/>
                  <a:pt x="2400301" y="4800600"/>
                </a:cubicBezTo>
                <a:cubicBezTo>
                  <a:pt x="2980273" y="4800600"/>
                  <a:pt x="3512202" y="4594905"/>
                  <a:pt x="3927115" y="4252488"/>
                </a:cubicBezTo>
                <a:lnTo>
                  <a:pt x="3943803" y="4237322"/>
                </a:lnTo>
                <a:lnTo>
                  <a:pt x="3884198" y="4127509"/>
                </a:lnTo>
                <a:cubicBezTo>
                  <a:pt x="3828431" y="3995660"/>
                  <a:pt x="3797593" y="3850699"/>
                  <a:pt x="3797593" y="3698536"/>
                </a:cubicBezTo>
                <a:cubicBezTo>
                  <a:pt x="3797593" y="3127924"/>
                  <a:pt x="4231255" y="2658599"/>
                  <a:pt x="4786977" y="2602162"/>
                </a:cubicBezTo>
                <a:lnTo>
                  <a:pt x="4790417" y="2601988"/>
                </a:lnTo>
                <a:lnTo>
                  <a:pt x="4800602" y="2400300"/>
                </a:lnTo>
                <a:cubicBezTo>
                  <a:pt x="4800602" y="1074651"/>
                  <a:pt x="3725951" y="0"/>
                  <a:pt x="2400301" y="0"/>
                </a:cubicBezTo>
                <a:close/>
              </a:path>
            </a:pathLst>
          </a:custGeom>
          <a:blipFill>
            <a:blip r:embed="rId2"/>
            <a:stretch>
              <a:fillRect l="-12999" t="62" r="-13357" b="-62"/>
            </a:stretch>
          </a:blipFill>
          <a:ln>
            <a:noFill/>
          </a:ln>
          <a:effectLst/>
        </p:spPr>
        <p:txBody>
          <a:bodyPr rot="0" vert="horz" wrap="square" lIns="91440" tIns="45720" rIns="91440" bIns="45720" anchor="t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767655" y="3312819"/>
            <a:ext cx="4366089" cy="15392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Large Community and Resources. A vast online community offers tutorials, forums, and libraries for Python users at all skill levels. The strong community ensures abundant support and resources for learners.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767656" y="2637343"/>
            <a:ext cx="436608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Basic Syntax and Variables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Comments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1897" y="5491276"/>
            <a:ext cx="12192000" cy="134690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74688" y="5315741"/>
            <a:ext cx="10845800" cy="831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grpSp>
        <p:nvGrpSpPr>
          <p:cNvPr id="5" name="Group 5"/>
          <p:cNvGrpSpPr/>
          <p:nvPr/>
        </p:nvGrpSpPr>
        <p:grpSpPr>
          <a:xfrm>
            <a:off x="3230251" y="1257063"/>
            <a:ext cx="5731438" cy="4257595"/>
            <a:chOff x="2683041" y="1231546"/>
            <a:chExt cx="6825918" cy="4941224"/>
          </a:xfrm>
        </p:grpSpPr>
        <p:sp>
          <p:nvSpPr>
            <p:cNvPr id="6" name="Freeform 6"/>
            <p:cNvSpPr/>
            <p:nvPr/>
          </p:nvSpPr>
          <p:spPr>
            <a:xfrm>
              <a:off x="5668255" y="2832270"/>
              <a:ext cx="749644" cy="749644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FFFFFF">
                <a:lumMod val="50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995782" y="4292651"/>
              <a:ext cx="2116642" cy="1880119"/>
            </a:xfrm>
            <a:custGeom>
              <a:avLst/>
              <a:gdLst/>
              <a:ahLst/>
              <a:cxnLst/>
              <a:rect l="l" t="t" r="r" b="b"/>
              <a:pathLst>
                <a:path w="2738183" h="1554487">
                  <a:moveTo>
                    <a:pt x="0" y="0"/>
                  </a:moveTo>
                  <a:lnTo>
                    <a:pt x="2738183" y="0"/>
                  </a:lnTo>
                  <a:lnTo>
                    <a:pt x="2510001" y="684546"/>
                  </a:lnTo>
                  <a:lnTo>
                    <a:pt x="2167728" y="684546"/>
                  </a:lnTo>
                  <a:lnTo>
                    <a:pt x="2078503" y="1554487"/>
                  </a:lnTo>
                  <a:lnTo>
                    <a:pt x="659680" y="1554487"/>
                  </a:lnTo>
                  <a:lnTo>
                    <a:pt x="570455" y="684546"/>
                  </a:lnTo>
                  <a:lnTo>
                    <a:pt x="228182" y="68454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262565" y="3626010"/>
              <a:ext cx="1587482" cy="573257"/>
            </a:xfrm>
            <a:custGeom>
              <a:avLst/>
              <a:gdLst/>
              <a:ahLst/>
              <a:cxnLst/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2683041" y="2024145"/>
              <a:ext cx="2908050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033602" y="1363716"/>
              <a:ext cx="2908050" cy="791548"/>
            </a:xfrm>
            <a:custGeom>
              <a:avLst/>
              <a:gdLst/>
              <a:ahLst/>
              <a:cxnLst/>
              <a:rect l="l" t="t" r="r" b="b"/>
              <a:pathLst>
                <a:path w="2908050" h="791548">
                  <a:moveTo>
                    <a:pt x="95545" y="0"/>
                  </a:moveTo>
                  <a:lnTo>
                    <a:pt x="2051457" y="0"/>
                  </a:lnTo>
                  <a:lnTo>
                    <a:pt x="2051462" y="1"/>
                  </a:lnTo>
                  <a:lnTo>
                    <a:pt x="2812505" y="1"/>
                  </a:lnTo>
                  <a:cubicBezTo>
                    <a:pt x="2865273" y="1"/>
                    <a:pt x="2908050" y="42778"/>
                    <a:pt x="2908050" y="95546"/>
                  </a:cubicBezTo>
                  <a:lnTo>
                    <a:pt x="2908050" y="477713"/>
                  </a:lnTo>
                  <a:cubicBezTo>
                    <a:pt x="2908050" y="530481"/>
                    <a:pt x="2865273" y="573258"/>
                    <a:pt x="2812505" y="573258"/>
                  </a:cubicBezTo>
                  <a:lnTo>
                    <a:pt x="413172" y="573258"/>
                  </a:lnTo>
                  <a:lnTo>
                    <a:pt x="189353" y="791548"/>
                  </a:lnTo>
                  <a:lnTo>
                    <a:pt x="189353" y="573258"/>
                  </a:lnTo>
                  <a:lnTo>
                    <a:pt x="95545" y="573258"/>
                  </a:lnTo>
                  <a:cubicBezTo>
                    <a:pt x="42777" y="573258"/>
                    <a:pt x="0" y="530481"/>
                    <a:pt x="0" y="477713"/>
                  </a:cubicBezTo>
                  <a:lnTo>
                    <a:pt x="0" y="477712"/>
                  </a:lnTo>
                  <a:lnTo>
                    <a:pt x="0" y="95546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600909" y="2145006"/>
              <a:ext cx="2908050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1360539" y="0"/>
                  </a:lnTo>
                  <a:lnTo>
                    <a:pt x="1380436" y="4017"/>
                  </a:lnTo>
                  <a:lnTo>
                    <a:pt x="2812505" y="4017"/>
                  </a:lnTo>
                  <a:cubicBezTo>
                    <a:pt x="2865273" y="4017"/>
                    <a:pt x="2908050" y="46794"/>
                    <a:pt x="2908050" y="99562"/>
                  </a:cubicBezTo>
                  <a:lnTo>
                    <a:pt x="2908050" y="481729"/>
                  </a:lnTo>
                  <a:cubicBezTo>
                    <a:pt x="2908050" y="534497"/>
                    <a:pt x="2865273" y="577274"/>
                    <a:pt x="2812505" y="577274"/>
                  </a:cubicBezTo>
                  <a:lnTo>
                    <a:pt x="410133" y="577274"/>
                  </a:lnTo>
                  <a:lnTo>
                    <a:pt x="189353" y="792599"/>
                  </a:lnTo>
                  <a:lnTo>
                    <a:pt x="189353" y="577274"/>
                  </a:lnTo>
                  <a:lnTo>
                    <a:pt x="95545" y="577274"/>
                  </a:lnTo>
                  <a:cubicBezTo>
                    <a:pt x="42777" y="577274"/>
                    <a:pt x="0" y="534497"/>
                    <a:pt x="0" y="481729"/>
                  </a:cubicBezTo>
                  <a:lnTo>
                    <a:pt x="0" y="477712"/>
                  </a:lnTo>
                  <a:lnTo>
                    <a:pt x="0" y="99562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990500" y="2961099"/>
              <a:ext cx="1692191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FFFFFF">
                <a:alpha val="75000"/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797301" y="1231546"/>
              <a:ext cx="2015046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FFFFFF">
                <a:alpha val="61000"/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8007" y="2857689"/>
            <a:ext cx="4140063" cy="33855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Single-Line Comments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188007" y="3383306"/>
            <a:ext cx="4140063" cy="1023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Use `#` to add explanatory notes to your code, enhancing readability. This is crucial for documentation and understanding code logic.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61351" y="2852537"/>
            <a:ext cx="4140061" cy="33855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Multi-Line Comments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7861351" y="3374401"/>
            <a:ext cx="4140060" cy="1023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Enclose comments in triple quotes (`'''Comment'''` or `"""Comment"""`) to explain complex sections of code. Useful for extended documentation within the script.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20033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Variables</a:t>
            </a:r>
          </a:p>
        </p:txBody>
      </p:sp>
      <p:sp>
        <p:nvSpPr>
          <p:cNvPr id="3" name="Freeform 3"/>
          <p:cNvSpPr/>
          <p:nvPr/>
        </p:nvSpPr>
        <p:spPr>
          <a:xfrm>
            <a:off x="4340311" y="1649156"/>
            <a:ext cx="3118544" cy="1778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0" y="9674"/>
                  <a:pt x="5515" y="0"/>
                  <a:pt x="12314" y="0"/>
                </a:cubicBezTo>
                <a:cubicBezTo>
                  <a:pt x="16025" y="0"/>
                  <a:pt x="19354" y="2885"/>
                  <a:pt x="21600" y="742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7371819" y="2178691"/>
            <a:ext cx="182652" cy="188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396" y="0"/>
                </a:moveTo>
                <a:lnTo>
                  <a:pt x="0" y="14306"/>
                </a:lnTo>
                <a:lnTo>
                  <a:pt x="21600" y="21600"/>
                </a:lnTo>
                <a:lnTo>
                  <a:pt x="17396" y="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774686" y="3323353"/>
            <a:ext cx="2277715" cy="1424581"/>
          </a:xfrm>
          <a:custGeom>
            <a:avLst/>
            <a:gdLst/>
            <a:ahLst/>
            <a:cxnLst/>
            <a:rect l="l" t="t" r="r" b="b"/>
            <a:pathLst>
              <a:path w="21407" h="19790" extrusionOk="0">
                <a:moveTo>
                  <a:pt x="21407" y="14360"/>
                </a:moveTo>
                <a:cubicBezTo>
                  <a:pt x="16510" y="21600"/>
                  <a:pt x="8567" y="21600"/>
                  <a:pt x="3670" y="14360"/>
                </a:cubicBezTo>
                <a:cubicBezTo>
                  <a:pt x="1004" y="10418"/>
                  <a:pt x="-193" y="5149"/>
                  <a:pt x="25" y="0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956795" y="4267818"/>
            <a:ext cx="188760" cy="1827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494"/>
                </a:moveTo>
                <a:lnTo>
                  <a:pt x="14306" y="21600"/>
                </a:lnTo>
                <a:lnTo>
                  <a:pt x="21600" y="0"/>
                </a:lnTo>
                <a:lnTo>
                  <a:pt x="0" y="4494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3451632" y="2541564"/>
            <a:ext cx="1777358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Assigning Variables</a:t>
            </a:r>
          </a:p>
        </p:txBody>
      </p:sp>
      <p:sp>
        <p:nvSpPr>
          <p:cNvPr id="8" name="Freeform 8"/>
          <p:cNvSpPr/>
          <p:nvPr/>
        </p:nvSpPr>
        <p:spPr>
          <a:xfrm>
            <a:off x="5164642" y="2081398"/>
            <a:ext cx="2279817" cy="1360031"/>
          </a:xfrm>
          <a:custGeom>
            <a:avLst/>
            <a:gdLst/>
            <a:ahLst/>
            <a:cxnLst/>
            <a:rect l="l" t="t" r="r" b="b"/>
            <a:pathLst>
              <a:path w="21547" h="19713" extrusionOk="0">
                <a:moveTo>
                  <a:pt x="0" y="5663"/>
                </a:moveTo>
                <a:cubicBezTo>
                  <a:pt x="4928" y="-1887"/>
                  <a:pt x="12922" y="-1887"/>
                  <a:pt x="17849" y="5663"/>
                </a:cubicBezTo>
                <a:cubicBezTo>
                  <a:pt x="20368" y="9521"/>
                  <a:pt x="21600" y="14638"/>
                  <a:pt x="21545" y="1971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5094756" y="2370059"/>
            <a:ext cx="185140" cy="185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878"/>
                </a:moveTo>
                <a:lnTo>
                  <a:pt x="5722" y="0"/>
                </a:lnTo>
                <a:lnTo>
                  <a:pt x="0" y="21600"/>
                </a:lnTo>
                <a:lnTo>
                  <a:pt x="21600" y="15878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835210" y="3427757"/>
            <a:ext cx="3063547" cy="17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cubicBezTo>
                  <a:pt x="21600" y="11941"/>
                  <a:pt x="15986" y="21600"/>
                  <a:pt x="9044" y="21600"/>
                </a:cubicBezTo>
                <a:cubicBezTo>
                  <a:pt x="5492" y="21600"/>
                  <a:pt x="2266" y="19036"/>
                  <a:pt x="0" y="14927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4780300" y="4609429"/>
            <a:ext cx="186339" cy="1850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826" y="21600"/>
                </a:moveTo>
                <a:lnTo>
                  <a:pt x="21600" y="5722"/>
                </a:lnTo>
                <a:lnTo>
                  <a:pt x="0" y="0"/>
                </a:lnTo>
                <a:lnTo>
                  <a:pt x="5826" y="2160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7010077" y="2541564"/>
            <a:ext cx="1774873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Variable Naming Rules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020086" y="3427756"/>
            <a:ext cx="524504" cy="524504"/>
            <a:chOff x="6280764" y="3249404"/>
            <a:chExt cx="725076" cy="725076"/>
          </a:xfrm>
        </p:grpSpPr>
        <p:sp>
          <p:nvSpPr>
            <p:cNvPr id="14" name="AutoShape 14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rgbClr val="FFFFFF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477469" y="3429853"/>
              <a:ext cx="331665" cy="364178"/>
            </a:xfrm>
            <a:custGeom>
              <a:avLst/>
              <a:gdLst/>
              <a:ahLst/>
              <a:cxnLst/>
              <a:rect l="l" t="t" r="r" b="b"/>
              <a:pathLst>
                <a:path w="554291" h="608626">
                  <a:moveTo>
                    <a:pt x="456672" y="415857"/>
                  </a:moveTo>
                  <a:cubicBezTo>
                    <a:pt x="461878" y="415857"/>
                    <a:pt x="467099" y="417848"/>
                    <a:pt x="471089" y="421830"/>
                  </a:cubicBezTo>
                  <a:cubicBezTo>
                    <a:pt x="479068" y="429793"/>
                    <a:pt x="479068" y="442676"/>
                    <a:pt x="471089" y="450522"/>
                  </a:cubicBezTo>
                  <a:lnTo>
                    <a:pt x="413830" y="507673"/>
                  </a:lnTo>
                  <a:cubicBezTo>
                    <a:pt x="409841" y="511654"/>
                    <a:pt x="404678" y="513645"/>
                    <a:pt x="399398" y="513645"/>
                  </a:cubicBezTo>
                  <a:cubicBezTo>
                    <a:pt x="394235" y="513645"/>
                    <a:pt x="389072" y="511654"/>
                    <a:pt x="385083" y="507673"/>
                  </a:cubicBezTo>
                  <a:lnTo>
                    <a:pt x="346128" y="468792"/>
                  </a:lnTo>
                  <a:cubicBezTo>
                    <a:pt x="338149" y="460945"/>
                    <a:pt x="338149" y="448063"/>
                    <a:pt x="346128" y="440099"/>
                  </a:cubicBezTo>
                  <a:cubicBezTo>
                    <a:pt x="354107" y="432136"/>
                    <a:pt x="367013" y="432136"/>
                    <a:pt x="374875" y="440099"/>
                  </a:cubicBezTo>
                  <a:lnTo>
                    <a:pt x="399398" y="464576"/>
                  </a:lnTo>
                  <a:lnTo>
                    <a:pt x="442342" y="421830"/>
                  </a:lnTo>
                  <a:cubicBezTo>
                    <a:pt x="446273" y="417848"/>
                    <a:pt x="451465" y="415857"/>
                    <a:pt x="456672" y="415857"/>
                  </a:cubicBezTo>
                  <a:close/>
                  <a:moveTo>
                    <a:pt x="407270" y="358184"/>
                  </a:moveTo>
                  <a:cubicBezTo>
                    <a:pt x="348837" y="358184"/>
                    <a:pt x="301434" y="405508"/>
                    <a:pt x="301434" y="463844"/>
                  </a:cubicBezTo>
                  <a:cubicBezTo>
                    <a:pt x="301434" y="522295"/>
                    <a:pt x="348837" y="569619"/>
                    <a:pt x="407270" y="569619"/>
                  </a:cubicBezTo>
                  <a:cubicBezTo>
                    <a:pt x="465703" y="569619"/>
                    <a:pt x="513106" y="522295"/>
                    <a:pt x="513106" y="463844"/>
                  </a:cubicBezTo>
                  <a:cubicBezTo>
                    <a:pt x="513106" y="405508"/>
                    <a:pt x="465703" y="358184"/>
                    <a:pt x="407270" y="358184"/>
                  </a:cubicBezTo>
                  <a:close/>
                  <a:moveTo>
                    <a:pt x="316218" y="170998"/>
                  </a:moveTo>
                  <a:cubicBezTo>
                    <a:pt x="301317" y="170998"/>
                    <a:pt x="289231" y="183063"/>
                    <a:pt x="289231" y="197939"/>
                  </a:cubicBezTo>
                  <a:cubicBezTo>
                    <a:pt x="289231" y="212816"/>
                    <a:pt x="301317" y="224881"/>
                    <a:pt x="316218" y="224881"/>
                  </a:cubicBezTo>
                  <a:cubicBezTo>
                    <a:pt x="331002" y="224881"/>
                    <a:pt x="343205" y="212816"/>
                    <a:pt x="343205" y="197939"/>
                  </a:cubicBezTo>
                  <a:cubicBezTo>
                    <a:pt x="343205" y="183063"/>
                    <a:pt x="331002" y="170998"/>
                    <a:pt x="316218" y="170998"/>
                  </a:cubicBezTo>
                  <a:close/>
                  <a:moveTo>
                    <a:pt x="111586" y="170998"/>
                  </a:moveTo>
                  <a:cubicBezTo>
                    <a:pt x="96801" y="170998"/>
                    <a:pt x="84599" y="183063"/>
                    <a:pt x="84599" y="197939"/>
                  </a:cubicBezTo>
                  <a:cubicBezTo>
                    <a:pt x="84599" y="212816"/>
                    <a:pt x="96801" y="224881"/>
                    <a:pt x="111586" y="224881"/>
                  </a:cubicBezTo>
                  <a:cubicBezTo>
                    <a:pt x="126487" y="224881"/>
                    <a:pt x="138573" y="212816"/>
                    <a:pt x="138573" y="197939"/>
                  </a:cubicBezTo>
                  <a:cubicBezTo>
                    <a:pt x="138573" y="183063"/>
                    <a:pt x="126487" y="170998"/>
                    <a:pt x="111586" y="170998"/>
                  </a:cubicBezTo>
                  <a:close/>
                  <a:moveTo>
                    <a:pt x="9387" y="134568"/>
                  </a:moveTo>
                  <a:lnTo>
                    <a:pt x="418417" y="134568"/>
                  </a:lnTo>
                  <a:cubicBezTo>
                    <a:pt x="423580" y="134568"/>
                    <a:pt x="427804" y="138785"/>
                    <a:pt x="427804" y="143939"/>
                  </a:cubicBezTo>
                  <a:lnTo>
                    <a:pt x="427804" y="320349"/>
                  </a:lnTo>
                  <a:cubicBezTo>
                    <a:pt x="499026" y="329486"/>
                    <a:pt x="554291" y="390397"/>
                    <a:pt x="554291" y="463844"/>
                  </a:cubicBezTo>
                  <a:cubicBezTo>
                    <a:pt x="554291" y="543732"/>
                    <a:pt x="489287" y="608626"/>
                    <a:pt x="409382" y="608626"/>
                  </a:cubicBezTo>
                  <a:cubicBezTo>
                    <a:pt x="357520" y="608626"/>
                    <a:pt x="311994" y="581333"/>
                    <a:pt x="286415" y="540452"/>
                  </a:cubicBezTo>
                  <a:lnTo>
                    <a:pt x="46934" y="540452"/>
                  </a:lnTo>
                  <a:cubicBezTo>
                    <a:pt x="21003" y="540452"/>
                    <a:pt x="0" y="519484"/>
                    <a:pt x="0" y="493597"/>
                  </a:cubicBezTo>
                  <a:lnTo>
                    <a:pt x="0" y="143939"/>
                  </a:lnTo>
                  <a:cubicBezTo>
                    <a:pt x="0" y="138785"/>
                    <a:pt x="4224" y="134568"/>
                    <a:pt x="9387" y="134568"/>
                  </a:cubicBezTo>
                  <a:close/>
                  <a:moveTo>
                    <a:pt x="211220" y="0"/>
                  </a:moveTo>
                  <a:lnTo>
                    <a:pt x="216618" y="0"/>
                  </a:lnTo>
                  <a:cubicBezTo>
                    <a:pt x="282099" y="0"/>
                    <a:pt x="335493" y="52948"/>
                    <a:pt x="335962" y="118197"/>
                  </a:cubicBezTo>
                  <a:lnTo>
                    <a:pt x="289022" y="118197"/>
                  </a:lnTo>
                  <a:cubicBezTo>
                    <a:pt x="288553" y="78837"/>
                    <a:pt x="256282" y="46857"/>
                    <a:pt x="216618" y="46857"/>
                  </a:cubicBezTo>
                  <a:lnTo>
                    <a:pt x="211220" y="46857"/>
                  </a:lnTo>
                  <a:cubicBezTo>
                    <a:pt x="171556" y="46857"/>
                    <a:pt x="139285" y="78837"/>
                    <a:pt x="138816" y="118197"/>
                  </a:cubicBezTo>
                  <a:lnTo>
                    <a:pt x="91876" y="118197"/>
                  </a:lnTo>
                  <a:cubicBezTo>
                    <a:pt x="92345" y="52948"/>
                    <a:pt x="145739" y="0"/>
                    <a:pt x="21122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22698" y="2555115"/>
            <a:ext cx="524504" cy="524504"/>
            <a:chOff x="6280764" y="3249404"/>
            <a:chExt cx="725076" cy="725076"/>
          </a:xfrm>
        </p:grpSpPr>
        <p:sp>
          <p:nvSpPr>
            <p:cNvPr id="17" name="AutoShape 17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2"/>
            </a:solidFill>
            <a:ln w="28575" cap="rnd">
              <a:solidFill>
                <a:srgbClr val="FFFFFF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536560" y="3429853"/>
              <a:ext cx="213483" cy="364178"/>
            </a:xfrm>
            <a:custGeom>
              <a:avLst/>
              <a:gdLst/>
              <a:ahLst/>
              <a:cxnLst/>
              <a:rect l="l" t="t" r="r" b="b"/>
              <a:pathLst>
                <a:path w="356285" h="607780">
                  <a:moveTo>
                    <a:pt x="274579" y="202445"/>
                  </a:moveTo>
                  <a:lnTo>
                    <a:pt x="281133" y="205150"/>
                  </a:lnTo>
                  <a:lnTo>
                    <a:pt x="281133" y="223692"/>
                  </a:lnTo>
                  <a:lnTo>
                    <a:pt x="264127" y="223692"/>
                  </a:lnTo>
                  <a:lnTo>
                    <a:pt x="264127" y="206759"/>
                  </a:lnTo>
                  <a:close/>
                  <a:moveTo>
                    <a:pt x="83842" y="202445"/>
                  </a:moveTo>
                  <a:lnTo>
                    <a:pt x="92088" y="205848"/>
                  </a:lnTo>
                  <a:lnTo>
                    <a:pt x="92088" y="223692"/>
                  </a:lnTo>
                  <a:lnTo>
                    <a:pt x="75082" y="223692"/>
                  </a:lnTo>
                  <a:lnTo>
                    <a:pt x="75082" y="206077"/>
                  </a:lnTo>
                  <a:close/>
                  <a:moveTo>
                    <a:pt x="264127" y="165123"/>
                  </a:moveTo>
                  <a:lnTo>
                    <a:pt x="264127" y="206759"/>
                  </a:lnTo>
                  <a:lnTo>
                    <a:pt x="257512" y="209488"/>
                  </a:lnTo>
                  <a:cubicBezTo>
                    <a:pt x="253151" y="213843"/>
                    <a:pt x="250459" y="219864"/>
                    <a:pt x="250459" y="226529"/>
                  </a:cubicBezTo>
                  <a:cubicBezTo>
                    <a:pt x="250459" y="239771"/>
                    <a:pt x="261228" y="250613"/>
                    <a:pt x="274579" y="250613"/>
                  </a:cubicBezTo>
                  <a:cubicBezTo>
                    <a:pt x="287930" y="250613"/>
                    <a:pt x="298699" y="239771"/>
                    <a:pt x="298699" y="226529"/>
                  </a:cubicBezTo>
                  <a:cubicBezTo>
                    <a:pt x="298699" y="219864"/>
                    <a:pt x="296007" y="213843"/>
                    <a:pt x="291646" y="209488"/>
                  </a:cubicBezTo>
                  <a:lnTo>
                    <a:pt x="281133" y="205150"/>
                  </a:lnTo>
                  <a:lnTo>
                    <a:pt x="281133" y="165123"/>
                  </a:lnTo>
                  <a:close/>
                  <a:moveTo>
                    <a:pt x="75082" y="165123"/>
                  </a:moveTo>
                  <a:lnTo>
                    <a:pt x="75082" y="206077"/>
                  </a:lnTo>
                  <a:lnTo>
                    <a:pt x="66854" y="209488"/>
                  </a:lnTo>
                  <a:cubicBezTo>
                    <a:pt x="62504" y="213843"/>
                    <a:pt x="59811" y="219864"/>
                    <a:pt x="59811" y="226529"/>
                  </a:cubicBezTo>
                  <a:cubicBezTo>
                    <a:pt x="59811" y="239771"/>
                    <a:pt x="70581" y="250613"/>
                    <a:pt x="83842" y="250613"/>
                  </a:cubicBezTo>
                  <a:cubicBezTo>
                    <a:pt x="97193" y="250613"/>
                    <a:pt x="107962" y="239771"/>
                    <a:pt x="107962" y="226529"/>
                  </a:cubicBezTo>
                  <a:cubicBezTo>
                    <a:pt x="107962" y="219864"/>
                    <a:pt x="105270" y="213843"/>
                    <a:pt x="100909" y="209488"/>
                  </a:cubicBezTo>
                  <a:lnTo>
                    <a:pt x="92088" y="205848"/>
                  </a:lnTo>
                  <a:lnTo>
                    <a:pt x="92088" y="165123"/>
                  </a:lnTo>
                  <a:close/>
                  <a:moveTo>
                    <a:pt x="177831" y="23550"/>
                  </a:moveTo>
                  <a:cubicBezTo>
                    <a:pt x="131460" y="23550"/>
                    <a:pt x="93811" y="61231"/>
                    <a:pt x="93811" y="107532"/>
                  </a:cubicBezTo>
                  <a:lnTo>
                    <a:pt x="93811" y="136593"/>
                  </a:lnTo>
                  <a:lnTo>
                    <a:pt x="261940" y="136593"/>
                  </a:lnTo>
                  <a:lnTo>
                    <a:pt x="261940" y="107532"/>
                  </a:lnTo>
                  <a:cubicBezTo>
                    <a:pt x="261940" y="61231"/>
                    <a:pt x="224202" y="23550"/>
                    <a:pt x="177831" y="23550"/>
                  </a:cubicBezTo>
                  <a:close/>
                  <a:moveTo>
                    <a:pt x="177831" y="0"/>
                  </a:moveTo>
                  <a:cubicBezTo>
                    <a:pt x="237197" y="0"/>
                    <a:pt x="285526" y="48256"/>
                    <a:pt x="285526" y="107532"/>
                  </a:cubicBezTo>
                  <a:lnTo>
                    <a:pt x="285526" y="136681"/>
                  </a:lnTo>
                  <a:lnTo>
                    <a:pt x="344536" y="136681"/>
                  </a:lnTo>
                  <a:cubicBezTo>
                    <a:pt x="351034" y="136681"/>
                    <a:pt x="356285" y="141925"/>
                    <a:pt x="356285" y="148412"/>
                  </a:cubicBezTo>
                  <a:lnTo>
                    <a:pt x="356285" y="596049"/>
                  </a:lnTo>
                  <a:cubicBezTo>
                    <a:pt x="356285" y="602537"/>
                    <a:pt x="351034" y="607780"/>
                    <a:pt x="344536" y="607780"/>
                  </a:cubicBezTo>
                  <a:lnTo>
                    <a:pt x="11838" y="607780"/>
                  </a:lnTo>
                  <a:cubicBezTo>
                    <a:pt x="5340" y="607780"/>
                    <a:pt x="0" y="602537"/>
                    <a:pt x="0" y="596049"/>
                  </a:cubicBezTo>
                  <a:lnTo>
                    <a:pt x="0" y="148412"/>
                  </a:lnTo>
                  <a:cubicBezTo>
                    <a:pt x="0" y="141925"/>
                    <a:pt x="5340" y="136681"/>
                    <a:pt x="11838" y="136681"/>
                  </a:cubicBezTo>
                  <a:lnTo>
                    <a:pt x="70225" y="136681"/>
                  </a:lnTo>
                  <a:lnTo>
                    <a:pt x="70225" y="107532"/>
                  </a:lnTo>
                  <a:cubicBezTo>
                    <a:pt x="70225" y="48256"/>
                    <a:pt x="118465" y="0"/>
                    <a:pt x="17783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7379" y="2555209"/>
            <a:ext cx="2836837" cy="174509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Use the `=` operator to assign values to variables (e.g., `x = 10`). Variables store data for later use in a Python program.</a:t>
            </a:r>
            <a:endParaRPr lang="en-US" sz="1100" dirty="0"/>
          </a:p>
        </p:txBody>
      </p:sp>
      <p:sp>
        <p:nvSpPr>
          <p:cNvPr id="20" name="TextBox 20"/>
          <p:cNvSpPr txBox="1"/>
          <p:nvPr/>
        </p:nvSpPr>
        <p:spPr>
          <a:xfrm>
            <a:off x="9171913" y="2549804"/>
            <a:ext cx="2842707" cy="174509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Start with a letter or underscore, contain only alphanumeric characters and underscores, and be case-sensitive. Clear naming improves code understanding.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694060" y="2149969"/>
            <a:ext cx="2781653" cy="2781653"/>
          </a:xfrm>
          <a:prstGeom prst="ellipse">
            <a:avLst/>
          </a:prstGeom>
          <a:gradFill>
            <a:gsLst>
              <a:gs pos="0">
                <a:srgbClr val="7E8AF1">
                  <a:lumMod val="60000"/>
                  <a:lumOff val="40000"/>
                </a:srgbClr>
              </a:gs>
              <a:gs pos="50000">
                <a:srgbClr val="7E8AF1"/>
              </a:gs>
            </a:gsLst>
            <a:lin ang="2700000"/>
          </a:gradFill>
          <a:ln>
            <a:noFill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pic>
        <p:nvPicPr>
          <p:cNvPr id="3" name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86" y="2628036"/>
            <a:ext cx="1903202" cy="1825521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flipH="1">
            <a:off x="263900" y="1306576"/>
            <a:ext cx="3608835" cy="4270342"/>
          </a:xfrm>
          <a:prstGeom prst="roundRect">
            <a:avLst>
              <a:gd name="adj" fmla="val 6200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TextBox 5"/>
          <p:cNvSpPr txBox="1"/>
          <p:nvPr/>
        </p:nvSpPr>
        <p:spPr>
          <a:xfrm flipH="1">
            <a:off x="373221" y="1562285"/>
            <a:ext cx="3350834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Dynamic Typing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 flipH="1">
            <a:off x="373223" y="2020386"/>
            <a:ext cx="3350836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Variable types are determined during runtime. This allows more flexible coding.</a:t>
            </a:r>
          </a:p>
        </p:txBody>
      </p:sp>
      <p:sp>
        <p:nvSpPr>
          <p:cNvPr id="7" name="TextBox 7"/>
          <p:cNvSpPr txBox="1"/>
          <p:nvPr/>
        </p:nvSpPr>
        <p:spPr>
          <a:xfrm flipH="1">
            <a:off x="3724060" y="3263841"/>
            <a:ext cx="720000" cy="720000"/>
          </a:xfrm>
          <a:prstGeom prst="ellipse">
            <a:avLst/>
          </a:prstGeom>
          <a:gradFill>
            <a:gsLst>
              <a:gs pos="0">
                <a:srgbClr val="5066E9">
                  <a:lumMod val="60000"/>
                  <a:lumOff val="40000"/>
                </a:srgbClr>
              </a:gs>
              <a:gs pos="50000">
                <a:srgbClr val="5066E9"/>
              </a:gs>
            </a:gsLst>
            <a:lin ang="2700000"/>
          </a:gradFill>
          <a:ln>
            <a:noFill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l">
              <a:defRPr/>
            </a:pPr>
            <a:r>
              <a:rPr lang="en-US" sz="2000" b="1" i="0" u="none" baseline="0">
                <a:solidFill>
                  <a:schemeClr val="l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8261523" y="1306576"/>
            <a:ext cx="3666577" cy="4270342"/>
          </a:xfrm>
          <a:prstGeom prst="roundRect">
            <a:avLst>
              <a:gd name="adj" fmla="val 6200"/>
            </a:avLst>
          </a:prstGeom>
          <a:solidFill>
            <a:schemeClr val="accent2">
              <a:alpha val="10000"/>
            </a:schemeClr>
          </a:solidFill>
          <a:ln>
            <a:noFill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381923" y="1562285"/>
            <a:ext cx="3436852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Strong Typing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8376385" y="2020386"/>
            <a:ext cx="3436852" cy="815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Python strictly enforces type rules, preventing operations on incompatible types, ensuring correctness.</a:t>
            </a:r>
          </a:p>
        </p:txBody>
      </p:sp>
      <p:sp>
        <p:nvSpPr>
          <p:cNvPr id="11" name="TextBox 11"/>
          <p:cNvSpPr txBox="1"/>
          <p:nvPr/>
        </p:nvSpPr>
        <p:spPr>
          <a:xfrm flipH="1">
            <a:off x="7661923" y="3180795"/>
            <a:ext cx="720000" cy="720000"/>
          </a:xfrm>
          <a:prstGeom prst="ellipse">
            <a:avLst/>
          </a:prstGeom>
          <a:gradFill>
            <a:gsLst>
              <a:gs pos="0">
                <a:srgbClr val="7E8AF1">
                  <a:lumMod val="60000"/>
                  <a:lumOff val="40000"/>
                </a:srgbClr>
              </a:gs>
              <a:gs pos="50000">
                <a:srgbClr val="7E8AF1"/>
              </a:gs>
            </a:gsLst>
            <a:lin ang="2700000"/>
          </a:gradFill>
          <a:ln>
            <a:noFill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chemeClr val="l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20033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Dynamic and Strong Typing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Data Types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Numeric Types: Integers and Floats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07978" y="2040172"/>
            <a:ext cx="3174454" cy="3061558"/>
            <a:chOff x="4090102" y="1418582"/>
            <a:chExt cx="4011796" cy="4020836"/>
          </a:xfrm>
        </p:grpSpPr>
        <p:grpSp>
          <p:nvGrpSpPr>
            <p:cNvPr id="4" name="Group 4"/>
            <p:cNvGrpSpPr/>
            <p:nvPr/>
          </p:nvGrpSpPr>
          <p:grpSpPr>
            <a:xfrm>
              <a:off x="4090102" y="1418582"/>
              <a:ext cx="4011796" cy="4020836"/>
              <a:chOff x="4090102" y="1418582"/>
              <a:chExt cx="4011796" cy="402083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6096000" y="1418582"/>
                <a:ext cx="984303" cy="83513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7"/>
                      <a:pt x="12" y="115"/>
                      <a:pt x="18" y="111"/>
                    </a:cubicBezTo>
                    <a:cubicBezTo>
                      <a:pt x="23" y="107"/>
                      <a:pt x="31" y="101"/>
                      <a:pt x="41" y="101"/>
                    </a:cubicBezTo>
                    <a:cubicBezTo>
                      <a:pt x="50" y="101"/>
                      <a:pt x="59" y="103"/>
                      <a:pt x="67" y="110"/>
                    </a:cubicBezTo>
                    <a:cubicBezTo>
                      <a:pt x="74" y="116"/>
                      <a:pt x="79" y="127"/>
                      <a:pt x="80" y="139"/>
                    </a:cubicBezTo>
                    <a:cubicBezTo>
                      <a:pt x="80" y="152"/>
                      <a:pt x="74" y="164"/>
                      <a:pt x="67" y="170"/>
                    </a:cubicBezTo>
                    <a:cubicBezTo>
                      <a:pt x="59" y="176"/>
                      <a:pt x="50" y="178"/>
                      <a:pt x="41" y="178"/>
                    </a:cubicBezTo>
                    <a:cubicBezTo>
                      <a:pt x="31" y="178"/>
                      <a:pt x="23" y="173"/>
                      <a:pt x="18" y="169"/>
                    </a:cubicBezTo>
                    <a:cubicBezTo>
                      <a:pt x="12" y="165"/>
                      <a:pt x="12" y="164"/>
                      <a:pt x="11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96" y="291"/>
                      <a:pt x="187" y="315"/>
                      <a:pt x="266" y="356"/>
                    </a:cubicBezTo>
                    <a:cubicBezTo>
                      <a:pt x="336" y="234"/>
                      <a:pt x="336" y="234"/>
                      <a:pt x="336" y="234"/>
                    </a:cubicBezTo>
                    <a:cubicBezTo>
                      <a:pt x="363" y="249"/>
                      <a:pt x="363" y="249"/>
                      <a:pt x="363" y="249"/>
                    </a:cubicBezTo>
                    <a:cubicBezTo>
                      <a:pt x="369" y="253"/>
                      <a:pt x="371" y="259"/>
                      <a:pt x="373" y="264"/>
                    </a:cubicBezTo>
                    <a:cubicBezTo>
                      <a:pt x="376" y="269"/>
                      <a:pt x="378" y="273"/>
                      <a:pt x="383" y="276"/>
                    </a:cubicBezTo>
                    <a:cubicBezTo>
                      <a:pt x="387" y="279"/>
                      <a:pt x="392" y="280"/>
                      <a:pt x="397" y="280"/>
                    </a:cubicBezTo>
                    <a:cubicBezTo>
                      <a:pt x="398" y="280"/>
                      <a:pt x="399" y="280"/>
                      <a:pt x="400" y="280"/>
                    </a:cubicBezTo>
                    <a:cubicBezTo>
                      <a:pt x="405" y="279"/>
                      <a:pt x="410" y="277"/>
                      <a:pt x="415" y="268"/>
                    </a:cubicBezTo>
                    <a:cubicBezTo>
                      <a:pt x="419" y="259"/>
                      <a:pt x="419" y="253"/>
                      <a:pt x="417" y="249"/>
                    </a:cubicBezTo>
                    <a:cubicBezTo>
                      <a:pt x="416" y="244"/>
                      <a:pt x="411" y="239"/>
                      <a:pt x="406" y="236"/>
                    </a:cubicBezTo>
                    <a:cubicBezTo>
                      <a:pt x="403" y="234"/>
                      <a:pt x="400" y="234"/>
                      <a:pt x="397" y="234"/>
                    </a:cubicBezTo>
                    <a:cubicBezTo>
                      <a:pt x="395" y="234"/>
                      <a:pt x="393" y="234"/>
                      <a:pt x="390" y="234"/>
                    </a:cubicBezTo>
                    <a:cubicBezTo>
                      <a:pt x="387" y="235"/>
                      <a:pt x="383" y="236"/>
                      <a:pt x="380" y="236"/>
                    </a:cubicBezTo>
                    <a:cubicBezTo>
                      <a:pt x="377" y="236"/>
                      <a:pt x="374" y="235"/>
                      <a:pt x="371" y="234"/>
                    </a:cubicBezTo>
                    <a:cubicBezTo>
                      <a:pt x="371" y="234"/>
                      <a:pt x="371" y="234"/>
                      <a:pt x="371" y="234"/>
                    </a:cubicBezTo>
                    <a:cubicBezTo>
                      <a:pt x="345" y="219"/>
                      <a:pt x="345" y="219"/>
                      <a:pt x="345" y="219"/>
                    </a:cubicBezTo>
                    <a:cubicBezTo>
                      <a:pt x="410" y="106"/>
                      <a:pt x="410" y="106"/>
                      <a:pt x="410" y="106"/>
                    </a:cubicBezTo>
                    <a:cubicBezTo>
                      <a:pt x="288" y="39"/>
                      <a:pt x="148" y="0"/>
                      <a:pt x="0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5090226" y="1420842"/>
                <a:ext cx="1158336" cy="85660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65">
                    <a:moveTo>
                      <a:pt x="407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259" y="3"/>
                      <a:pt x="120" y="45"/>
                      <a:pt x="0" y="116"/>
                    </a:cubicBezTo>
                    <a:cubicBezTo>
                      <a:pt x="58" y="215"/>
                      <a:pt x="58" y="215"/>
                      <a:pt x="58" y="215"/>
                    </a:cubicBezTo>
                    <a:cubicBezTo>
                      <a:pt x="66" y="211"/>
                      <a:pt x="66" y="211"/>
                      <a:pt x="66" y="211"/>
                    </a:cubicBezTo>
                    <a:cubicBezTo>
                      <a:pt x="67" y="210"/>
                      <a:pt x="67" y="208"/>
                      <a:pt x="70" y="201"/>
                    </a:cubicBezTo>
                    <a:cubicBezTo>
                      <a:pt x="73" y="195"/>
                      <a:pt x="77" y="186"/>
                      <a:pt x="86" y="181"/>
                    </a:cubicBezTo>
                    <a:cubicBezTo>
                      <a:pt x="92" y="178"/>
                      <a:pt x="99" y="175"/>
                      <a:pt x="107" y="175"/>
                    </a:cubicBezTo>
                    <a:cubicBezTo>
                      <a:pt x="109" y="175"/>
                      <a:pt x="111" y="175"/>
                      <a:pt x="112" y="175"/>
                    </a:cubicBezTo>
                    <a:cubicBezTo>
                      <a:pt x="122" y="177"/>
                      <a:pt x="132" y="184"/>
                      <a:pt x="138" y="195"/>
                    </a:cubicBezTo>
                    <a:cubicBezTo>
                      <a:pt x="145" y="206"/>
                      <a:pt x="146" y="218"/>
                      <a:pt x="142" y="227"/>
                    </a:cubicBezTo>
                    <a:cubicBezTo>
                      <a:pt x="139" y="237"/>
                      <a:pt x="131" y="243"/>
                      <a:pt x="124" y="247"/>
                    </a:cubicBezTo>
                    <a:cubicBezTo>
                      <a:pt x="118" y="251"/>
                      <a:pt x="111" y="252"/>
                      <a:pt x="106" y="252"/>
                    </a:cubicBezTo>
                    <a:cubicBezTo>
                      <a:pt x="104" y="252"/>
                      <a:pt x="102" y="252"/>
                      <a:pt x="100" y="251"/>
                    </a:cubicBezTo>
                    <a:cubicBezTo>
                      <a:pt x="95" y="251"/>
                      <a:pt x="93" y="251"/>
                      <a:pt x="92" y="251"/>
                    </a:cubicBezTo>
                    <a:cubicBezTo>
                      <a:pt x="92" y="251"/>
                      <a:pt x="91" y="251"/>
                      <a:pt x="91" y="251"/>
                    </a:cubicBezTo>
                    <a:cubicBezTo>
                      <a:pt x="81" y="257"/>
                      <a:pt x="81" y="257"/>
                      <a:pt x="81" y="257"/>
                    </a:cubicBezTo>
                    <a:cubicBezTo>
                      <a:pt x="144" y="365"/>
                      <a:pt x="144" y="365"/>
                      <a:pt x="144" y="365"/>
                    </a:cubicBezTo>
                    <a:cubicBezTo>
                      <a:pt x="222" y="320"/>
                      <a:pt x="311" y="294"/>
                      <a:pt x="407" y="291"/>
                    </a:cubicBezTo>
                    <a:cubicBezTo>
                      <a:pt x="407" y="148"/>
                      <a:pt x="407" y="148"/>
                      <a:pt x="407" y="148"/>
                    </a:cubicBezTo>
                    <a:cubicBezTo>
                      <a:pt x="439" y="148"/>
                      <a:pt x="439" y="148"/>
                      <a:pt x="439" y="148"/>
                    </a:cubicBezTo>
                    <a:cubicBezTo>
                      <a:pt x="446" y="148"/>
                      <a:pt x="451" y="153"/>
                      <a:pt x="455" y="156"/>
                    </a:cubicBezTo>
                    <a:cubicBezTo>
                      <a:pt x="459" y="159"/>
                      <a:pt x="463" y="162"/>
                      <a:pt x="469" y="162"/>
                    </a:cubicBezTo>
                    <a:cubicBezTo>
                      <a:pt x="475" y="162"/>
                      <a:pt x="481" y="160"/>
                      <a:pt x="486" y="157"/>
                    </a:cubicBezTo>
                    <a:cubicBezTo>
                      <a:pt x="490" y="153"/>
                      <a:pt x="493" y="148"/>
                      <a:pt x="492" y="139"/>
                    </a:cubicBezTo>
                    <a:cubicBezTo>
                      <a:pt x="492" y="129"/>
                      <a:pt x="489" y="124"/>
                      <a:pt x="485" y="120"/>
                    </a:cubicBezTo>
                    <a:cubicBezTo>
                      <a:pt x="481" y="117"/>
                      <a:pt x="475" y="116"/>
                      <a:pt x="469" y="116"/>
                    </a:cubicBezTo>
                    <a:cubicBezTo>
                      <a:pt x="463" y="116"/>
                      <a:pt x="459" y="118"/>
                      <a:pt x="455" y="122"/>
                    </a:cubicBezTo>
                    <a:cubicBezTo>
                      <a:pt x="451" y="125"/>
                      <a:pt x="446" y="130"/>
                      <a:pt x="438" y="131"/>
                    </a:cubicBezTo>
                    <a:cubicBezTo>
                      <a:pt x="438" y="131"/>
                      <a:pt x="438" y="131"/>
                      <a:pt x="438" y="131"/>
                    </a:cubicBezTo>
                    <a:cubicBezTo>
                      <a:pt x="407" y="131"/>
                      <a:pt x="407" y="131"/>
                      <a:pt x="407" y="131"/>
                    </a:cubicBezTo>
                    <a:cubicBezTo>
                      <a:pt x="407" y="0"/>
                      <a:pt x="407" y="0"/>
                      <a:pt x="40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6760489" y="1690932"/>
                <a:ext cx="1047587" cy="1036286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42">
                    <a:moveTo>
                      <a:pt x="144" y="0"/>
                    </a:moveTo>
                    <a:cubicBezTo>
                      <a:pt x="87" y="100"/>
                      <a:pt x="87" y="100"/>
                      <a:pt x="87" y="100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5" y="105"/>
                      <a:pt x="96" y="105"/>
                      <a:pt x="96" y="105"/>
                    </a:cubicBezTo>
                    <a:cubicBezTo>
                      <a:pt x="98" y="105"/>
                      <a:pt x="100" y="104"/>
                      <a:pt x="105" y="104"/>
                    </a:cubicBezTo>
                    <a:cubicBezTo>
                      <a:pt x="108" y="103"/>
                      <a:pt x="110" y="103"/>
                      <a:pt x="113" y="103"/>
                    </a:cubicBezTo>
                    <a:cubicBezTo>
                      <a:pt x="118" y="103"/>
                      <a:pt x="125" y="104"/>
                      <a:pt x="130" y="107"/>
                    </a:cubicBezTo>
                    <a:cubicBezTo>
                      <a:pt x="138" y="112"/>
                      <a:pt x="145" y="118"/>
                      <a:pt x="149" y="127"/>
                    </a:cubicBezTo>
                    <a:cubicBezTo>
                      <a:pt x="152" y="136"/>
                      <a:pt x="151" y="148"/>
                      <a:pt x="145" y="159"/>
                    </a:cubicBezTo>
                    <a:cubicBezTo>
                      <a:pt x="139" y="171"/>
                      <a:pt x="128" y="178"/>
                      <a:pt x="119" y="179"/>
                    </a:cubicBezTo>
                    <a:cubicBezTo>
                      <a:pt x="117" y="180"/>
                      <a:pt x="115" y="180"/>
                      <a:pt x="114" y="180"/>
                    </a:cubicBezTo>
                    <a:cubicBezTo>
                      <a:pt x="106" y="180"/>
                      <a:pt x="98" y="177"/>
                      <a:pt x="92" y="173"/>
                    </a:cubicBezTo>
                    <a:cubicBezTo>
                      <a:pt x="84" y="168"/>
                      <a:pt x="79" y="160"/>
                      <a:pt x="77" y="155"/>
                    </a:cubicBezTo>
                    <a:cubicBezTo>
                      <a:pt x="74" y="148"/>
                      <a:pt x="73" y="147"/>
                      <a:pt x="72" y="147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81" y="295"/>
                      <a:pt x="149" y="361"/>
                      <a:pt x="199" y="439"/>
                    </a:cubicBezTo>
                    <a:cubicBezTo>
                      <a:pt x="320" y="369"/>
                      <a:pt x="320" y="369"/>
                      <a:pt x="320" y="369"/>
                    </a:cubicBezTo>
                    <a:cubicBezTo>
                      <a:pt x="335" y="396"/>
                      <a:pt x="335" y="396"/>
                      <a:pt x="335" y="396"/>
                    </a:cubicBezTo>
                    <a:cubicBezTo>
                      <a:pt x="339" y="403"/>
                      <a:pt x="337" y="409"/>
                      <a:pt x="337" y="414"/>
                    </a:cubicBezTo>
                    <a:cubicBezTo>
                      <a:pt x="336" y="420"/>
                      <a:pt x="336" y="424"/>
                      <a:pt x="339" y="429"/>
                    </a:cubicBezTo>
                    <a:cubicBezTo>
                      <a:pt x="342" y="435"/>
                      <a:pt x="346" y="439"/>
                      <a:pt x="351" y="441"/>
                    </a:cubicBezTo>
                    <a:cubicBezTo>
                      <a:pt x="353" y="442"/>
                      <a:pt x="355" y="442"/>
                      <a:pt x="358" y="442"/>
                    </a:cubicBezTo>
                    <a:cubicBezTo>
                      <a:pt x="361" y="442"/>
                      <a:pt x="365" y="441"/>
                      <a:pt x="371" y="438"/>
                    </a:cubicBezTo>
                    <a:cubicBezTo>
                      <a:pt x="379" y="433"/>
                      <a:pt x="382" y="428"/>
                      <a:pt x="383" y="423"/>
                    </a:cubicBezTo>
                    <a:cubicBezTo>
                      <a:pt x="384" y="418"/>
                      <a:pt x="382" y="412"/>
                      <a:pt x="379" y="406"/>
                    </a:cubicBezTo>
                    <a:cubicBezTo>
                      <a:pt x="376" y="401"/>
                      <a:pt x="372" y="399"/>
                      <a:pt x="366" y="397"/>
                    </a:cubicBezTo>
                    <a:cubicBezTo>
                      <a:pt x="361" y="395"/>
                      <a:pt x="354" y="394"/>
                      <a:pt x="350" y="387"/>
                    </a:cubicBezTo>
                    <a:cubicBezTo>
                      <a:pt x="350" y="387"/>
                      <a:pt x="350" y="387"/>
                      <a:pt x="350" y="387"/>
                    </a:cubicBezTo>
                    <a:cubicBezTo>
                      <a:pt x="335" y="361"/>
                      <a:pt x="335" y="361"/>
                      <a:pt x="335" y="361"/>
                    </a:cubicBezTo>
                    <a:cubicBezTo>
                      <a:pt x="446" y="296"/>
                      <a:pt x="446" y="296"/>
                      <a:pt x="446" y="296"/>
                    </a:cubicBezTo>
                    <a:cubicBezTo>
                      <a:pt x="372" y="174"/>
                      <a:pt x="268" y="72"/>
                      <a:pt x="144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4357932" y="1716924"/>
                <a:ext cx="1038547" cy="104645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6">
                    <a:moveTo>
                      <a:pt x="295" y="0"/>
                    </a:moveTo>
                    <a:cubicBezTo>
                      <a:pt x="173" y="75"/>
                      <a:pt x="72" y="179"/>
                      <a:pt x="0" y="303"/>
                    </a:cubicBezTo>
                    <a:cubicBezTo>
                      <a:pt x="99" y="360"/>
                      <a:pt x="99" y="360"/>
                      <a:pt x="99" y="360"/>
                    </a:cubicBezTo>
                    <a:cubicBezTo>
                      <a:pt x="104" y="352"/>
                      <a:pt x="104" y="352"/>
                      <a:pt x="104" y="352"/>
                    </a:cubicBezTo>
                    <a:cubicBezTo>
                      <a:pt x="104" y="351"/>
                      <a:pt x="104" y="349"/>
                      <a:pt x="103" y="342"/>
                    </a:cubicBezTo>
                    <a:cubicBezTo>
                      <a:pt x="102" y="335"/>
                      <a:pt x="101" y="326"/>
                      <a:pt x="106" y="317"/>
                    </a:cubicBezTo>
                    <a:cubicBezTo>
                      <a:pt x="111" y="309"/>
                      <a:pt x="117" y="302"/>
                      <a:pt x="126" y="298"/>
                    </a:cubicBezTo>
                    <a:cubicBezTo>
                      <a:pt x="130" y="297"/>
                      <a:pt x="133" y="297"/>
                      <a:pt x="137" y="297"/>
                    </a:cubicBezTo>
                    <a:cubicBezTo>
                      <a:pt x="144" y="297"/>
                      <a:pt x="151" y="298"/>
                      <a:pt x="158" y="302"/>
                    </a:cubicBezTo>
                    <a:cubicBezTo>
                      <a:pt x="170" y="309"/>
                      <a:pt x="177" y="319"/>
                      <a:pt x="178" y="328"/>
                    </a:cubicBezTo>
                    <a:cubicBezTo>
                      <a:pt x="180" y="339"/>
                      <a:pt x="177" y="347"/>
                      <a:pt x="172" y="355"/>
                    </a:cubicBezTo>
                    <a:cubicBezTo>
                      <a:pt x="167" y="363"/>
                      <a:pt x="159" y="368"/>
                      <a:pt x="154" y="370"/>
                    </a:cubicBezTo>
                    <a:cubicBezTo>
                      <a:pt x="147" y="373"/>
                      <a:pt x="146" y="374"/>
                      <a:pt x="146" y="375"/>
                    </a:cubicBezTo>
                    <a:cubicBezTo>
                      <a:pt x="140" y="384"/>
                      <a:pt x="140" y="384"/>
                      <a:pt x="140" y="384"/>
                    </a:cubicBezTo>
                    <a:cubicBezTo>
                      <a:pt x="247" y="446"/>
                      <a:pt x="247" y="446"/>
                      <a:pt x="247" y="446"/>
                    </a:cubicBezTo>
                    <a:cubicBezTo>
                      <a:pt x="294" y="366"/>
                      <a:pt x="360" y="298"/>
                      <a:pt x="439" y="249"/>
                    </a:cubicBezTo>
                    <a:cubicBezTo>
                      <a:pt x="368" y="127"/>
                      <a:pt x="368" y="127"/>
                      <a:pt x="368" y="127"/>
                    </a:cubicBezTo>
                    <a:cubicBezTo>
                      <a:pt x="395" y="112"/>
                      <a:pt x="395" y="112"/>
                      <a:pt x="395" y="112"/>
                    </a:cubicBezTo>
                    <a:cubicBezTo>
                      <a:pt x="398" y="110"/>
                      <a:pt x="401" y="110"/>
                      <a:pt x="404" y="110"/>
                    </a:cubicBezTo>
                    <a:cubicBezTo>
                      <a:pt x="408" y="110"/>
                      <a:pt x="411" y="110"/>
                      <a:pt x="414" y="110"/>
                    </a:cubicBezTo>
                    <a:cubicBezTo>
                      <a:pt x="415" y="111"/>
                      <a:pt x="417" y="111"/>
                      <a:pt x="418" y="111"/>
                    </a:cubicBezTo>
                    <a:cubicBezTo>
                      <a:pt x="422" y="111"/>
                      <a:pt x="425" y="110"/>
                      <a:pt x="428" y="108"/>
                    </a:cubicBezTo>
                    <a:cubicBezTo>
                      <a:pt x="434" y="105"/>
                      <a:pt x="438" y="101"/>
                      <a:pt x="440" y="96"/>
                    </a:cubicBezTo>
                    <a:cubicBezTo>
                      <a:pt x="442" y="91"/>
                      <a:pt x="442" y="85"/>
                      <a:pt x="437" y="77"/>
                    </a:cubicBezTo>
                    <a:cubicBezTo>
                      <a:pt x="432" y="68"/>
                      <a:pt x="427" y="65"/>
                      <a:pt x="422" y="64"/>
                    </a:cubicBezTo>
                    <a:cubicBezTo>
                      <a:pt x="421" y="64"/>
                      <a:pt x="420" y="64"/>
                      <a:pt x="419" y="64"/>
                    </a:cubicBezTo>
                    <a:cubicBezTo>
                      <a:pt x="415" y="64"/>
                      <a:pt x="410" y="66"/>
                      <a:pt x="405" y="68"/>
                    </a:cubicBezTo>
                    <a:cubicBezTo>
                      <a:pt x="400" y="71"/>
                      <a:pt x="398" y="75"/>
                      <a:pt x="396" y="81"/>
                    </a:cubicBezTo>
                    <a:cubicBezTo>
                      <a:pt x="394" y="86"/>
                      <a:pt x="393" y="93"/>
                      <a:pt x="386" y="97"/>
                    </a:cubicBezTo>
                    <a:cubicBezTo>
                      <a:pt x="386" y="97"/>
                      <a:pt x="386" y="97"/>
                      <a:pt x="386" y="97"/>
                    </a:cubicBezTo>
                    <a:cubicBezTo>
                      <a:pt x="360" y="112"/>
                      <a:pt x="360" y="112"/>
                      <a:pt x="360" y="112"/>
                    </a:cubicBezTo>
                    <a:cubicBezTo>
                      <a:pt x="295" y="0"/>
                      <a:pt x="295" y="0"/>
                      <a:pt x="295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7252075" y="2425486"/>
                <a:ext cx="849823" cy="115381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492">
                    <a:moveTo>
                      <a:pt x="247" y="0"/>
                    </a:moveTo>
                    <a:cubicBezTo>
                      <a:pt x="149" y="57"/>
                      <a:pt x="149" y="57"/>
                      <a:pt x="149" y="57"/>
                    </a:cubicBezTo>
                    <a:cubicBezTo>
                      <a:pt x="153" y="66"/>
                      <a:pt x="153" y="66"/>
                      <a:pt x="153" y="66"/>
                    </a:cubicBezTo>
                    <a:cubicBezTo>
                      <a:pt x="154" y="67"/>
                      <a:pt x="156" y="67"/>
                      <a:pt x="163" y="70"/>
                    </a:cubicBezTo>
                    <a:cubicBezTo>
                      <a:pt x="169" y="73"/>
                      <a:pt x="178" y="77"/>
                      <a:pt x="183" y="86"/>
                    </a:cubicBezTo>
                    <a:cubicBezTo>
                      <a:pt x="187" y="93"/>
                      <a:pt x="190" y="102"/>
                      <a:pt x="189" y="112"/>
                    </a:cubicBezTo>
                    <a:cubicBezTo>
                      <a:pt x="187" y="122"/>
                      <a:pt x="180" y="132"/>
                      <a:pt x="169" y="138"/>
                    </a:cubicBezTo>
                    <a:cubicBezTo>
                      <a:pt x="162" y="142"/>
                      <a:pt x="155" y="144"/>
                      <a:pt x="148" y="144"/>
                    </a:cubicBezTo>
                    <a:cubicBezTo>
                      <a:pt x="144" y="144"/>
                      <a:pt x="140" y="144"/>
                      <a:pt x="137" y="142"/>
                    </a:cubicBezTo>
                    <a:cubicBezTo>
                      <a:pt x="127" y="139"/>
                      <a:pt x="121" y="131"/>
                      <a:pt x="117" y="124"/>
                    </a:cubicBezTo>
                    <a:cubicBezTo>
                      <a:pt x="112" y="115"/>
                      <a:pt x="112" y="106"/>
                      <a:pt x="113" y="100"/>
                    </a:cubicBezTo>
                    <a:cubicBezTo>
                      <a:pt x="113" y="93"/>
                      <a:pt x="114" y="92"/>
                      <a:pt x="113" y="9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46" y="221"/>
                      <a:pt x="73" y="311"/>
                      <a:pt x="76" y="407"/>
                    </a:cubicBezTo>
                    <a:cubicBezTo>
                      <a:pt x="216" y="407"/>
                      <a:pt x="216" y="407"/>
                      <a:pt x="216" y="407"/>
                    </a:cubicBezTo>
                    <a:cubicBezTo>
                      <a:pt x="216" y="439"/>
                      <a:pt x="216" y="439"/>
                      <a:pt x="216" y="439"/>
                    </a:cubicBezTo>
                    <a:cubicBezTo>
                      <a:pt x="216" y="446"/>
                      <a:pt x="211" y="451"/>
                      <a:pt x="208" y="455"/>
                    </a:cubicBezTo>
                    <a:cubicBezTo>
                      <a:pt x="205" y="459"/>
                      <a:pt x="202" y="463"/>
                      <a:pt x="202" y="469"/>
                    </a:cubicBezTo>
                    <a:cubicBezTo>
                      <a:pt x="202" y="475"/>
                      <a:pt x="204" y="481"/>
                      <a:pt x="207" y="486"/>
                    </a:cubicBezTo>
                    <a:cubicBezTo>
                      <a:pt x="211" y="490"/>
                      <a:pt x="215" y="492"/>
                      <a:pt x="225" y="492"/>
                    </a:cubicBezTo>
                    <a:cubicBezTo>
                      <a:pt x="225" y="492"/>
                      <a:pt x="225" y="492"/>
                      <a:pt x="225" y="492"/>
                    </a:cubicBezTo>
                    <a:cubicBezTo>
                      <a:pt x="235" y="492"/>
                      <a:pt x="240" y="489"/>
                      <a:pt x="244" y="485"/>
                    </a:cubicBezTo>
                    <a:cubicBezTo>
                      <a:pt x="247" y="481"/>
                      <a:pt x="249" y="476"/>
                      <a:pt x="249" y="469"/>
                    </a:cubicBezTo>
                    <a:cubicBezTo>
                      <a:pt x="249" y="463"/>
                      <a:pt x="246" y="459"/>
                      <a:pt x="242" y="455"/>
                    </a:cubicBezTo>
                    <a:cubicBezTo>
                      <a:pt x="239" y="450"/>
                      <a:pt x="234" y="446"/>
                      <a:pt x="233" y="438"/>
                    </a:cubicBezTo>
                    <a:cubicBezTo>
                      <a:pt x="233" y="438"/>
                      <a:pt x="233" y="438"/>
                      <a:pt x="233" y="438"/>
                    </a:cubicBezTo>
                    <a:cubicBezTo>
                      <a:pt x="233" y="407"/>
                      <a:pt x="233" y="407"/>
                      <a:pt x="233" y="407"/>
                    </a:cubicBezTo>
                    <a:cubicBezTo>
                      <a:pt x="362" y="407"/>
                      <a:pt x="362" y="407"/>
                      <a:pt x="362" y="407"/>
                    </a:cubicBezTo>
                    <a:cubicBezTo>
                      <a:pt x="358" y="259"/>
                      <a:pt x="317" y="121"/>
                      <a:pt x="24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4090102" y="2445828"/>
                <a:ext cx="827222" cy="98543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20">
                    <a:moveTo>
                      <a:pt x="252" y="0"/>
                    </a:moveTo>
                    <a:cubicBezTo>
                      <a:pt x="252" y="0"/>
                      <a:pt x="252" y="0"/>
                      <a:pt x="252" y="0"/>
                    </a:cubicBezTo>
                    <a:cubicBezTo>
                      <a:pt x="249" y="0"/>
                      <a:pt x="247" y="1"/>
                      <a:pt x="246" y="2"/>
                    </a:cubicBezTo>
                    <a:cubicBezTo>
                      <a:pt x="241" y="3"/>
                      <a:pt x="237" y="8"/>
                      <a:pt x="233" y="13"/>
                    </a:cubicBezTo>
                    <a:cubicBezTo>
                      <a:pt x="230" y="18"/>
                      <a:pt x="231" y="23"/>
                      <a:pt x="232" y="29"/>
                    </a:cubicBezTo>
                    <a:cubicBezTo>
                      <a:pt x="232" y="34"/>
                      <a:pt x="234" y="41"/>
                      <a:pt x="231" y="48"/>
                    </a:cubicBezTo>
                    <a:cubicBezTo>
                      <a:pt x="231" y="48"/>
                      <a:pt x="231" y="48"/>
                      <a:pt x="231" y="48"/>
                    </a:cubicBezTo>
                    <a:cubicBezTo>
                      <a:pt x="216" y="74"/>
                      <a:pt x="216" y="74"/>
                      <a:pt x="216" y="74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38" y="131"/>
                      <a:pt x="0" y="271"/>
                      <a:pt x="0" y="419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114" y="420"/>
                      <a:pt x="114" y="420"/>
                      <a:pt x="114" y="420"/>
                    </a:cubicBezTo>
                    <a:cubicBezTo>
                      <a:pt x="114" y="410"/>
                      <a:pt x="114" y="410"/>
                      <a:pt x="114" y="410"/>
                    </a:cubicBezTo>
                    <a:cubicBezTo>
                      <a:pt x="114" y="409"/>
                      <a:pt x="113" y="407"/>
                      <a:pt x="108" y="401"/>
                    </a:cubicBezTo>
                    <a:cubicBezTo>
                      <a:pt x="104" y="396"/>
                      <a:pt x="99" y="388"/>
                      <a:pt x="99" y="378"/>
                    </a:cubicBezTo>
                    <a:cubicBezTo>
                      <a:pt x="99" y="369"/>
                      <a:pt x="100" y="360"/>
                      <a:pt x="107" y="352"/>
                    </a:cubicBezTo>
                    <a:cubicBezTo>
                      <a:pt x="113" y="345"/>
                      <a:pt x="124" y="340"/>
                      <a:pt x="136" y="339"/>
                    </a:cubicBezTo>
                    <a:cubicBezTo>
                      <a:pt x="137" y="339"/>
                      <a:pt x="137" y="339"/>
                      <a:pt x="137" y="339"/>
                    </a:cubicBezTo>
                    <a:cubicBezTo>
                      <a:pt x="150" y="339"/>
                      <a:pt x="161" y="345"/>
                      <a:pt x="167" y="352"/>
                    </a:cubicBezTo>
                    <a:cubicBezTo>
                      <a:pt x="173" y="360"/>
                      <a:pt x="175" y="369"/>
                      <a:pt x="175" y="378"/>
                    </a:cubicBezTo>
                    <a:cubicBezTo>
                      <a:pt x="175" y="388"/>
                      <a:pt x="170" y="396"/>
                      <a:pt x="166" y="401"/>
                    </a:cubicBezTo>
                    <a:cubicBezTo>
                      <a:pt x="162" y="407"/>
                      <a:pt x="162" y="407"/>
                      <a:pt x="162" y="408"/>
                    </a:cubicBezTo>
                    <a:cubicBezTo>
                      <a:pt x="162" y="420"/>
                      <a:pt x="162" y="420"/>
                      <a:pt x="162" y="420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285" y="419"/>
                      <a:pt x="285" y="419"/>
                      <a:pt x="285" y="419"/>
                    </a:cubicBezTo>
                    <a:cubicBezTo>
                      <a:pt x="285" y="323"/>
                      <a:pt x="309" y="232"/>
                      <a:pt x="352" y="153"/>
                    </a:cubicBezTo>
                    <a:cubicBezTo>
                      <a:pt x="231" y="83"/>
                      <a:pt x="231" y="83"/>
                      <a:pt x="231" y="83"/>
                    </a:cubicBezTo>
                    <a:cubicBezTo>
                      <a:pt x="246" y="56"/>
                      <a:pt x="246" y="56"/>
                      <a:pt x="246" y="56"/>
                    </a:cubicBezTo>
                    <a:cubicBezTo>
                      <a:pt x="250" y="50"/>
                      <a:pt x="256" y="48"/>
                      <a:pt x="261" y="46"/>
                    </a:cubicBezTo>
                    <a:cubicBezTo>
                      <a:pt x="266" y="43"/>
                      <a:pt x="270" y="41"/>
                      <a:pt x="273" y="36"/>
                    </a:cubicBezTo>
                    <a:cubicBezTo>
                      <a:pt x="276" y="31"/>
                      <a:pt x="278" y="25"/>
                      <a:pt x="277" y="20"/>
                    </a:cubicBezTo>
                    <a:cubicBezTo>
                      <a:pt x="276" y="14"/>
                      <a:pt x="274" y="9"/>
                      <a:pt x="265" y="5"/>
                    </a:cubicBezTo>
                    <a:cubicBezTo>
                      <a:pt x="260" y="2"/>
                      <a:pt x="255" y="0"/>
                      <a:pt x="252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7274676" y="3426739"/>
                <a:ext cx="827222" cy="98543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20">
                    <a:moveTo>
                      <a:pt x="352" y="0"/>
                    </a:move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10"/>
                      <a:pt x="238" y="10"/>
                      <a:pt x="238" y="10"/>
                    </a:cubicBezTo>
                    <a:cubicBezTo>
                      <a:pt x="238" y="11"/>
                      <a:pt x="240" y="13"/>
                      <a:pt x="244" y="19"/>
                    </a:cubicBezTo>
                    <a:cubicBezTo>
                      <a:pt x="248" y="24"/>
                      <a:pt x="253" y="32"/>
                      <a:pt x="253" y="42"/>
                    </a:cubicBezTo>
                    <a:cubicBezTo>
                      <a:pt x="253" y="51"/>
                      <a:pt x="252" y="60"/>
                      <a:pt x="245" y="68"/>
                    </a:cubicBezTo>
                    <a:cubicBezTo>
                      <a:pt x="239" y="75"/>
                      <a:pt x="228" y="80"/>
                      <a:pt x="216" y="81"/>
                    </a:cubicBezTo>
                    <a:cubicBezTo>
                      <a:pt x="215" y="81"/>
                      <a:pt x="215" y="81"/>
                      <a:pt x="215" y="81"/>
                    </a:cubicBezTo>
                    <a:cubicBezTo>
                      <a:pt x="202" y="81"/>
                      <a:pt x="191" y="75"/>
                      <a:pt x="185" y="68"/>
                    </a:cubicBezTo>
                    <a:cubicBezTo>
                      <a:pt x="179" y="60"/>
                      <a:pt x="177" y="51"/>
                      <a:pt x="177" y="42"/>
                    </a:cubicBezTo>
                    <a:cubicBezTo>
                      <a:pt x="177" y="32"/>
                      <a:pt x="182" y="24"/>
                      <a:pt x="186" y="19"/>
                    </a:cubicBezTo>
                    <a:cubicBezTo>
                      <a:pt x="190" y="13"/>
                      <a:pt x="191" y="13"/>
                      <a:pt x="191" y="12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97"/>
                      <a:pt x="43" y="188"/>
                      <a:pt x="0" y="267"/>
                    </a:cubicBezTo>
                    <a:cubicBezTo>
                      <a:pt x="121" y="337"/>
                      <a:pt x="121" y="337"/>
                      <a:pt x="121" y="337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2" y="370"/>
                      <a:pt x="96" y="372"/>
                      <a:pt x="91" y="374"/>
                    </a:cubicBezTo>
                    <a:cubicBezTo>
                      <a:pt x="86" y="377"/>
                      <a:pt x="82" y="379"/>
                      <a:pt x="79" y="384"/>
                    </a:cubicBezTo>
                    <a:cubicBezTo>
                      <a:pt x="76" y="389"/>
                      <a:pt x="74" y="395"/>
                      <a:pt x="75" y="400"/>
                    </a:cubicBezTo>
                    <a:cubicBezTo>
                      <a:pt x="76" y="406"/>
                      <a:pt x="79" y="411"/>
                      <a:pt x="87" y="415"/>
                    </a:cubicBezTo>
                    <a:cubicBezTo>
                      <a:pt x="92" y="418"/>
                      <a:pt x="97" y="420"/>
                      <a:pt x="100" y="420"/>
                    </a:cubicBezTo>
                    <a:cubicBezTo>
                      <a:pt x="103" y="420"/>
                      <a:pt x="105" y="419"/>
                      <a:pt x="106" y="418"/>
                    </a:cubicBezTo>
                    <a:cubicBezTo>
                      <a:pt x="111" y="417"/>
                      <a:pt x="116" y="412"/>
                      <a:pt x="119" y="407"/>
                    </a:cubicBezTo>
                    <a:cubicBezTo>
                      <a:pt x="122" y="402"/>
                      <a:pt x="121" y="397"/>
                      <a:pt x="121" y="392"/>
                    </a:cubicBezTo>
                    <a:cubicBezTo>
                      <a:pt x="120" y="386"/>
                      <a:pt x="118" y="379"/>
                      <a:pt x="121" y="372"/>
                    </a:cubicBezTo>
                    <a:cubicBezTo>
                      <a:pt x="121" y="372"/>
                      <a:pt x="121" y="372"/>
                      <a:pt x="121" y="372"/>
                    </a:cubicBezTo>
                    <a:cubicBezTo>
                      <a:pt x="136" y="346"/>
                      <a:pt x="136" y="346"/>
                      <a:pt x="136" y="346"/>
                    </a:cubicBezTo>
                    <a:cubicBezTo>
                      <a:pt x="248" y="410"/>
                      <a:pt x="248" y="410"/>
                      <a:pt x="248" y="410"/>
                    </a:cubicBezTo>
                    <a:cubicBezTo>
                      <a:pt x="314" y="289"/>
                      <a:pt x="352" y="149"/>
                      <a:pt x="352" y="1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4092362" y="3278699"/>
                <a:ext cx="847563" cy="115155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91">
                    <a:moveTo>
                      <a:pt x="137" y="0"/>
                    </a:moveTo>
                    <a:cubicBezTo>
                      <a:pt x="136" y="0"/>
                      <a:pt x="136" y="0"/>
                      <a:pt x="136" y="0"/>
                    </a:cubicBezTo>
                    <a:cubicBezTo>
                      <a:pt x="126" y="0"/>
                      <a:pt x="121" y="3"/>
                      <a:pt x="117" y="7"/>
                    </a:cubicBezTo>
                    <a:cubicBezTo>
                      <a:pt x="114" y="11"/>
                      <a:pt x="113" y="16"/>
                      <a:pt x="113" y="23"/>
                    </a:cubicBezTo>
                    <a:cubicBezTo>
                      <a:pt x="113" y="29"/>
                      <a:pt x="115" y="33"/>
                      <a:pt x="119" y="37"/>
                    </a:cubicBezTo>
                    <a:cubicBezTo>
                      <a:pt x="122" y="42"/>
                      <a:pt x="127" y="46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85"/>
                      <a:pt x="128" y="85"/>
                      <a:pt x="128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3" y="233"/>
                      <a:pt x="44" y="371"/>
                      <a:pt x="114" y="491"/>
                    </a:cubicBezTo>
                    <a:cubicBezTo>
                      <a:pt x="212" y="434"/>
                      <a:pt x="212" y="434"/>
                      <a:pt x="212" y="434"/>
                    </a:cubicBezTo>
                    <a:cubicBezTo>
                      <a:pt x="208" y="426"/>
                      <a:pt x="208" y="426"/>
                      <a:pt x="208" y="426"/>
                    </a:cubicBezTo>
                    <a:cubicBezTo>
                      <a:pt x="207" y="425"/>
                      <a:pt x="205" y="425"/>
                      <a:pt x="198" y="422"/>
                    </a:cubicBezTo>
                    <a:cubicBezTo>
                      <a:pt x="192" y="419"/>
                      <a:pt x="183" y="415"/>
                      <a:pt x="178" y="406"/>
                    </a:cubicBezTo>
                    <a:cubicBezTo>
                      <a:pt x="174" y="399"/>
                      <a:pt x="171" y="390"/>
                      <a:pt x="172" y="380"/>
                    </a:cubicBezTo>
                    <a:cubicBezTo>
                      <a:pt x="174" y="370"/>
                      <a:pt x="181" y="360"/>
                      <a:pt x="192" y="354"/>
                    </a:cubicBezTo>
                    <a:cubicBezTo>
                      <a:pt x="199" y="350"/>
                      <a:pt x="206" y="348"/>
                      <a:pt x="213" y="348"/>
                    </a:cubicBezTo>
                    <a:cubicBezTo>
                      <a:pt x="217" y="348"/>
                      <a:pt x="221" y="348"/>
                      <a:pt x="224" y="350"/>
                    </a:cubicBezTo>
                    <a:cubicBezTo>
                      <a:pt x="234" y="353"/>
                      <a:pt x="240" y="361"/>
                      <a:pt x="244" y="368"/>
                    </a:cubicBezTo>
                    <a:cubicBezTo>
                      <a:pt x="249" y="377"/>
                      <a:pt x="249" y="386"/>
                      <a:pt x="248" y="392"/>
                    </a:cubicBezTo>
                    <a:cubicBezTo>
                      <a:pt x="248" y="399"/>
                      <a:pt x="247" y="400"/>
                      <a:pt x="248" y="401"/>
                    </a:cubicBezTo>
                    <a:cubicBezTo>
                      <a:pt x="254" y="411"/>
                      <a:pt x="254" y="411"/>
                      <a:pt x="254" y="411"/>
                    </a:cubicBezTo>
                    <a:cubicBezTo>
                      <a:pt x="361" y="349"/>
                      <a:pt x="361" y="349"/>
                      <a:pt x="361" y="349"/>
                    </a:cubicBezTo>
                    <a:cubicBezTo>
                      <a:pt x="315" y="271"/>
                      <a:pt x="288" y="181"/>
                      <a:pt x="285" y="85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46"/>
                      <a:pt x="150" y="41"/>
                      <a:pt x="153" y="37"/>
                    </a:cubicBezTo>
                    <a:cubicBezTo>
                      <a:pt x="156" y="33"/>
                      <a:pt x="159" y="29"/>
                      <a:pt x="159" y="23"/>
                    </a:cubicBezTo>
                    <a:cubicBezTo>
                      <a:pt x="159" y="17"/>
                      <a:pt x="157" y="11"/>
                      <a:pt x="154" y="6"/>
                    </a:cubicBezTo>
                    <a:cubicBezTo>
                      <a:pt x="151" y="2"/>
                      <a:pt x="146" y="0"/>
                      <a:pt x="13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6795521" y="4095749"/>
                <a:ext cx="1038547" cy="1045327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6">
                    <a:moveTo>
                      <a:pt x="195" y="0"/>
                    </a:moveTo>
                    <a:cubicBezTo>
                      <a:pt x="148" y="80"/>
                      <a:pt x="83" y="148"/>
                      <a:pt x="4" y="197"/>
                    </a:cubicBezTo>
                    <a:cubicBezTo>
                      <a:pt x="74" y="319"/>
                      <a:pt x="74" y="319"/>
                      <a:pt x="74" y="319"/>
                    </a:cubicBezTo>
                    <a:cubicBezTo>
                      <a:pt x="47" y="334"/>
                      <a:pt x="47" y="334"/>
                      <a:pt x="47" y="334"/>
                    </a:cubicBezTo>
                    <a:cubicBezTo>
                      <a:pt x="44" y="336"/>
                      <a:pt x="41" y="336"/>
                      <a:pt x="38" y="336"/>
                    </a:cubicBezTo>
                    <a:cubicBezTo>
                      <a:pt x="35" y="336"/>
                      <a:pt x="31" y="336"/>
                      <a:pt x="29" y="336"/>
                    </a:cubicBezTo>
                    <a:cubicBezTo>
                      <a:pt x="27" y="335"/>
                      <a:pt x="25" y="335"/>
                      <a:pt x="24" y="335"/>
                    </a:cubicBezTo>
                    <a:cubicBezTo>
                      <a:pt x="20" y="335"/>
                      <a:pt x="17" y="336"/>
                      <a:pt x="14" y="338"/>
                    </a:cubicBezTo>
                    <a:cubicBezTo>
                      <a:pt x="8" y="341"/>
                      <a:pt x="4" y="345"/>
                      <a:pt x="2" y="350"/>
                    </a:cubicBezTo>
                    <a:cubicBezTo>
                      <a:pt x="0" y="355"/>
                      <a:pt x="0" y="361"/>
                      <a:pt x="5" y="369"/>
                    </a:cubicBezTo>
                    <a:cubicBezTo>
                      <a:pt x="10" y="378"/>
                      <a:pt x="15" y="381"/>
                      <a:pt x="20" y="382"/>
                    </a:cubicBezTo>
                    <a:cubicBezTo>
                      <a:pt x="21" y="382"/>
                      <a:pt x="22" y="382"/>
                      <a:pt x="23" y="382"/>
                    </a:cubicBezTo>
                    <a:cubicBezTo>
                      <a:pt x="27" y="382"/>
                      <a:pt x="32" y="380"/>
                      <a:pt x="37" y="378"/>
                    </a:cubicBezTo>
                    <a:cubicBezTo>
                      <a:pt x="42" y="375"/>
                      <a:pt x="44" y="371"/>
                      <a:pt x="46" y="365"/>
                    </a:cubicBezTo>
                    <a:cubicBezTo>
                      <a:pt x="48" y="360"/>
                      <a:pt x="50" y="353"/>
                      <a:pt x="56" y="349"/>
                    </a:cubicBezTo>
                    <a:cubicBezTo>
                      <a:pt x="56" y="349"/>
                      <a:pt x="56" y="349"/>
                      <a:pt x="56" y="349"/>
                    </a:cubicBezTo>
                    <a:cubicBezTo>
                      <a:pt x="82" y="334"/>
                      <a:pt x="82" y="334"/>
                      <a:pt x="82" y="334"/>
                    </a:cubicBezTo>
                    <a:cubicBezTo>
                      <a:pt x="147" y="446"/>
                      <a:pt x="147" y="446"/>
                      <a:pt x="147" y="446"/>
                    </a:cubicBezTo>
                    <a:cubicBezTo>
                      <a:pt x="269" y="371"/>
                      <a:pt x="370" y="267"/>
                      <a:pt x="442" y="142"/>
                    </a:cubicBezTo>
                    <a:cubicBezTo>
                      <a:pt x="343" y="85"/>
                      <a:pt x="343" y="85"/>
                      <a:pt x="343" y="85"/>
                    </a:cubicBezTo>
                    <a:cubicBezTo>
                      <a:pt x="339" y="94"/>
                      <a:pt x="339" y="94"/>
                      <a:pt x="339" y="94"/>
                    </a:cubicBezTo>
                    <a:cubicBezTo>
                      <a:pt x="338" y="95"/>
                      <a:pt x="338" y="97"/>
                      <a:pt x="339" y="104"/>
                    </a:cubicBezTo>
                    <a:cubicBezTo>
                      <a:pt x="340" y="111"/>
                      <a:pt x="341" y="120"/>
                      <a:pt x="336" y="129"/>
                    </a:cubicBezTo>
                    <a:cubicBezTo>
                      <a:pt x="331" y="137"/>
                      <a:pt x="325" y="144"/>
                      <a:pt x="316" y="148"/>
                    </a:cubicBezTo>
                    <a:cubicBezTo>
                      <a:pt x="312" y="149"/>
                      <a:pt x="309" y="149"/>
                      <a:pt x="305" y="149"/>
                    </a:cubicBezTo>
                    <a:cubicBezTo>
                      <a:pt x="298" y="149"/>
                      <a:pt x="291" y="148"/>
                      <a:pt x="284" y="144"/>
                    </a:cubicBezTo>
                    <a:cubicBezTo>
                      <a:pt x="272" y="137"/>
                      <a:pt x="265" y="127"/>
                      <a:pt x="264" y="118"/>
                    </a:cubicBezTo>
                    <a:cubicBezTo>
                      <a:pt x="262" y="107"/>
                      <a:pt x="265" y="99"/>
                      <a:pt x="270" y="91"/>
                    </a:cubicBezTo>
                    <a:cubicBezTo>
                      <a:pt x="275" y="83"/>
                      <a:pt x="283" y="78"/>
                      <a:pt x="288" y="76"/>
                    </a:cubicBezTo>
                    <a:cubicBezTo>
                      <a:pt x="295" y="73"/>
                      <a:pt x="296" y="72"/>
                      <a:pt x="296" y="71"/>
                    </a:cubicBezTo>
                    <a:cubicBezTo>
                      <a:pt x="302" y="62"/>
                      <a:pt x="302" y="62"/>
                      <a:pt x="302" y="62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4383923" y="4130782"/>
                <a:ext cx="1047587" cy="1036286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42">
                    <a:moveTo>
                      <a:pt x="89" y="0"/>
                    </a:moveTo>
                    <a:cubicBezTo>
                      <a:pt x="85" y="0"/>
                      <a:pt x="81" y="1"/>
                      <a:pt x="76" y="4"/>
                    </a:cubicBezTo>
                    <a:cubicBezTo>
                      <a:pt x="67" y="9"/>
                      <a:pt x="64" y="14"/>
                      <a:pt x="63" y="19"/>
                    </a:cubicBezTo>
                    <a:cubicBezTo>
                      <a:pt x="63" y="24"/>
                      <a:pt x="64" y="30"/>
                      <a:pt x="67" y="36"/>
                    </a:cubicBezTo>
                    <a:cubicBezTo>
                      <a:pt x="70" y="41"/>
                      <a:pt x="74" y="43"/>
                      <a:pt x="80" y="45"/>
                    </a:cubicBezTo>
                    <a:cubicBezTo>
                      <a:pt x="85" y="47"/>
                      <a:pt x="92" y="48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111" y="81"/>
                      <a:pt x="111" y="81"/>
                      <a:pt x="111" y="81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74" y="268"/>
                      <a:pt x="178" y="370"/>
                      <a:pt x="302" y="442"/>
                    </a:cubicBezTo>
                    <a:cubicBezTo>
                      <a:pt x="360" y="342"/>
                      <a:pt x="360" y="342"/>
                      <a:pt x="360" y="342"/>
                    </a:cubicBezTo>
                    <a:cubicBezTo>
                      <a:pt x="351" y="338"/>
                      <a:pt x="351" y="338"/>
                      <a:pt x="351" y="338"/>
                    </a:cubicBezTo>
                    <a:cubicBezTo>
                      <a:pt x="351" y="337"/>
                      <a:pt x="350" y="337"/>
                      <a:pt x="350" y="337"/>
                    </a:cubicBezTo>
                    <a:cubicBezTo>
                      <a:pt x="348" y="337"/>
                      <a:pt x="346" y="338"/>
                      <a:pt x="341" y="338"/>
                    </a:cubicBezTo>
                    <a:cubicBezTo>
                      <a:pt x="338" y="339"/>
                      <a:pt x="336" y="339"/>
                      <a:pt x="333" y="339"/>
                    </a:cubicBezTo>
                    <a:cubicBezTo>
                      <a:pt x="328" y="339"/>
                      <a:pt x="322" y="338"/>
                      <a:pt x="316" y="335"/>
                    </a:cubicBezTo>
                    <a:cubicBezTo>
                      <a:pt x="308" y="330"/>
                      <a:pt x="301" y="324"/>
                      <a:pt x="297" y="315"/>
                    </a:cubicBezTo>
                    <a:cubicBezTo>
                      <a:pt x="294" y="306"/>
                      <a:pt x="295" y="294"/>
                      <a:pt x="301" y="283"/>
                    </a:cubicBezTo>
                    <a:cubicBezTo>
                      <a:pt x="308" y="272"/>
                      <a:pt x="318" y="264"/>
                      <a:pt x="327" y="263"/>
                    </a:cubicBezTo>
                    <a:cubicBezTo>
                      <a:pt x="329" y="262"/>
                      <a:pt x="331" y="262"/>
                      <a:pt x="333" y="262"/>
                    </a:cubicBezTo>
                    <a:cubicBezTo>
                      <a:pt x="341" y="262"/>
                      <a:pt x="348" y="265"/>
                      <a:pt x="354" y="269"/>
                    </a:cubicBezTo>
                    <a:cubicBezTo>
                      <a:pt x="362" y="274"/>
                      <a:pt x="367" y="282"/>
                      <a:pt x="370" y="287"/>
                    </a:cubicBezTo>
                    <a:cubicBezTo>
                      <a:pt x="373" y="294"/>
                      <a:pt x="373" y="295"/>
                      <a:pt x="374" y="295"/>
                    </a:cubicBezTo>
                    <a:cubicBezTo>
                      <a:pt x="383" y="301"/>
                      <a:pt x="383" y="301"/>
                      <a:pt x="383" y="301"/>
                    </a:cubicBezTo>
                    <a:cubicBezTo>
                      <a:pt x="446" y="193"/>
                      <a:pt x="446" y="193"/>
                      <a:pt x="446" y="193"/>
                    </a:cubicBezTo>
                    <a:cubicBezTo>
                      <a:pt x="365" y="146"/>
                      <a:pt x="297" y="81"/>
                      <a:pt x="247" y="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11" y="46"/>
                      <a:pt x="111" y="46"/>
                      <a:pt x="111" y="46"/>
                    </a:cubicBezTo>
                    <a:cubicBezTo>
                      <a:pt x="107" y="39"/>
                      <a:pt x="109" y="33"/>
                      <a:pt x="109" y="28"/>
                    </a:cubicBezTo>
                    <a:cubicBezTo>
                      <a:pt x="110" y="22"/>
                      <a:pt x="110" y="18"/>
                      <a:pt x="107" y="13"/>
                    </a:cubicBezTo>
                    <a:cubicBezTo>
                      <a:pt x="104" y="7"/>
                      <a:pt x="100" y="3"/>
                      <a:pt x="95" y="1"/>
                    </a:cubicBezTo>
                    <a:cubicBezTo>
                      <a:pt x="93" y="0"/>
                      <a:pt x="91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5943439" y="4580555"/>
                <a:ext cx="1157205" cy="85660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65">
                    <a:moveTo>
                      <a:pt x="349" y="0"/>
                    </a:moveTo>
                    <a:cubicBezTo>
                      <a:pt x="271" y="45"/>
                      <a:pt x="182" y="71"/>
                      <a:pt x="86" y="74"/>
                    </a:cubicBezTo>
                    <a:cubicBezTo>
                      <a:pt x="86" y="217"/>
                      <a:pt x="86" y="217"/>
                      <a:pt x="86" y="217"/>
                    </a:cubicBezTo>
                    <a:cubicBezTo>
                      <a:pt x="55" y="217"/>
                      <a:pt x="55" y="217"/>
                      <a:pt x="55" y="217"/>
                    </a:cubicBezTo>
                    <a:cubicBezTo>
                      <a:pt x="47" y="217"/>
                      <a:pt x="42" y="212"/>
                      <a:pt x="38" y="209"/>
                    </a:cubicBezTo>
                    <a:cubicBezTo>
                      <a:pt x="34" y="206"/>
                      <a:pt x="30" y="203"/>
                      <a:pt x="24" y="203"/>
                    </a:cubicBezTo>
                    <a:cubicBezTo>
                      <a:pt x="18" y="203"/>
                      <a:pt x="12" y="205"/>
                      <a:pt x="8" y="208"/>
                    </a:cubicBezTo>
                    <a:cubicBezTo>
                      <a:pt x="3" y="212"/>
                      <a:pt x="0" y="217"/>
                      <a:pt x="1" y="226"/>
                    </a:cubicBezTo>
                    <a:cubicBezTo>
                      <a:pt x="1" y="236"/>
                      <a:pt x="4" y="241"/>
                      <a:pt x="8" y="245"/>
                    </a:cubicBezTo>
                    <a:cubicBezTo>
                      <a:pt x="12" y="248"/>
                      <a:pt x="18" y="249"/>
                      <a:pt x="24" y="249"/>
                    </a:cubicBezTo>
                    <a:cubicBezTo>
                      <a:pt x="30" y="249"/>
                      <a:pt x="34" y="247"/>
                      <a:pt x="38" y="243"/>
                    </a:cubicBezTo>
                    <a:cubicBezTo>
                      <a:pt x="43" y="240"/>
                      <a:pt x="47" y="235"/>
                      <a:pt x="55" y="234"/>
                    </a:cubicBezTo>
                    <a:cubicBezTo>
                      <a:pt x="56" y="234"/>
                      <a:pt x="56" y="234"/>
                      <a:pt x="56" y="234"/>
                    </a:cubicBezTo>
                    <a:cubicBezTo>
                      <a:pt x="86" y="234"/>
                      <a:pt x="86" y="234"/>
                      <a:pt x="86" y="234"/>
                    </a:cubicBezTo>
                    <a:cubicBezTo>
                      <a:pt x="86" y="365"/>
                      <a:pt x="86" y="365"/>
                      <a:pt x="86" y="365"/>
                    </a:cubicBezTo>
                    <a:cubicBezTo>
                      <a:pt x="233" y="362"/>
                      <a:pt x="373" y="320"/>
                      <a:pt x="493" y="249"/>
                    </a:cubicBezTo>
                    <a:cubicBezTo>
                      <a:pt x="436" y="150"/>
                      <a:pt x="436" y="150"/>
                      <a:pt x="436" y="150"/>
                    </a:cubicBezTo>
                    <a:cubicBezTo>
                      <a:pt x="427" y="154"/>
                      <a:pt x="427" y="154"/>
                      <a:pt x="427" y="154"/>
                    </a:cubicBezTo>
                    <a:cubicBezTo>
                      <a:pt x="426" y="155"/>
                      <a:pt x="426" y="157"/>
                      <a:pt x="423" y="164"/>
                    </a:cubicBezTo>
                    <a:cubicBezTo>
                      <a:pt x="420" y="170"/>
                      <a:pt x="416" y="179"/>
                      <a:pt x="407" y="184"/>
                    </a:cubicBezTo>
                    <a:cubicBezTo>
                      <a:pt x="401" y="187"/>
                      <a:pt x="394" y="190"/>
                      <a:pt x="386" y="190"/>
                    </a:cubicBezTo>
                    <a:cubicBezTo>
                      <a:pt x="384" y="190"/>
                      <a:pt x="383" y="190"/>
                      <a:pt x="381" y="190"/>
                    </a:cubicBezTo>
                    <a:cubicBezTo>
                      <a:pt x="371" y="188"/>
                      <a:pt x="361" y="181"/>
                      <a:pt x="355" y="170"/>
                    </a:cubicBezTo>
                    <a:cubicBezTo>
                      <a:pt x="348" y="159"/>
                      <a:pt x="347" y="147"/>
                      <a:pt x="351" y="138"/>
                    </a:cubicBezTo>
                    <a:cubicBezTo>
                      <a:pt x="354" y="128"/>
                      <a:pt x="362" y="122"/>
                      <a:pt x="369" y="118"/>
                    </a:cubicBezTo>
                    <a:cubicBezTo>
                      <a:pt x="375" y="114"/>
                      <a:pt x="382" y="113"/>
                      <a:pt x="387" y="113"/>
                    </a:cubicBezTo>
                    <a:cubicBezTo>
                      <a:pt x="389" y="113"/>
                      <a:pt x="391" y="113"/>
                      <a:pt x="393" y="114"/>
                    </a:cubicBezTo>
                    <a:cubicBezTo>
                      <a:pt x="398" y="114"/>
                      <a:pt x="400" y="114"/>
                      <a:pt x="401" y="114"/>
                    </a:cubicBezTo>
                    <a:cubicBezTo>
                      <a:pt x="401" y="114"/>
                      <a:pt x="402" y="114"/>
                      <a:pt x="402" y="114"/>
                    </a:cubicBezTo>
                    <a:cubicBezTo>
                      <a:pt x="412" y="108"/>
                      <a:pt x="412" y="108"/>
                      <a:pt x="412" y="108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5111697" y="4604287"/>
                <a:ext cx="986563" cy="83513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56">
                    <a:moveTo>
                      <a:pt x="153" y="0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50" y="103"/>
                      <a:pt x="48" y="97"/>
                      <a:pt x="46" y="92"/>
                    </a:cubicBezTo>
                    <a:cubicBezTo>
                      <a:pt x="44" y="87"/>
                      <a:pt x="41" y="83"/>
                      <a:pt x="37" y="80"/>
                    </a:cubicBezTo>
                    <a:cubicBezTo>
                      <a:pt x="32" y="77"/>
                      <a:pt x="27" y="76"/>
                      <a:pt x="22" y="76"/>
                    </a:cubicBezTo>
                    <a:cubicBezTo>
                      <a:pt x="21" y="76"/>
                      <a:pt x="21" y="76"/>
                      <a:pt x="20" y="76"/>
                    </a:cubicBezTo>
                    <a:cubicBezTo>
                      <a:pt x="14" y="77"/>
                      <a:pt x="9" y="79"/>
                      <a:pt x="5" y="88"/>
                    </a:cubicBezTo>
                    <a:cubicBezTo>
                      <a:pt x="0" y="97"/>
                      <a:pt x="0" y="103"/>
                      <a:pt x="2" y="107"/>
                    </a:cubicBezTo>
                    <a:cubicBezTo>
                      <a:pt x="3" y="112"/>
                      <a:pt x="8" y="117"/>
                      <a:pt x="13" y="120"/>
                    </a:cubicBezTo>
                    <a:cubicBezTo>
                      <a:pt x="16" y="122"/>
                      <a:pt x="19" y="122"/>
                      <a:pt x="22" y="122"/>
                    </a:cubicBezTo>
                    <a:cubicBezTo>
                      <a:pt x="24" y="122"/>
                      <a:pt x="26" y="122"/>
                      <a:pt x="29" y="122"/>
                    </a:cubicBezTo>
                    <a:cubicBezTo>
                      <a:pt x="32" y="121"/>
                      <a:pt x="36" y="120"/>
                      <a:pt x="40" y="120"/>
                    </a:cubicBezTo>
                    <a:cubicBezTo>
                      <a:pt x="42" y="120"/>
                      <a:pt x="45" y="121"/>
                      <a:pt x="48" y="122"/>
                    </a:cubicBezTo>
                    <a:cubicBezTo>
                      <a:pt x="48" y="122"/>
                      <a:pt x="48" y="122"/>
                      <a:pt x="48" y="122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9" y="250"/>
                      <a:pt x="9" y="250"/>
                      <a:pt x="9" y="250"/>
                    </a:cubicBezTo>
                    <a:cubicBezTo>
                      <a:pt x="131" y="317"/>
                      <a:pt x="271" y="356"/>
                      <a:pt x="419" y="356"/>
                    </a:cubicBezTo>
                    <a:cubicBezTo>
                      <a:pt x="420" y="356"/>
                      <a:pt x="420" y="356"/>
                      <a:pt x="420" y="356"/>
                    </a:cubicBezTo>
                    <a:cubicBezTo>
                      <a:pt x="420" y="239"/>
                      <a:pt x="420" y="239"/>
                      <a:pt x="420" y="239"/>
                    </a:cubicBezTo>
                    <a:cubicBezTo>
                      <a:pt x="410" y="239"/>
                      <a:pt x="410" y="239"/>
                      <a:pt x="410" y="239"/>
                    </a:cubicBezTo>
                    <a:cubicBezTo>
                      <a:pt x="409" y="239"/>
                      <a:pt x="407" y="241"/>
                      <a:pt x="402" y="245"/>
                    </a:cubicBezTo>
                    <a:cubicBezTo>
                      <a:pt x="396" y="249"/>
                      <a:pt x="388" y="255"/>
                      <a:pt x="378" y="255"/>
                    </a:cubicBezTo>
                    <a:cubicBezTo>
                      <a:pt x="369" y="255"/>
                      <a:pt x="360" y="253"/>
                      <a:pt x="352" y="246"/>
                    </a:cubicBezTo>
                    <a:cubicBezTo>
                      <a:pt x="345" y="240"/>
                      <a:pt x="340" y="229"/>
                      <a:pt x="340" y="217"/>
                    </a:cubicBezTo>
                    <a:cubicBezTo>
                      <a:pt x="339" y="204"/>
                      <a:pt x="345" y="192"/>
                      <a:pt x="352" y="186"/>
                    </a:cubicBezTo>
                    <a:cubicBezTo>
                      <a:pt x="360" y="180"/>
                      <a:pt x="369" y="178"/>
                      <a:pt x="378" y="178"/>
                    </a:cubicBezTo>
                    <a:cubicBezTo>
                      <a:pt x="388" y="178"/>
                      <a:pt x="396" y="183"/>
                      <a:pt x="401" y="187"/>
                    </a:cubicBezTo>
                    <a:cubicBezTo>
                      <a:pt x="407" y="191"/>
                      <a:pt x="407" y="192"/>
                      <a:pt x="409" y="192"/>
                    </a:cubicBezTo>
                    <a:cubicBezTo>
                      <a:pt x="420" y="192"/>
                      <a:pt x="420" y="192"/>
                      <a:pt x="420" y="192"/>
                    </a:cubicBezTo>
                    <a:cubicBezTo>
                      <a:pt x="420" y="65"/>
                      <a:pt x="420" y="65"/>
                      <a:pt x="420" y="65"/>
                    </a:cubicBezTo>
                    <a:cubicBezTo>
                      <a:pt x="419" y="65"/>
                      <a:pt x="419" y="65"/>
                      <a:pt x="419" y="65"/>
                    </a:cubicBezTo>
                    <a:cubicBezTo>
                      <a:pt x="323" y="65"/>
                      <a:pt x="232" y="42"/>
                      <a:pt x="153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5510617" y="2371242"/>
              <a:ext cx="458814" cy="593294"/>
            </a:xfrm>
            <a:custGeom>
              <a:avLst/>
              <a:gdLst/>
              <a:ahLst/>
              <a:cxnLst/>
              <a:rect l="l" t="t" r="r" b="b"/>
              <a:pathLst>
                <a:path w="195" h="253">
                  <a:moveTo>
                    <a:pt x="62" y="1"/>
                  </a:moveTo>
                  <a:cubicBezTo>
                    <a:pt x="29" y="0"/>
                    <a:pt x="1" y="26"/>
                    <a:pt x="0" y="59"/>
                  </a:cubicBezTo>
                  <a:cubicBezTo>
                    <a:pt x="0" y="69"/>
                    <a:pt x="2" y="79"/>
                    <a:pt x="6" y="88"/>
                  </a:cubicBezTo>
                  <a:cubicBezTo>
                    <a:pt x="86" y="253"/>
                    <a:pt x="86" y="253"/>
                    <a:pt x="86" y="253"/>
                  </a:cubicBezTo>
                  <a:cubicBezTo>
                    <a:pt x="122" y="236"/>
                    <a:pt x="122" y="236"/>
                    <a:pt x="122" y="236"/>
                  </a:cubicBezTo>
                  <a:cubicBezTo>
                    <a:pt x="119" y="229"/>
                    <a:pt x="119" y="229"/>
                    <a:pt x="119" y="229"/>
                  </a:cubicBezTo>
                  <a:cubicBezTo>
                    <a:pt x="118" y="228"/>
                    <a:pt x="116" y="227"/>
                    <a:pt x="110" y="224"/>
                  </a:cubicBezTo>
                  <a:cubicBezTo>
                    <a:pt x="104" y="221"/>
                    <a:pt x="95" y="216"/>
                    <a:pt x="91" y="207"/>
                  </a:cubicBezTo>
                  <a:cubicBezTo>
                    <a:pt x="87" y="199"/>
                    <a:pt x="85" y="189"/>
                    <a:pt x="87" y="180"/>
                  </a:cubicBezTo>
                  <a:cubicBezTo>
                    <a:pt x="89" y="171"/>
                    <a:pt x="97" y="161"/>
                    <a:pt x="109" y="155"/>
                  </a:cubicBezTo>
                  <a:cubicBezTo>
                    <a:pt x="120" y="150"/>
                    <a:pt x="133" y="150"/>
                    <a:pt x="141" y="154"/>
                  </a:cubicBezTo>
                  <a:cubicBezTo>
                    <a:pt x="150" y="158"/>
                    <a:pt x="156" y="166"/>
                    <a:pt x="160" y="174"/>
                  </a:cubicBezTo>
                  <a:cubicBezTo>
                    <a:pt x="164" y="183"/>
                    <a:pt x="163" y="192"/>
                    <a:pt x="162" y="198"/>
                  </a:cubicBezTo>
                  <a:cubicBezTo>
                    <a:pt x="161" y="205"/>
                    <a:pt x="160" y="206"/>
                    <a:pt x="161" y="207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95" y="201"/>
                    <a:pt x="195" y="201"/>
                    <a:pt x="195" y="201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05" y="15"/>
                    <a:pt x="85" y="2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5734374" y="2759991"/>
              <a:ext cx="405701" cy="559391"/>
            </a:xfrm>
            <a:custGeom>
              <a:avLst/>
              <a:gdLst/>
              <a:ahLst/>
              <a:cxnLst/>
              <a:rect l="l" t="t" r="r" b="b"/>
              <a:pathLst>
                <a:path w="173" h="238">
                  <a:moveTo>
                    <a:pt x="65" y="74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49" y="41"/>
                    <a:pt x="51" y="35"/>
                    <a:pt x="52" y="29"/>
                  </a:cubicBezTo>
                  <a:cubicBezTo>
                    <a:pt x="53" y="24"/>
                    <a:pt x="53" y="19"/>
                    <a:pt x="51" y="14"/>
                  </a:cubicBezTo>
                  <a:cubicBezTo>
                    <a:pt x="48" y="9"/>
                    <a:pt x="44" y="4"/>
                    <a:pt x="40" y="1"/>
                  </a:cubicBezTo>
                  <a:cubicBezTo>
                    <a:pt x="37" y="0"/>
                    <a:pt x="35" y="0"/>
                    <a:pt x="31" y="0"/>
                  </a:cubicBezTo>
                  <a:cubicBezTo>
                    <a:pt x="28" y="0"/>
                    <a:pt x="25" y="1"/>
                    <a:pt x="20" y="3"/>
                  </a:cubicBezTo>
                  <a:cubicBezTo>
                    <a:pt x="11" y="7"/>
                    <a:pt x="8" y="12"/>
                    <a:pt x="7" y="17"/>
                  </a:cubicBezTo>
                  <a:cubicBezTo>
                    <a:pt x="6" y="23"/>
                    <a:pt x="7" y="28"/>
                    <a:pt x="10" y="34"/>
                  </a:cubicBezTo>
                  <a:cubicBezTo>
                    <a:pt x="12" y="39"/>
                    <a:pt x="16" y="42"/>
                    <a:pt x="21" y="44"/>
                  </a:cubicBezTo>
                  <a:cubicBezTo>
                    <a:pt x="26" y="47"/>
                    <a:pt x="33" y="49"/>
                    <a:pt x="37" y="55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71" y="225"/>
                    <a:pt x="81" y="213"/>
                    <a:pt x="93" y="204"/>
                  </a:cubicBezTo>
                  <a:cubicBezTo>
                    <a:pt x="110" y="192"/>
                    <a:pt x="130" y="185"/>
                    <a:pt x="151" y="184"/>
                  </a:cubicBezTo>
                  <a:cubicBezTo>
                    <a:pt x="158" y="184"/>
                    <a:pt x="166" y="185"/>
                    <a:pt x="173" y="186"/>
                  </a:cubicBezTo>
                  <a:cubicBezTo>
                    <a:pt x="108" y="53"/>
                    <a:pt x="108" y="53"/>
                    <a:pt x="108" y="5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5903887" y="3239146"/>
              <a:ext cx="527749" cy="473505"/>
            </a:xfrm>
            <a:custGeom>
              <a:avLst/>
              <a:gdLst/>
              <a:ahLst/>
              <a:cxnLst/>
              <a:rect l="l" t="t" r="r" b="b"/>
              <a:pathLst>
                <a:path w="225" h="202">
                  <a:moveTo>
                    <a:pt x="214" y="158"/>
                  </a:moveTo>
                  <a:cubicBezTo>
                    <a:pt x="210" y="155"/>
                    <a:pt x="205" y="154"/>
                    <a:pt x="200" y="154"/>
                  </a:cubicBezTo>
                  <a:cubicBezTo>
                    <a:pt x="194" y="154"/>
                    <a:pt x="187" y="155"/>
                    <a:pt x="18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59" y="134"/>
                    <a:pt x="159" y="134"/>
                    <a:pt x="159" y="134"/>
                  </a:cubicBezTo>
                  <a:cubicBezTo>
                    <a:pt x="205" y="75"/>
                    <a:pt x="205" y="75"/>
                    <a:pt x="205" y="75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17" y="6"/>
                    <a:pt x="98" y="0"/>
                    <a:pt x="79" y="0"/>
                  </a:cubicBezTo>
                  <a:cubicBezTo>
                    <a:pt x="35" y="1"/>
                    <a:pt x="0" y="38"/>
                    <a:pt x="1" y="82"/>
                  </a:cubicBezTo>
                  <a:cubicBezTo>
                    <a:pt x="2" y="106"/>
                    <a:pt x="13" y="129"/>
                    <a:pt x="33" y="144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6" y="170"/>
                    <a:pt x="177" y="176"/>
                    <a:pt x="179" y="181"/>
                  </a:cubicBezTo>
                  <a:cubicBezTo>
                    <a:pt x="180" y="187"/>
                    <a:pt x="182" y="191"/>
                    <a:pt x="186" y="194"/>
                  </a:cubicBezTo>
                  <a:cubicBezTo>
                    <a:pt x="191" y="198"/>
                    <a:pt x="197" y="201"/>
                    <a:pt x="202" y="201"/>
                  </a:cubicBezTo>
                  <a:cubicBezTo>
                    <a:pt x="207" y="201"/>
                    <a:pt x="213" y="198"/>
                    <a:pt x="219" y="191"/>
                  </a:cubicBezTo>
                  <a:cubicBezTo>
                    <a:pt x="225" y="183"/>
                    <a:pt x="225" y="177"/>
                    <a:pt x="224" y="172"/>
                  </a:cubicBezTo>
                  <a:cubicBezTo>
                    <a:pt x="223" y="167"/>
                    <a:pt x="219" y="162"/>
                    <a:pt x="214" y="158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189797" y="3445951"/>
              <a:ext cx="633978" cy="597814"/>
            </a:xfrm>
            <a:custGeom>
              <a:avLst/>
              <a:gdLst/>
              <a:ahLst/>
              <a:cxnLst/>
              <a:rect l="l" t="t" r="r" b="b"/>
              <a:pathLst>
                <a:path w="270" h="255">
                  <a:moveTo>
                    <a:pt x="232" y="104"/>
                  </a:moveTo>
                  <a:cubicBezTo>
                    <a:pt x="230" y="103"/>
                    <a:pt x="229" y="102"/>
                    <a:pt x="228" y="10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8" y="51"/>
                    <a:pt x="70" y="51"/>
                    <a:pt x="77" y="51"/>
                  </a:cubicBezTo>
                  <a:cubicBezTo>
                    <a:pt x="84" y="51"/>
                    <a:pt x="94" y="52"/>
                    <a:pt x="102" y="58"/>
                  </a:cubicBezTo>
                  <a:cubicBezTo>
                    <a:pt x="108" y="63"/>
                    <a:pt x="115" y="71"/>
                    <a:pt x="117" y="80"/>
                  </a:cubicBezTo>
                  <a:cubicBezTo>
                    <a:pt x="119" y="90"/>
                    <a:pt x="117" y="101"/>
                    <a:pt x="109" y="112"/>
                  </a:cubicBezTo>
                  <a:cubicBezTo>
                    <a:pt x="101" y="122"/>
                    <a:pt x="90" y="128"/>
                    <a:pt x="80" y="128"/>
                  </a:cubicBezTo>
                  <a:cubicBezTo>
                    <a:pt x="70" y="128"/>
                    <a:pt x="62" y="124"/>
                    <a:pt x="55" y="118"/>
                  </a:cubicBezTo>
                  <a:cubicBezTo>
                    <a:pt x="47" y="112"/>
                    <a:pt x="44" y="104"/>
                    <a:pt x="42" y="98"/>
                  </a:cubicBezTo>
                  <a:cubicBezTo>
                    <a:pt x="40" y="91"/>
                    <a:pt x="40" y="90"/>
                    <a:pt x="39" y="8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29" y="227"/>
                    <a:pt x="129" y="227"/>
                    <a:pt x="129" y="227"/>
                  </a:cubicBezTo>
                  <a:cubicBezTo>
                    <a:pt x="163" y="255"/>
                    <a:pt x="213" y="250"/>
                    <a:pt x="242" y="216"/>
                  </a:cubicBezTo>
                  <a:cubicBezTo>
                    <a:pt x="270" y="183"/>
                    <a:pt x="265" y="132"/>
                    <a:pt x="232" y="104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292308" y="2831140"/>
            <a:ext cx="4020468" cy="846001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Whole numbers without decimal points (e.g., `1`, `-5`, `100`). They are used for counting and indexing.</a:t>
            </a:r>
          </a:p>
        </p:txBody>
      </p:sp>
      <p:sp>
        <p:nvSpPr>
          <p:cNvPr id="22" name="AutoShape 22"/>
          <p:cNvSpPr/>
          <p:nvPr/>
        </p:nvSpPr>
        <p:spPr>
          <a:xfrm>
            <a:off x="292308" y="2355576"/>
            <a:ext cx="4037275" cy="338554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r"/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Integers (int)</a:t>
            </a:r>
          </a:p>
        </p:txBody>
      </p:sp>
      <p:sp>
        <p:nvSpPr>
          <p:cNvPr id="23" name="AutoShape 23"/>
          <p:cNvSpPr/>
          <p:nvPr/>
        </p:nvSpPr>
        <p:spPr>
          <a:xfrm>
            <a:off x="7855014" y="2831140"/>
            <a:ext cx="4044677" cy="846001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Numbers with a decimal point representing real numbers (e.g., `3.14`, `-2.5`). Used for precise measurements.</a:t>
            </a:r>
          </a:p>
        </p:txBody>
      </p:sp>
      <p:sp>
        <p:nvSpPr>
          <p:cNvPr id="24" name="AutoShape 24"/>
          <p:cNvSpPr/>
          <p:nvPr/>
        </p:nvSpPr>
        <p:spPr>
          <a:xfrm>
            <a:off x="7855015" y="2355576"/>
            <a:ext cx="4044677" cy="338554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Floating-Point Numbers (float)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Boolean (bool)</a:t>
            </a:r>
          </a:p>
        </p:txBody>
      </p:sp>
      <p:sp>
        <p:nvSpPr>
          <p:cNvPr id="3" name="AutoShape 3"/>
          <p:cNvSpPr/>
          <p:nvPr/>
        </p:nvSpPr>
        <p:spPr>
          <a:xfrm>
            <a:off x="-41897" y="5491276"/>
            <a:ext cx="12192000" cy="134690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74688" y="5315741"/>
            <a:ext cx="10845800" cy="831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grpSp>
        <p:nvGrpSpPr>
          <p:cNvPr id="5" name="Group 5"/>
          <p:cNvGrpSpPr/>
          <p:nvPr/>
        </p:nvGrpSpPr>
        <p:grpSpPr>
          <a:xfrm>
            <a:off x="3230251" y="1257063"/>
            <a:ext cx="5731438" cy="4257595"/>
            <a:chOff x="2683041" y="1231546"/>
            <a:chExt cx="6825918" cy="4941224"/>
          </a:xfrm>
        </p:grpSpPr>
        <p:sp>
          <p:nvSpPr>
            <p:cNvPr id="6" name="Freeform 6"/>
            <p:cNvSpPr/>
            <p:nvPr/>
          </p:nvSpPr>
          <p:spPr>
            <a:xfrm>
              <a:off x="5668255" y="2832270"/>
              <a:ext cx="749644" cy="749644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FFFFFF">
                <a:lumMod val="50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995782" y="4292651"/>
              <a:ext cx="2116642" cy="1880119"/>
            </a:xfrm>
            <a:custGeom>
              <a:avLst/>
              <a:gdLst/>
              <a:ahLst/>
              <a:cxnLst/>
              <a:rect l="l" t="t" r="r" b="b"/>
              <a:pathLst>
                <a:path w="2738183" h="1554487">
                  <a:moveTo>
                    <a:pt x="0" y="0"/>
                  </a:moveTo>
                  <a:lnTo>
                    <a:pt x="2738183" y="0"/>
                  </a:lnTo>
                  <a:lnTo>
                    <a:pt x="2510001" y="684546"/>
                  </a:lnTo>
                  <a:lnTo>
                    <a:pt x="2167728" y="684546"/>
                  </a:lnTo>
                  <a:lnTo>
                    <a:pt x="2078503" y="1554487"/>
                  </a:lnTo>
                  <a:lnTo>
                    <a:pt x="659680" y="1554487"/>
                  </a:lnTo>
                  <a:lnTo>
                    <a:pt x="570455" y="684546"/>
                  </a:lnTo>
                  <a:lnTo>
                    <a:pt x="228182" y="68454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262565" y="3626010"/>
              <a:ext cx="1587482" cy="573257"/>
            </a:xfrm>
            <a:custGeom>
              <a:avLst/>
              <a:gdLst/>
              <a:ahLst/>
              <a:cxnLst/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2683041" y="2024145"/>
              <a:ext cx="2908050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033602" y="1363716"/>
              <a:ext cx="2908050" cy="791548"/>
            </a:xfrm>
            <a:custGeom>
              <a:avLst/>
              <a:gdLst/>
              <a:ahLst/>
              <a:cxnLst/>
              <a:rect l="l" t="t" r="r" b="b"/>
              <a:pathLst>
                <a:path w="2908050" h="791548">
                  <a:moveTo>
                    <a:pt x="95545" y="0"/>
                  </a:moveTo>
                  <a:lnTo>
                    <a:pt x="2051457" y="0"/>
                  </a:lnTo>
                  <a:lnTo>
                    <a:pt x="2051462" y="1"/>
                  </a:lnTo>
                  <a:lnTo>
                    <a:pt x="2812505" y="1"/>
                  </a:lnTo>
                  <a:cubicBezTo>
                    <a:pt x="2865273" y="1"/>
                    <a:pt x="2908050" y="42778"/>
                    <a:pt x="2908050" y="95546"/>
                  </a:cubicBezTo>
                  <a:lnTo>
                    <a:pt x="2908050" y="477713"/>
                  </a:lnTo>
                  <a:cubicBezTo>
                    <a:pt x="2908050" y="530481"/>
                    <a:pt x="2865273" y="573258"/>
                    <a:pt x="2812505" y="573258"/>
                  </a:cubicBezTo>
                  <a:lnTo>
                    <a:pt x="413172" y="573258"/>
                  </a:lnTo>
                  <a:lnTo>
                    <a:pt x="189353" y="791548"/>
                  </a:lnTo>
                  <a:lnTo>
                    <a:pt x="189353" y="573258"/>
                  </a:lnTo>
                  <a:lnTo>
                    <a:pt x="95545" y="573258"/>
                  </a:lnTo>
                  <a:cubicBezTo>
                    <a:pt x="42777" y="573258"/>
                    <a:pt x="0" y="530481"/>
                    <a:pt x="0" y="477713"/>
                  </a:cubicBezTo>
                  <a:lnTo>
                    <a:pt x="0" y="477712"/>
                  </a:lnTo>
                  <a:lnTo>
                    <a:pt x="0" y="95546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600909" y="2145006"/>
              <a:ext cx="2908050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1360539" y="0"/>
                  </a:lnTo>
                  <a:lnTo>
                    <a:pt x="1380436" y="4017"/>
                  </a:lnTo>
                  <a:lnTo>
                    <a:pt x="2812505" y="4017"/>
                  </a:lnTo>
                  <a:cubicBezTo>
                    <a:pt x="2865273" y="4017"/>
                    <a:pt x="2908050" y="46794"/>
                    <a:pt x="2908050" y="99562"/>
                  </a:cubicBezTo>
                  <a:lnTo>
                    <a:pt x="2908050" y="481729"/>
                  </a:lnTo>
                  <a:cubicBezTo>
                    <a:pt x="2908050" y="534497"/>
                    <a:pt x="2865273" y="577274"/>
                    <a:pt x="2812505" y="577274"/>
                  </a:cubicBezTo>
                  <a:lnTo>
                    <a:pt x="410133" y="577274"/>
                  </a:lnTo>
                  <a:lnTo>
                    <a:pt x="189353" y="792599"/>
                  </a:lnTo>
                  <a:lnTo>
                    <a:pt x="189353" y="577274"/>
                  </a:lnTo>
                  <a:lnTo>
                    <a:pt x="95545" y="577274"/>
                  </a:lnTo>
                  <a:cubicBezTo>
                    <a:pt x="42777" y="577274"/>
                    <a:pt x="0" y="534497"/>
                    <a:pt x="0" y="481729"/>
                  </a:cubicBezTo>
                  <a:lnTo>
                    <a:pt x="0" y="477712"/>
                  </a:lnTo>
                  <a:lnTo>
                    <a:pt x="0" y="99562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990500" y="2961099"/>
              <a:ext cx="1692191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FFFFFF">
                <a:alpha val="75000"/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797301" y="1231546"/>
              <a:ext cx="2015046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FFFFFF">
                <a:alpha val="61000"/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8007" y="2857689"/>
            <a:ext cx="4140063" cy="33855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True and False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188007" y="3383306"/>
            <a:ext cx="4140063" cy="1023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Represents truth values, used in logical operations and control flow. Essential for decision-making in code.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61351" y="2852537"/>
            <a:ext cx="4140061" cy="33855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Boolean Operations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7861351" y="3374401"/>
            <a:ext cx="4140060" cy="1023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`and`, `or`, and `not` are operators for combining and negating Boolean values. They enable complex conditional logic.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694060" y="2149969"/>
            <a:ext cx="2781653" cy="2781653"/>
          </a:xfrm>
          <a:prstGeom prst="ellipse">
            <a:avLst/>
          </a:prstGeom>
          <a:gradFill>
            <a:gsLst>
              <a:gs pos="0">
                <a:srgbClr val="7E8AF1">
                  <a:lumMod val="60000"/>
                  <a:lumOff val="40000"/>
                </a:srgbClr>
              </a:gs>
              <a:gs pos="50000">
                <a:srgbClr val="7E8AF1"/>
              </a:gs>
            </a:gsLst>
            <a:lin ang="2700000"/>
          </a:gradFill>
          <a:ln>
            <a:noFill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pic>
        <p:nvPicPr>
          <p:cNvPr id="3" name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86" y="2628036"/>
            <a:ext cx="1903202" cy="1825521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flipH="1">
            <a:off x="263900" y="1306576"/>
            <a:ext cx="3608835" cy="4270342"/>
          </a:xfrm>
          <a:prstGeom prst="roundRect">
            <a:avLst>
              <a:gd name="adj" fmla="val 6200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TextBox 5"/>
          <p:cNvSpPr txBox="1"/>
          <p:nvPr/>
        </p:nvSpPr>
        <p:spPr>
          <a:xfrm flipH="1">
            <a:off x="373221" y="1562285"/>
            <a:ext cx="3350834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Defining Strings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 flipH="1">
            <a:off x="373223" y="2020386"/>
            <a:ext cx="3350836" cy="1177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Sequences of characters enclosed in single or double quotes (e.g., `"Hello"`, `'Python'`). They are fundamental for text manipulation.</a:t>
            </a:r>
          </a:p>
        </p:txBody>
      </p:sp>
      <p:sp>
        <p:nvSpPr>
          <p:cNvPr id="7" name="TextBox 7"/>
          <p:cNvSpPr txBox="1"/>
          <p:nvPr/>
        </p:nvSpPr>
        <p:spPr>
          <a:xfrm flipH="1">
            <a:off x="3724060" y="3263841"/>
            <a:ext cx="720000" cy="720000"/>
          </a:xfrm>
          <a:prstGeom prst="ellipse">
            <a:avLst/>
          </a:prstGeom>
          <a:gradFill>
            <a:gsLst>
              <a:gs pos="0">
                <a:srgbClr val="5066E9">
                  <a:lumMod val="60000"/>
                  <a:lumOff val="40000"/>
                </a:srgbClr>
              </a:gs>
              <a:gs pos="50000">
                <a:srgbClr val="5066E9"/>
              </a:gs>
            </a:gsLst>
            <a:lin ang="2700000"/>
          </a:gradFill>
          <a:ln>
            <a:noFill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l">
              <a:defRPr/>
            </a:pPr>
            <a:r>
              <a:rPr lang="en-US" sz="2000" b="1" i="0" u="none" baseline="0">
                <a:solidFill>
                  <a:schemeClr val="l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8261523" y="1306576"/>
            <a:ext cx="3666577" cy="4270342"/>
          </a:xfrm>
          <a:prstGeom prst="roundRect">
            <a:avLst>
              <a:gd name="adj" fmla="val 6200"/>
            </a:avLst>
          </a:prstGeom>
          <a:solidFill>
            <a:schemeClr val="accent2">
              <a:alpha val="10000"/>
            </a:schemeClr>
          </a:solidFill>
          <a:ln>
            <a:noFill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381923" y="1562285"/>
            <a:ext cx="3436852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String Operations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8376385" y="2020386"/>
            <a:ext cx="3436852" cy="1177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Concatenation, slicing, and formatting. These enable you to manipulate and format text data. Python provides rich functionalities for these operations.</a:t>
            </a:r>
          </a:p>
        </p:txBody>
      </p:sp>
      <p:sp>
        <p:nvSpPr>
          <p:cNvPr id="11" name="TextBox 11"/>
          <p:cNvSpPr txBox="1"/>
          <p:nvPr/>
        </p:nvSpPr>
        <p:spPr>
          <a:xfrm flipH="1">
            <a:off x="7661923" y="3180795"/>
            <a:ext cx="720000" cy="720000"/>
          </a:xfrm>
          <a:prstGeom prst="ellipse">
            <a:avLst/>
          </a:prstGeom>
          <a:gradFill>
            <a:gsLst>
              <a:gs pos="0">
                <a:srgbClr val="7E8AF1">
                  <a:lumMod val="60000"/>
                  <a:lumOff val="40000"/>
                </a:srgbClr>
              </a:gs>
              <a:gs pos="50000">
                <a:srgbClr val="7E8AF1"/>
              </a:gs>
            </a:gsLst>
            <a:lin ang="2700000"/>
          </a:gradFill>
          <a:ln>
            <a:noFill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chemeClr val="l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20033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String (str)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628981" y="3521123"/>
            <a:ext cx="10850563" cy="49701"/>
          </a:xfrm>
          <a:prstGeom prst="line">
            <a:avLst/>
          </a:prstGeom>
          <a:ln w="3175" cap="rnd">
            <a:gradFill>
              <a:gsLst>
                <a:gs pos="0">
                  <a:srgbClr val="FFFFFF">
                    <a:alpha val="0"/>
                    <a:lumMod val="75000"/>
                  </a:srgbClr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alpha val="0"/>
                    <a:lumMod val="75000"/>
                  </a:srgbClr>
                </a:gs>
              </a:gsLst>
            </a:gradFill>
          </a:ln>
        </p:spPr>
      </p:cxnSp>
      <p:cxnSp>
        <p:nvCxnSpPr>
          <p:cNvPr id="3" name="Connector 3"/>
          <p:cNvCxnSpPr/>
          <p:nvPr/>
        </p:nvCxnSpPr>
        <p:spPr>
          <a:xfrm>
            <a:off x="7927383" y="1130774"/>
            <a:ext cx="0" cy="5019675"/>
          </a:xfrm>
          <a:prstGeom prst="line">
            <a:avLst/>
          </a:prstGeom>
          <a:ln w="3175" cap="rnd">
            <a:gradFill>
              <a:gsLst>
                <a:gs pos="0">
                  <a:srgbClr val="FFFFFF">
                    <a:alpha val="0"/>
                    <a:lumMod val="75000"/>
                  </a:srgbClr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alpha val="0"/>
                    <a:lumMod val="75000"/>
                  </a:srgbClr>
                </a:gs>
              </a:gsLst>
              <a:lin ang="5400000"/>
            </a:gradFill>
          </a:ln>
        </p:spPr>
      </p:cxnSp>
      <p:cxnSp>
        <p:nvCxnSpPr>
          <p:cNvPr id="4" name="Connector 4"/>
          <p:cNvCxnSpPr/>
          <p:nvPr/>
        </p:nvCxnSpPr>
        <p:spPr>
          <a:xfrm>
            <a:off x="4142404" y="1227612"/>
            <a:ext cx="0" cy="5019675"/>
          </a:xfrm>
          <a:prstGeom prst="line">
            <a:avLst/>
          </a:prstGeom>
          <a:ln w="3175" cap="rnd">
            <a:gradFill>
              <a:gsLst>
                <a:gs pos="0">
                  <a:srgbClr val="FFFFFF">
                    <a:alpha val="0"/>
                    <a:lumMod val="75000"/>
                  </a:srgbClr>
                </a:gs>
                <a:gs pos="50000">
                  <a:srgbClr val="FFFFFF">
                    <a:lumMod val="75000"/>
                  </a:srgbClr>
                </a:gs>
                <a:gs pos="100000">
                  <a:srgbClr val="FFFFFF">
                    <a:alpha val="0"/>
                    <a:lumMod val="75000"/>
                  </a:srgbClr>
                </a:gs>
              </a:gsLst>
              <a:lin ang="5400000"/>
            </a:gradFill>
          </a:ln>
        </p:spPr>
      </p:cxnSp>
      <p:sp>
        <p:nvSpPr>
          <p:cNvPr id="5" name="TextBox 5"/>
          <p:cNvSpPr txBox="1"/>
          <p:nvPr/>
        </p:nvSpPr>
        <p:spPr>
          <a:xfrm>
            <a:off x="669925" y="76460"/>
            <a:ext cx="10809617" cy="9614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algn="l">
              <a:defRPr/>
            </a:pPr>
            <a:br>
              <a:rPr/>
            </a:br>
            <a:r>
              <a:rPr lang="en-US" sz="3500" b="1" i="0" u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CONTENTS</a:t>
            </a:r>
            <a:endParaRPr lang="en-US" sz="1100"/>
          </a:p>
        </p:txBody>
      </p:sp>
      <p:sp>
        <p:nvSpPr>
          <p:cNvPr id="6" name="Freeform 6"/>
          <p:cNvSpPr/>
          <p:nvPr/>
        </p:nvSpPr>
        <p:spPr>
          <a:xfrm>
            <a:off x="5275050" y="1387240"/>
            <a:ext cx="1644426" cy="1155539"/>
          </a:xfrm>
          <a:custGeom>
            <a:avLst/>
            <a:gdLst/>
            <a:ahLst/>
            <a:cxnLst/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FFFFFF">
              <a:alpha val="64000"/>
              <a:lumMod val="9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5512569" y="2081292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696419" y="1192712"/>
            <a:ext cx="712301" cy="923293"/>
          </a:xfrm>
          <a:prstGeom prst="rect">
            <a:avLst/>
          </a:prstGeom>
          <a:noFill/>
        </p:spPr>
        <p:txBody>
          <a:bodyPr vert="horz" wrap="none" lIns="182843" tIns="91422" rIns="182843" bIns="91422" rtlCol="0" anchor="ctr">
            <a:normAutofit/>
          </a:bodyPr>
          <a:lstStyle/>
          <a:p>
            <a:pPr marL="0" algn="ctr">
              <a:defRPr/>
            </a:pPr>
            <a:r>
              <a:rPr lang="en-US" sz="4800" b="0" i="0" u="none" baseline="0">
                <a:solidFill>
                  <a:schemeClr val="accent1"/>
                </a:solidFill>
                <a:latin typeface="Arial"/>
                <a:ea typeface="Arial"/>
              </a:rPr>
              <a:t>2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357608" y="2164386"/>
            <a:ext cx="3389923" cy="371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Basic Syntax and Variables</a:t>
            </a:r>
            <a:endParaRPr lang="en-US" sz="1100"/>
          </a:p>
        </p:txBody>
      </p:sp>
      <p:sp>
        <p:nvSpPr>
          <p:cNvPr id="10" name="Freeform 10"/>
          <p:cNvSpPr/>
          <p:nvPr/>
        </p:nvSpPr>
        <p:spPr>
          <a:xfrm>
            <a:off x="9007063" y="1387240"/>
            <a:ext cx="1644426" cy="1155539"/>
          </a:xfrm>
          <a:custGeom>
            <a:avLst/>
            <a:gdLst/>
            <a:ahLst/>
            <a:cxnLst/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FFFFFF">
              <a:alpha val="64000"/>
              <a:lumMod val="9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9244582" y="2081292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9428432" y="1192712"/>
            <a:ext cx="712301" cy="923293"/>
          </a:xfrm>
          <a:prstGeom prst="rect">
            <a:avLst/>
          </a:prstGeom>
          <a:noFill/>
        </p:spPr>
        <p:txBody>
          <a:bodyPr vert="horz" wrap="none" lIns="182843" tIns="91422" rIns="182843" bIns="91422" rtlCol="0" anchor="ctr">
            <a:normAutofit/>
          </a:bodyPr>
          <a:lstStyle/>
          <a:p>
            <a:pPr marL="0" algn="ctr">
              <a:defRPr/>
            </a:pPr>
            <a:r>
              <a:rPr lang="en-US" sz="4800" b="0" i="0" u="none" baseline="0">
                <a:solidFill>
                  <a:schemeClr val="accent1"/>
                </a:solidFill>
                <a:latin typeface="Arial"/>
                <a:ea typeface="Arial"/>
              </a:rPr>
              <a:t>3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8089621" y="2164386"/>
            <a:ext cx="3389923" cy="371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Data Types</a:t>
            </a:r>
            <a:endParaRPr lang="en-US" sz="1100"/>
          </a:p>
        </p:txBody>
      </p:sp>
      <p:sp>
        <p:nvSpPr>
          <p:cNvPr id="14" name="Freeform 14"/>
          <p:cNvSpPr/>
          <p:nvPr/>
        </p:nvSpPr>
        <p:spPr>
          <a:xfrm>
            <a:off x="5275050" y="3990352"/>
            <a:ext cx="1644426" cy="1155539"/>
          </a:xfrm>
          <a:custGeom>
            <a:avLst/>
            <a:gdLst/>
            <a:ahLst/>
            <a:cxnLst/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FFFFFF">
              <a:alpha val="64000"/>
              <a:lumMod val="9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AutoShape 15"/>
          <p:cNvSpPr/>
          <p:nvPr/>
        </p:nvSpPr>
        <p:spPr>
          <a:xfrm>
            <a:off x="5512569" y="4684404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5696419" y="3795824"/>
            <a:ext cx="712301" cy="923293"/>
          </a:xfrm>
          <a:prstGeom prst="rect">
            <a:avLst/>
          </a:prstGeom>
          <a:noFill/>
        </p:spPr>
        <p:txBody>
          <a:bodyPr vert="horz" wrap="none" lIns="182843" tIns="91422" rIns="182843" bIns="91422" rtlCol="0" anchor="ctr">
            <a:normAutofit/>
          </a:bodyPr>
          <a:lstStyle/>
          <a:p>
            <a:pPr marL="0" algn="ctr">
              <a:defRPr/>
            </a:pPr>
            <a:r>
              <a:rPr lang="en-US" sz="4800" b="0" i="0" u="none" baseline="0">
                <a:solidFill>
                  <a:schemeClr val="accent1"/>
                </a:solidFill>
                <a:latin typeface="Arial"/>
                <a:ea typeface="Arial"/>
              </a:rPr>
              <a:t>5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4357608" y="4767498"/>
            <a:ext cx="3389923" cy="371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String Formatting</a:t>
            </a:r>
            <a:endParaRPr lang="en-US" sz="1100"/>
          </a:p>
        </p:txBody>
      </p:sp>
      <p:sp>
        <p:nvSpPr>
          <p:cNvPr id="18" name="Freeform 18"/>
          <p:cNvSpPr/>
          <p:nvPr/>
        </p:nvSpPr>
        <p:spPr>
          <a:xfrm>
            <a:off x="9007063" y="3990352"/>
            <a:ext cx="1644426" cy="1155539"/>
          </a:xfrm>
          <a:custGeom>
            <a:avLst/>
            <a:gdLst/>
            <a:ahLst/>
            <a:cxnLst/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FFFFFF">
              <a:alpha val="64000"/>
              <a:lumMod val="9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9244582" y="4684404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9428432" y="3795824"/>
            <a:ext cx="712301" cy="923293"/>
          </a:xfrm>
          <a:prstGeom prst="rect">
            <a:avLst/>
          </a:prstGeom>
          <a:noFill/>
        </p:spPr>
        <p:txBody>
          <a:bodyPr vert="horz" wrap="none" lIns="182843" tIns="91422" rIns="182843" bIns="91422" rtlCol="0" anchor="ctr">
            <a:normAutofit/>
          </a:bodyPr>
          <a:lstStyle/>
          <a:p>
            <a:pPr marL="0" algn="ctr">
              <a:defRPr/>
            </a:pPr>
            <a:r>
              <a:rPr lang="en-US" sz="4800" b="0" i="0" u="none" baseline="0">
                <a:solidFill>
                  <a:schemeClr val="accent1"/>
                </a:solidFill>
                <a:latin typeface="Arial"/>
                <a:ea typeface="Arial"/>
              </a:rPr>
              <a:t>6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8089621" y="4767498"/>
            <a:ext cx="3389923" cy="371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Control Flow: Conditional Statements</a:t>
            </a:r>
            <a:endParaRPr lang="en-US" sz="1100"/>
          </a:p>
        </p:txBody>
      </p:sp>
      <p:sp>
        <p:nvSpPr>
          <p:cNvPr id="22" name="Freeform 22"/>
          <p:cNvSpPr/>
          <p:nvPr/>
        </p:nvSpPr>
        <p:spPr>
          <a:xfrm>
            <a:off x="1646962" y="1341717"/>
            <a:ext cx="1644426" cy="1155539"/>
          </a:xfrm>
          <a:custGeom>
            <a:avLst/>
            <a:gdLst/>
            <a:ahLst/>
            <a:cxnLst/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FFFFFF">
              <a:alpha val="64000"/>
              <a:lumMod val="9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1884481" y="2035769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2068331" y="1147189"/>
            <a:ext cx="712301" cy="923293"/>
          </a:xfrm>
          <a:prstGeom prst="rect">
            <a:avLst/>
          </a:prstGeom>
          <a:noFill/>
        </p:spPr>
        <p:txBody>
          <a:bodyPr vert="horz" wrap="none" lIns="182843" tIns="91422" rIns="182843" bIns="91422" rtlCol="0" anchor="ctr">
            <a:normAutofit/>
          </a:bodyPr>
          <a:lstStyle/>
          <a:p>
            <a:pPr marL="0" algn="ctr">
              <a:defRPr/>
            </a:pPr>
            <a:r>
              <a:rPr lang="en-US" sz="4800" b="0" i="0" u="none" baseline="0">
                <a:solidFill>
                  <a:schemeClr val="accent1"/>
                </a:solidFill>
                <a:latin typeface="Arial"/>
                <a:ea typeface="Arial"/>
              </a:rPr>
              <a:t>1</a:t>
            </a:r>
            <a:endParaRPr lang="en-US" sz="1100"/>
          </a:p>
        </p:txBody>
      </p:sp>
      <p:sp>
        <p:nvSpPr>
          <p:cNvPr id="25" name="TextBox 25"/>
          <p:cNvSpPr txBox="1"/>
          <p:nvPr/>
        </p:nvSpPr>
        <p:spPr>
          <a:xfrm>
            <a:off x="712456" y="2164385"/>
            <a:ext cx="3389923" cy="371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Introduction to Python</a:t>
            </a:r>
            <a:endParaRPr lang="en-US" sz="1100"/>
          </a:p>
        </p:txBody>
      </p:sp>
      <p:sp>
        <p:nvSpPr>
          <p:cNvPr id="26" name="Freeform 26"/>
          <p:cNvSpPr/>
          <p:nvPr/>
        </p:nvSpPr>
        <p:spPr>
          <a:xfrm>
            <a:off x="1646962" y="3944829"/>
            <a:ext cx="1644426" cy="1155539"/>
          </a:xfrm>
          <a:custGeom>
            <a:avLst/>
            <a:gdLst/>
            <a:ahLst/>
            <a:cxnLst/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FFFFFF">
              <a:alpha val="64000"/>
              <a:lumMod val="9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1884481" y="4638881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2068331" y="3750301"/>
            <a:ext cx="712301" cy="923293"/>
          </a:xfrm>
          <a:prstGeom prst="rect">
            <a:avLst/>
          </a:prstGeom>
          <a:noFill/>
        </p:spPr>
        <p:txBody>
          <a:bodyPr vert="horz" wrap="none" lIns="182843" tIns="91422" rIns="182843" bIns="91422" rtlCol="0" anchor="ctr">
            <a:normAutofit/>
          </a:bodyPr>
          <a:lstStyle/>
          <a:p>
            <a:pPr marL="0" algn="ctr">
              <a:defRPr/>
            </a:pPr>
            <a:r>
              <a:rPr lang="en-US" sz="4800" b="0" i="0" u="none" baseline="0">
                <a:solidFill>
                  <a:schemeClr val="accent1"/>
                </a:solidFill>
                <a:latin typeface="Arial"/>
                <a:ea typeface="Arial"/>
              </a:rPr>
              <a:t>4</a:t>
            </a:r>
            <a:endParaRPr lang="en-US" sz="1100"/>
          </a:p>
        </p:txBody>
      </p:sp>
      <p:sp>
        <p:nvSpPr>
          <p:cNvPr id="29" name="TextBox 29"/>
          <p:cNvSpPr txBox="1"/>
          <p:nvPr/>
        </p:nvSpPr>
        <p:spPr>
          <a:xfrm>
            <a:off x="714009" y="4767497"/>
            <a:ext cx="3389923" cy="371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b="1" i="0" u="none" baseline="0">
                <a:solidFill>
                  <a:srgbClr val="000000"/>
                </a:solidFill>
                <a:latin typeface="Arial"/>
                <a:ea typeface="Arial"/>
              </a:rPr>
              <a:t>Input and Output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Input and Output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20033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Getting Input from the User</a:t>
            </a:r>
          </a:p>
        </p:txBody>
      </p:sp>
      <p:sp>
        <p:nvSpPr>
          <p:cNvPr id="3" name="Freeform 3"/>
          <p:cNvSpPr/>
          <p:nvPr/>
        </p:nvSpPr>
        <p:spPr>
          <a:xfrm>
            <a:off x="4340311" y="1649156"/>
            <a:ext cx="3118544" cy="1778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0" y="9674"/>
                  <a:pt x="5515" y="0"/>
                  <a:pt x="12314" y="0"/>
                </a:cubicBezTo>
                <a:cubicBezTo>
                  <a:pt x="16025" y="0"/>
                  <a:pt x="19354" y="2885"/>
                  <a:pt x="21600" y="742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7371819" y="2178691"/>
            <a:ext cx="182652" cy="188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396" y="0"/>
                </a:moveTo>
                <a:lnTo>
                  <a:pt x="0" y="14306"/>
                </a:lnTo>
                <a:lnTo>
                  <a:pt x="21600" y="21600"/>
                </a:lnTo>
                <a:lnTo>
                  <a:pt x="17396" y="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774686" y="3323353"/>
            <a:ext cx="2277715" cy="1424581"/>
          </a:xfrm>
          <a:custGeom>
            <a:avLst/>
            <a:gdLst/>
            <a:ahLst/>
            <a:cxnLst/>
            <a:rect l="l" t="t" r="r" b="b"/>
            <a:pathLst>
              <a:path w="21407" h="19790" extrusionOk="0">
                <a:moveTo>
                  <a:pt x="21407" y="14360"/>
                </a:moveTo>
                <a:cubicBezTo>
                  <a:pt x="16510" y="21600"/>
                  <a:pt x="8567" y="21600"/>
                  <a:pt x="3670" y="14360"/>
                </a:cubicBezTo>
                <a:cubicBezTo>
                  <a:pt x="1004" y="10418"/>
                  <a:pt x="-193" y="5149"/>
                  <a:pt x="25" y="0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956795" y="4267818"/>
            <a:ext cx="188760" cy="1827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494"/>
                </a:moveTo>
                <a:lnTo>
                  <a:pt x="14306" y="21600"/>
                </a:lnTo>
                <a:lnTo>
                  <a:pt x="21600" y="0"/>
                </a:lnTo>
                <a:lnTo>
                  <a:pt x="0" y="4494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3451632" y="2541564"/>
            <a:ext cx="1777358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The `input()` Function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5164642" y="2081398"/>
            <a:ext cx="2279817" cy="1360031"/>
          </a:xfrm>
          <a:custGeom>
            <a:avLst/>
            <a:gdLst/>
            <a:ahLst/>
            <a:cxnLst/>
            <a:rect l="l" t="t" r="r" b="b"/>
            <a:pathLst>
              <a:path w="21547" h="19713" extrusionOk="0">
                <a:moveTo>
                  <a:pt x="0" y="5663"/>
                </a:moveTo>
                <a:cubicBezTo>
                  <a:pt x="4928" y="-1887"/>
                  <a:pt x="12922" y="-1887"/>
                  <a:pt x="17849" y="5663"/>
                </a:cubicBezTo>
                <a:cubicBezTo>
                  <a:pt x="20368" y="9521"/>
                  <a:pt x="21600" y="14638"/>
                  <a:pt x="21545" y="1971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5094756" y="2370059"/>
            <a:ext cx="185140" cy="185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878"/>
                </a:moveTo>
                <a:lnTo>
                  <a:pt x="5722" y="0"/>
                </a:lnTo>
                <a:lnTo>
                  <a:pt x="0" y="21600"/>
                </a:lnTo>
                <a:lnTo>
                  <a:pt x="21600" y="15878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835210" y="3427757"/>
            <a:ext cx="3063547" cy="17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cubicBezTo>
                  <a:pt x="21600" y="11941"/>
                  <a:pt x="15986" y="21600"/>
                  <a:pt x="9044" y="21600"/>
                </a:cubicBezTo>
                <a:cubicBezTo>
                  <a:pt x="5492" y="21600"/>
                  <a:pt x="2266" y="19036"/>
                  <a:pt x="0" y="14927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4780300" y="4609429"/>
            <a:ext cx="186339" cy="1850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826" y="21600"/>
                </a:moveTo>
                <a:lnTo>
                  <a:pt x="21600" y="5722"/>
                </a:lnTo>
                <a:lnTo>
                  <a:pt x="0" y="0"/>
                </a:lnTo>
                <a:lnTo>
                  <a:pt x="5826" y="2160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7010077" y="2541564"/>
            <a:ext cx="1774873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Type Conversion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020086" y="3427756"/>
            <a:ext cx="524504" cy="524504"/>
            <a:chOff x="6280764" y="3249404"/>
            <a:chExt cx="725076" cy="725076"/>
          </a:xfrm>
        </p:grpSpPr>
        <p:sp>
          <p:nvSpPr>
            <p:cNvPr id="14" name="AutoShape 14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rgbClr val="FFFFFF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477469" y="3429853"/>
              <a:ext cx="331665" cy="364178"/>
            </a:xfrm>
            <a:custGeom>
              <a:avLst/>
              <a:gdLst/>
              <a:ahLst/>
              <a:cxnLst/>
              <a:rect l="l" t="t" r="r" b="b"/>
              <a:pathLst>
                <a:path w="554291" h="608626">
                  <a:moveTo>
                    <a:pt x="456672" y="415857"/>
                  </a:moveTo>
                  <a:cubicBezTo>
                    <a:pt x="461878" y="415857"/>
                    <a:pt x="467099" y="417848"/>
                    <a:pt x="471089" y="421830"/>
                  </a:cubicBezTo>
                  <a:cubicBezTo>
                    <a:pt x="479068" y="429793"/>
                    <a:pt x="479068" y="442676"/>
                    <a:pt x="471089" y="450522"/>
                  </a:cubicBezTo>
                  <a:lnTo>
                    <a:pt x="413830" y="507673"/>
                  </a:lnTo>
                  <a:cubicBezTo>
                    <a:pt x="409841" y="511654"/>
                    <a:pt x="404678" y="513645"/>
                    <a:pt x="399398" y="513645"/>
                  </a:cubicBezTo>
                  <a:cubicBezTo>
                    <a:pt x="394235" y="513645"/>
                    <a:pt x="389072" y="511654"/>
                    <a:pt x="385083" y="507673"/>
                  </a:cubicBezTo>
                  <a:lnTo>
                    <a:pt x="346128" y="468792"/>
                  </a:lnTo>
                  <a:cubicBezTo>
                    <a:pt x="338149" y="460945"/>
                    <a:pt x="338149" y="448063"/>
                    <a:pt x="346128" y="440099"/>
                  </a:cubicBezTo>
                  <a:cubicBezTo>
                    <a:pt x="354107" y="432136"/>
                    <a:pt x="367013" y="432136"/>
                    <a:pt x="374875" y="440099"/>
                  </a:cubicBezTo>
                  <a:lnTo>
                    <a:pt x="399398" y="464576"/>
                  </a:lnTo>
                  <a:lnTo>
                    <a:pt x="442342" y="421830"/>
                  </a:lnTo>
                  <a:cubicBezTo>
                    <a:pt x="446273" y="417848"/>
                    <a:pt x="451465" y="415857"/>
                    <a:pt x="456672" y="415857"/>
                  </a:cubicBezTo>
                  <a:close/>
                  <a:moveTo>
                    <a:pt x="407270" y="358184"/>
                  </a:moveTo>
                  <a:cubicBezTo>
                    <a:pt x="348837" y="358184"/>
                    <a:pt x="301434" y="405508"/>
                    <a:pt x="301434" y="463844"/>
                  </a:cubicBezTo>
                  <a:cubicBezTo>
                    <a:pt x="301434" y="522295"/>
                    <a:pt x="348837" y="569619"/>
                    <a:pt x="407270" y="569619"/>
                  </a:cubicBezTo>
                  <a:cubicBezTo>
                    <a:pt x="465703" y="569619"/>
                    <a:pt x="513106" y="522295"/>
                    <a:pt x="513106" y="463844"/>
                  </a:cubicBezTo>
                  <a:cubicBezTo>
                    <a:pt x="513106" y="405508"/>
                    <a:pt x="465703" y="358184"/>
                    <a:pt x="407270" y="358184"/>
                  </a:cubicBezTo>
                  <a:close/>
                  <a:moveTo>
                    <a:pt x="316218" y="170998"/>
                  </a:moveTo>
                  <a:cubicBezTo>
                    <a:pt x="301317" y="170998"/>
                    <a:pt x="289231" y="183063"/>
                    <a:pt x="289231" y="197939"/>
                  </a:cubicBezTo>
                  <a:cubicBezTo>
                    <a:pt x="289231" y="212816"/>
                    <a:pt x="301317" y="224881"/>
                    <a:pt x="316218" y="224881"/>
                  </a:cubicBezTo>
                  <a:cubicBezTo>
                    <a:pt x="331002" y="224881"/>
                    <a:pt x="343205" y="212816"/>
                    <a:pt x="343205" y="197939"/>
                  </a:cubicBezTo>
                  <a:cubicBezTo>
                    <a:pt x="343205" y="183063"/>
                    <a:pt x="331002" y="170998"/>
                    <a:pt x="316218" y="170998"/>
                  </a:cubicBezTo>
                  <a:close/>
                  <a:moveTo>
                    <a:pt x="111586" y="170998"/>
                  </a:moveTo>
                  <a:cubicBezTo>
                    <a:pt x="96801" y="170998"/>
                    <a:pt x="84599" y="183063"/>
                    <a:pt x="84599" y="197939"/>
                  </a:cubicBezTo>
                  <a:cubicBezTo>
                    <a:pt x="84599" y="212816"/>
                    <a:pt x="96801" y="224881"/>
                    <a:pt x="111586" y="224881"/>
                  </a:cubicBezTo>
                  <a:cubicBezTo>
                    <a:pt x="126487" y="224881"/>
                    <a:pt x="138573" y="212816"/>
                    <a:pt x="138573" y="197939"/>
                  </a:cubicBezTo>
                  <a:cubicBezTo>
                    <a:pt x="138573" y="183063"/>
                    <a:pt x="126487" y="170998"/>
                    <a:pt x="111586" y="170998"/>
                  </a:cubicBezTo>
                  <a:close/>
                  <a:moveTo>
                    <a:pt x="9387" y="134568"/>
                  </a:moveTo>
                  <a:lnTo>
                    <a:pt x="418417" y="134568"/>
                  </a:lnTo>
                  <a:cubicBezTo>
                    <a:pt x="423580" y="134568"/>
                    <a:pt x="427804" y="138785"/>
                    <a:pt x="427804" y="143939"/>
                  </a:cubicBezTo>
                  <a:lnTo>
                    <a:pt x="427804" y="320349"/>
                  </a:lnTo>
                  <a:cubicBezTo>
                    <a:pt x="499026" y="329486"/>
                    <a:pt x="554291" y="390397"/>
                    <a:pt x="554291" y="463844"/>
                  </a:cubicBezTo>
                  <a:cubicBezTo>
                    <a:pt x="554291" y="543732"/>
                    <a:pt x="489287" y="608626"/>
                    <a:pt x="409382" y="608626"/>
                  </a:cubicBezTo>
                  <a:cubicBezTo>
                    <a:pt x="357520" y="608626"/>
                    <a:pt x="311994" y="581333"/>
                    <a:pt x="286415" y="540452"/>
                  </a:cubicBezTo>
                  <a:lnTo>
                    <a:pt x="46934" y="540452"/>
                  </a:lnTo>
                  <a:cubicBezTo>
                    <a:pt x="21003" y="540452"/>
                    <a:pt x="0" y="519484"/>
                    <a:pt x="0" y="493597"/>
                  </a:cubicBezTo>
                  <a:lnTo>
                    <a:pt x="0" y="143939"/>
                  </a:lnTo>
                  <a:cubicBezTo>
                    <a:pt x="0" y="138785"/>
                    <a:pt x="4224" y="134568"/>
                    <a:pt x="9387" y="134568"/>
                  </a:cubicBezTo>
                  <a:close/>
                  <a:moveTo>
                    <a:pt x="211220" y="0"/>
                  </a:moveTo>
                  <a:lnTo>
                    <a:pt x="216618" y="0"/>
                  </a:lnTo>
                  <a:cubicBezTo>
                    <a:pt x="282099" y="0"/>
                    <a:pt x="335493" y="52948"/>
                    <a:pt x="335962" y="118197"/>
                  </a:cubicBezTo>
                  <a:lnTo>
                    <a:pt x="289022" y="118197"/>
                  </a:lnTo>
                  <a:cubicBezTo>
                    <a:pt x="288553" y="78837"/>
                    <a:pt x="256282" y="46857"/>
                    <a:pt x="216618" y="46857"/>
                  </a:cubicBezTo>
                  <a:lnTo>
                    <a:pt x="211220" y="46857"/>
                  </a:lnTo>
                  <a:cubicBezTo>
                    <a:pt x="171556" y="46857"/>
                    <a:pt x="139285" y="78837"/>
                    <a:pt x="138816" y="118197"/>
                  </a:cubicBezTo>
                  <a:lnTo>
                    <a:pt x="91876" y="118197"/>
                  </a:lnTo>
                  <a:cubicBezTo>
                    <a:pt x="92345" y="52948"/>
                    <a:pt x="145739" y="0"/>
                    <a:pt x="21122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22698" y="2555115"/>
            <a:ext cx="524504" cy="524504"/>
            <a:chOff x="6280764" y="3249404"/>
            <a:chExt cx="725076" cy="725076"/>
          </a:xfrm>
        </p:grpSpPr>
        <p:sp>
          <p:nvSpPr>
            <p:cNvPr id="17" name="AutoShape 17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2"/>
            </a:solidFill>
            <a:ln w="28575" cap="rnd">
              <a:solidFill>
                <a:srgbClr val="FFFFFF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536560" y="3429853"/>
              <a:ext cx="213483" cy="364178"/>
            </a:xfrm>
            <a:custGeom>
              <a:avLst/>
              <a:gdLst/>
              <a:ahLst/>
              <a:cxnLst/>
              <a:rect l="l" t="t" r="r" b="b"/>
              <a:pathLst>
                <a:path w="356285" h="607780">
                  <a:moveTo>
                    <a:pt x="274579" y="202445"/>
                  </a:moveTo>
                  <a:lnTo>
                    <a:pt x="281133" y="205150"/>
                  </a:lnTo>
                  <a:lnTo>
                    <a:pt x="281133" y="223692"/>
                  </a:lnTo>
                  <a:lnTo>
                    <a:pt x="264127" y="223692"/>
                  </a:lnTo>
                  <a:lnTo>
                    <a:pt x="264127" y="206759"/>
                  </a:lnTo>
                  <a:close/>
                  <a:moveTo>
                    <a:pt x="83842" y="202445"/>
                  </a:moveTo>
                  <a:lnTo>
                    <a:pt x="92088" y="205848"/>
                  </a:lnTo>
                  <a:lnTo>
                    <a:pt x="92088" y="223692"/>
                  </a:lnTo>
                  <a:lnTo>
                    <a:pt x="75082" y="223692"/>
                  </a:lnTo>
                  <a:lnTo>
                    <a:pt x="75082" y="206077"/>
                  </a:lnTo>
                  <a:close/>
                  <a:moveTo>
                    <a:pt x="264127" y="165123"/>
                  </a:moveTo>
                  <a:lnTo>
                    <a:pt x="264127" y="206759"/>
                  </a:lnTo>
                  <a:lnTo>
                    <a:pt x="257512" y="209488"/>
                  </a:lnTo>
                  <a:cubicBezTo>
                    <a:pt x="253151" y="213843"/>
                    <a:pt x="250459" y="219864"/>
                    <a:pt x="250459" y="226529"/>
                  </a:cubicBezTo>
                  <a:cubicBezTo>
                    <a:pt x="250459" y="239771"/>
                    <a:pt x="261228" y="250613"/>
                    <a:pt x="274579" y="250613"/>
                  </a:cubicBezTo>
                  <a:cubicBezTo>
                    <a:pt x="287930" y="250613"/>
                    <a:pt x="298699" y="239771"/>
                    <a:pt x="298699" y="226529"/>
                  </a:cubicBezTo>
                  <a:cubicBezTo>
                    <a:pt x="298699" y="219864"/>
                    <a:pt x="296007" y="213843"/>
                    <a:pt x="291646" y="209488"/>
                  </a:cubicBezTo>
                  <a:lnTo>
                    <a:pt x="281133" y="205150"/>
                  </a:lnTo>
                  <a:lnTo>
                    <a:pt x="281133" y="165123"/>
                  </a:lnTo>
                  <a:close/>
                  <a:moveTo>
                    <a:pt x="75082" y="165123"/>
                  </a:moveTo>
                  <a:lnTo>
                    <a:pt x="75082" y="206077"/>
                  </a:lnTo>
                  <a:lnTo>
                    <a:pt x="66854" y="209488"/>
                  </a:lnTo>
                  <a:cubicBezTo>
                    <a:pt x="62504" y="213843"/>
                    <a:pt x="59811" y="219864"/>
                    <a:pt x="59811" y="226529"/>
                  </a:cubicBezTo>
                  <a:cubicBezTo>
                    <a:pt x="59811" y="239771"/>
                    <a:pt x="70581" y="250613"/>
                    <a:pt x="83842" y="250613"/>
                  </a:cubicBezTo>
                  <a:cubicBezTo>
                    <a:pt x="97193" y="250613"/>
                    <a:pt x="107962" y="239771"/>
                    <a:pt x="107962" y="226529"/>
                  </a:cubicBezTo>
                  <a:cubicBezTo>
                    <a:pt x="107962" y="219864"/>
                    <a:pt x="105270" y="213843"/>
                    <a:pt x="100909" y="209488"/>
                  </a:cubicBezTo>
                  <a:lnTo>
                    <a:pt x="92088" y="205848"/>
                  </a:lnTo>
                  <a:lnTo>
                    <a:pt x="92088" y="165123"/>
                  </a:lnTo>
                  <a:close/>
                  <a:moveTo>
                    <a:pt x="177831" y="23550"/>
                  </a:moveTo>
                  <a:cubicBezTo>
                    <a:pt x="131460" y="23550"/>
                    <a:pt x="93811" y="61231"/>
                    <a:pt x="93811" y="107532"/>
                  </a:cubicBezTo>
                  <a:lnTo>
                    <a:pt x="93811" y="136593"/>
                  </a:lnTo>
                  <a:lnTo>
                    <a:pt x="261940" y="136593"/>
                  </a:lnTo>
                  <a:lnTo>
                    <a:pt x="261940" y="107532"/>
                  </a:lnTo>
                  <a:cubicBezTo>
                    <a:pt x="261940" y="61231"/>
                    <a:pt x="224202" y="23550"/>
                    <a:pt x="177831" y="23550"/>
                  </a:cubicBezTo>
                  <a:close/>
                  <a:moveTo>
                    <a:pt x="177831" y="0"/>
                  </a:moveTo>
                  <a:cubicBezTo>
                    <a:pt x="237197" y="0"/>
                    <a:pt x="285526" y="48256"/>
                    <a:pt x="285526" y="107532"/>
                  </a:cubicBezTo>
                  <a:lnTo>
                    <a:pt x="285526" y="136681"/>
                  </a:lnTo>
                  <a:lnTo>
                    <a:pt x="344536" y="136681"/>
                  </a:lnTo>
                  <a:cubicBezTo>
                    <a:pt x="351034" y="136681"/>
                    <a:pt x="356285" y="141925"/>
                    <a:pt x="356285" y="148412"/>
                  </a:cubicBezTo>
                  <a:lnTo>
                    <a:pt x="356285" y="596049"/>
                  </a:lnTo>
                  <a:cubicBezTo>
                    <a:pt x="356285" y="602537"/>
                    <a:pt x="351034" y="607780"/>
                    <a:pt x="344536" y="607780"/>
                  </a:cubicBezTo>
                  <a:lnTo>
                    <a:pt x="11838" y="607780"/>
                  </a:lnTo>
                  <a:cubicBezTo>
                    <a:pt x="5340" y="607780"/>
                    <a:pt x="0" y="602537"/>
                    <a:pt x="0" y="596049"/>
                  </a:cubicBezTo>
                  <a:lnTo>
                    <a:pt x="0" y="148412"/>
                  </a:lnTo>
                  <a:cubicBezTo>
                    <a:pt x="0" y="141925"/>
                    <a:pt x="5340" y="136681"/>
                    <a:pt x="11838" y="136681"/>
                  </a:cubicBezTo>
                  <a:lnTo>
                    <a:pt x="70225" y="136681"/>
                  </a:lnTo>
                  <a:lnTo>
                    <a:pt x="70225" y="107532"/>
                  </a:lnTo>
                  <a:cubicBezTo>
                    <a:pt x="70225" y="48256"/>
                    <a:pt x="118465" y="0"/>
                    <a:pt x="17783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7379" y="2555209"/>
            <a:ext cx="2836837" cy="174509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Prompts the user to enter data, which is read as a string. Useful for interacting with users and gathering information.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9171913" y="2549804"/>
            <a:ext cx="2842707" cy="174509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Convert input to the appropriate type (e.g., `int()`, `float()`) for numeric operations. Ensuring the correct data type is crucial for accurate calculations.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Outputting Data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07978" y="2040172"/>
            <a:ext cx="3174454" cy="3061558"/>
            <a:chOff x="4090102" y="1418582"/>
            <a:chExt cx="4011796" cy="4020836"/>
          </a:xfrm>
        </p:grpSpPr>
        <p:grpSp>
          <p:nvGrpSpPr>
            <p:cNvPr id="4" name="Group 4"/>
            <p:cNvGrpSpPr/>
            <p:nvPr/>
          </p:nvGrpSpPr>
          <p:grpSpPr>
            <a:xfrm>
              <a:off x="4090102" y="1418582"/>
              <a:ext cx="4011796" cy="4020836"/>
              <a:chOff x="4090102" y="1418582"/>
              <a:chExt cx="4011796" cy="402083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6096000" y="1418582"/>
                <a:ext cx="984303" cy="83513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0" y="117"/>
                      <a:pt x="12" y="115"/>
                      <a:pt x="18" y="111"/>
                    </a:cubicBezTo>
                    <a:cubicBezTo>
                      <a:pt x="23" y="107"/>
                      <a:pt x="31" y="101"/>
                      <a:pt x="41" y="101"/>
                    </a:cubicBezTo>
                    <a:cubicBezTo>
                      <a:pt x="50" y="101"/>
                      <a:pt x="59" y="103"/>
                      <a:pt x="67" y="110"/>
                    </a:cubicBezTo>
                    <a:cubicBezTo>
                      <a:pt x="74" y="116"/>
                      <a:pt x="79" y="127"/>
                      <a:pt x="80" y="139"/>
                    </a:cubicBezTo>
                    <a:cubicBezTo>
                      <a:pt x="80" y="152"/>
                      <a:pt x="74" y="164"/>
                      <a:pt x="67" y="170"/>
                    </a:cubicBezTo>
                    <a:cubicBezTo>
                      <a:pt x="59" y="176"/>
                      <a:pt x="50" y="178"/>
                      <a:pt x="41" y="178"/>
                    </a:cubicBezTo>
                    <a:cubicBezTo>
                      <a:pt x="31" y="178"/>
                      <a:pt x="23" y="173"/>
                      <a:pt x="18" y="169"/>
                    </a:cubicBezTo>
                    <a:cubicBezTo>
                      <a:pt x="12" y="165"/>
                      <a:pt x="12" y="164"/>
                      <a:pt x="11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96" y="291"/>
                      <a:pt x="187" y="315"/>
                      <a:pt x="266" y="356"/>
                    </a:cubicBezTo>
                    <a:cubicBezTo>
                      <a:pt x="336" y="234"/>
                      <a:pt x="336" y="234"/>
                      <a:pt x="336" y="234"/>
                    </a:cubicBezTo>
                    <a:cubicBezTo>
                      <a:pt x="363" y="249"/>
                      <a:pt x="363" y="249"/>
                      <a:pt x="363" y="249"/>
                    </a:cubicBezTo>
                    <a:cubicBezTo>
                      <a:pt x="369" y="253"/>
                      <a:pt x="371" y="259"/>
                      <a:pt x="373" y="264"/>
                    </a:cubicBezTo>
                    <a:cubicBezTo>
                      <a:pt x="376" y="269"/>
                      <a:pt x="378" y="273"/>
                      <a:pt x="383" y="276"/>
                    </a:cubicBezTo>
                    <a:cubicBezTo>
                      <a:pt x="387" y="279"/>
                      <a:pt x="392" y="280"/>
                      <a:pt x="397" y="280"/>
                    </a:cubicBezTo>
                    <a:cubicBezTo>
                      <a:pt x="398" y="280"/>
                      <a:pt x="399" y="280"/>
                      <a:pt x="400" y="280"/>
                    </a:cubicBezTo>
                    <a:cubicBezTo>
                      <a:pt x="405" y="279"/>
                      <a:pt x="410" y="277"/>
                      <a:pt x="415" y="268"/>
                    </a:cubicBezTo>
                    <a:cubicBezTo>
                      <a:pt x="419" y="259"/>
                      <a:pt x="419" y="253"/>
                      <a:pt x="417" y="249"/>
                    </a:cubicBezTo>
                    <a:cubicBezTo>
                      <a:pt x="416" y="244"/>
                      <a:pt x="411" y="239"/>
                      <a:pt x="406" y="236"/>
                    </a:cubicBezTo>
                    <a:cubicBezTo>
                      <a:pt x="403" y="234"/>
                      <a:pt x="400" y="234"/>
                      <a:pt x="397" y="234"/>
                    </a:cubicBezTo>
                    <a:cubicBezTo>
                      <a:pt x="395" y="234"/>
                      <a:pt x="393" y="234"/>
                      <a:pt x="390" y="234"/>
                    </a:cubicBezTo>
                    <a:cubicBezTo>
                      <a:pt x="387" y="235"/>
                      <a:pt x="383" y="236"/>
                      <a:pt x="380" y="236"/>
                    </a:cubicBezTo>
                    <a:cubicBezTo>
                      <a:pt x="377" y="236"/>
                      <a:pt x="374" y="235"/>
                      <a:pt x="371" y="234"/>
                    </a:cubicBezTo>
                    <a:cubicBezTo>
                      <a:pt x="371" y="234"/>
                      <a:pt x="371" y="234"/>
                      <a:pt x="371" y="234"/>
                    </a:cubicBezTo>
                    <a:cubicBezTo>
                      <a:pt x="345" y="219"/>
                      <a:pt x="345" y="219"/>
                      <a:pt x="345" y="219"/>
                    </a:cubicBezTo>
                    <a:cubicBezTo>
                      <a:pt x="410" y="106"/>
                      <a:pt x="410" y="106"/>
                      <a:pt x="410" y="106"/>
                    </a:cubicBezTo>
                    <a:cubicBezTo>
                      <a:pt x="288" y="39"/>
                      <a:pt x="148" y="0"/>
                      <a:pt x="0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5090226" y="1420842"/>
                <a:ext cx="1158336" cy="85660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65">
                    <a:moveTo>
                      <a:pt x="407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259" y="3"/>
                      <a:pt x="120" y="45"/>
                      <a:pt x="0" y="116"/>
                    </a:cubicBezTo>
                    <a:cubicBezTo>
                      <a:pt x="58" y="215"/>
                      <a:pt x="58" y="215"/>
                      <a:pt x="58" y="215"/>
                    </a:cubicBezTo>
                    <a:cubicBezTo>
                      <a:pt x="66" y="211"/>
                      <a:pt x="66" y="211"/>
                      <a:pt x="66" y="211"/>
                    </a:cubicBezTo>
                    <a:cubicBezTo>
                      <a:pt x="67" y="210"/>
                      <a:pt x="67" y="208"/>
                      <a:pt x="70" y="201"/>
                    </a:cubicBezTo>
                    <a:cubicBezTo>
                      <a:pt x="73" y="195"/>
                      <a:pt x="77" y="186"/>
                      <a:pt x="86" y="181"/>
                    </a:cubicBezTo>
                    <a:cubicBezTo>
                      <a:pt x="92" y="178"/>
                      <a:pt x="99" y="175"/>
                      <a:pt x="107" y="175"/>
                    </a:cubicBezTo>
                    <a:cubicBezTo>
                      <a:pt x="109" y="175"/>
                      <a:pt x="111" y="175"/>
                      <a:pt x="112" y="175"/>
                    </a:cubicBezTo>
                    <a:cubicBezTo>
                      <a:pt x="122" y="177"/>
                      <a:pt x="132" y="184"/>
                      <a:pt x="138" y="195"/>
                    </a:cubicBezTo>
                    <a:cubicBezTo>
                      <a:pt x="145" y="206"/>
                      <a:pt x="146" y="218"/>
                      <a:pt x="142" y="227"/>
                    </a:cubicBezTo>
                    <a:cubicBezTo>
                      <a:pt x="139" y="237"/>
                      <a:pt x="131" y="243"/>
                      <a:pt x="124" y="247"/>
                    </a:cubicBezTo>
                    <a:cubicBezTo>
                      <a:pt x="118" y="251"/>
                      <a:pt x="111" y="252"/>
                      <a:pt x="106" y="252"/>
                    </a:cubicBezTo>
                    <a:cubicBezTo>
                      <a:pt x="104" y="252"/>
                      <a:pt x="102" y="252"/>
                      <a:pt x="100" y="251"/>
                    </a:cubicBezTo>
                    <a:cubicBezTo>
                      <a:pt x="95" y="251"/>
                      <a:pt x="93" y="251"/>
                      <a:pt x="92" y="251"/>
                    </a:cubicBezTo>
                    <a:cubicBezTo>
                      <a:pt x="92" y="251"/>
                      <a:pt x="91" y="251"/>
                      <a:pt x="91" y="251"/>
                    </a:cubicBezTo>
                    <a:cubicBezTo>
                      <a:pt x="81" y="257"/>
                      <a:pt x="81" y="257"/>
                      <a:pt x="81" y="257"/>
                    </a:cubicBezTo>
                    <a:cubicBezTo>
                      <a:pt x="144" y="365"/>
                      <a:pt x="144" y="365"/>
                      <a:pt x="144" y="365"/>
                    </a:cubicBezTo>
                    <a:cubicBezTo>
                      <a:pt x="222" y="320"/>
                      <a:pt x="311" y="294"/>
                      <a:pt x="407" y="291"/>
                    </a:cubicBezTo>
                    <a:cubicBezTo>
                      <a:pt x="407" y="148"/>
                      <a:pt x="407" y="148"/>
                      <a:pt x="407" y="148"/>
                    </a:cubicBezTo>
                    <a:cubicBezTo>
                      <a:pt x="439" y="148"/>
                      <a:pt x="439" y="148"/>
                      <a:pt x="439" y="148"/>
                    </a:cubicBezTo>
                    <a:cubicBezTo>
                      <a:pt x="446" y="148"/>
                      <a:pt x="451" y="153"/>
                      <a:pt x="455" y="156"/>
                    </a:cubicBezTo>
                    <a:cubicBezTo>
                      <a:pt x="459" y="159"/>
                      <a:pt x="463" y="162"/>
                      <a:pt x="469" y="162"/>
                    </a:cubicBezTo>
                    <a:cubicBezTo>
                      <a:pt x="475" y="162"/>
                      <a:pt x="481" y="160"/>
                      <a:pt x="486" y="157"/>
                    </a:cubicBezTo>
                    <a:cubicBezTo>
                      <a:pt x="490" y="153"/>
                      <a:pt x="493" y="148"/>
                      <a:pt x="492" y="139"/>
                    </a:cubicBezTo>
                    <a:cubicBezTo>
                      <a:pt x="492" y="129"/>
                      <a:pt x="489" y="124"/>
                      <a:pt x="485" y="120"/>
                    </a:cubicBezTo>
                    <a:cubicBezTo>
                      <a:pt x="481" y="117"/>
                      <a:pt x="475" y="116"/>
                      <a:pt x="469" y="116"/>
                    </a:cubicBezTo>
                    <a:cubicBezTo>
                      <a:pt x="463" y="116"/>
                      <a:pt x="459" y="118"/>
                      <a:pt x="455" y="122"/>
                    </a:cubicBezTo>
                    <a:cubicBezTo>
                      <a:pt x="451" y="125"/>
                      <a:pt x="446" y="130"/>
                      <a:pt x="438" y="131"/>
                    </a:cubicBezTo>
                    <a:cubicBezTo>
                      <a:pt x="438" y="131"/>
                      <a:pt x="438" y="131"/>
                      <a:pt x="438" y="131"/>
                    </a:cubicBezTo>
                    <a:cubicBezTo>
                      <a:pt x="407" y="131"/>
                      <a:pt x="407" y="131"/>
                      <a:pt x="407" y="131"/>
                    </a:cubicBezTo>
                    <a:cubicBezTo>
                      <a:pt x="407" y="0"/>
                      <a:pt x="407" y="0"/>
                      <a:pt x="40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6760489" y="1690932"/>
                <a:ext cx="1047587" cy="1036286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42">
                    <a:moveTo>
                      <a:pt x="144" y="0"/>
                    </a:moveTo>
                    <a:cubicBezTo>
                      <a:pt x="87" y="100"/>
                      <a:pt x="87" y="100"/>
                      <a:pt x="87" y="100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5" y="105"/>
                      <a:pt x="96" y="105"/>
                      <a:pt x="96" y="105"/>
                    </a:cubicBezTo>
                    <a:cubicBezTo>
                      <a:pt x="98" y="105"/>
                      <a:pt x="100" y="104"/>
                      <a:pt x="105" y="104"/>
                    </a:cubicBezTo>
                    <a:cubicBezTo>
                      <a:pt x="108" y="103"/>
                      <a:pt x="110" y="103"/>
                      <a:pt x="113" y="103"/>
                    </a:cubicBezTo>
                    <a:cubicBezTo>
                      <a:pt x="118" y="103"/>
                      <a:pt x="125" y="104"/>
                      <a:pt x="130" y="107"/>
                    </a:cubicBezTo>
                    <a:cubicBezTo>
                      <a:pt x="138" y="112"/>
                      <a:pt x="145" y="118"/>
                      <a:pt x="149" y="127"/>
                    </a:cubicBezTo>
                    <a:cubicBezTo>
                      <a:pt x="152" y="136"/>
                      <a:pt x="151" y="148"/>
                      <a:pt x="145" y="159"/>
                    </a:cubicBezTo>
                    <a:cubicBezTo>
                      <a:pt x="139" y="171"/>
                      <a:pt x="128" y="178"/>
                      <a:pt x="119" y="179"/>
                    </a:cubicBezTo>
                    <a:cubicBezTo>
                      <a:pt x="117" y="180"/>
                      <a:pt x="115" y="180"/>
                      <a:pt x="114" y="180"/>
                    </a:cubicBezTo>
                    <a:cubicBezTo>
                      <a:pt x="106" y="180"/>
                      <a:pt x="98" y="177"/>
                      <a:pt x="92" y="173"/>
                    </a:cubicBezTo>
                    <a:cubicBezTo>
                      <a:pt x="84" y="168"/>
                      <a:pt x="79" y="160"/>
                      <a:pt x="77" y="155"/>
                    </a:cubicBezTo>
                    <a:cubicBezTo>
                      <a:pt x="74" y="148"/>
                      <a:pt x="73" y="147"/>
                      <a:pt x="72" y="147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81" y="295"/>
                      <a:pt x="149" y="361"/>
                      <a:pt x="199" y="439"/>
                    </a:cubicBezTo>
                    <a:cubicBezTo>
                      <a:pt x="320" y="369"/>
                      <a:pt x="320" y="369"/>
                      <a:pt x="320" y="369"/>
                    </a:cubicBezTo>
                    <a:cubicBezTo>
                      <a:pt x="335" y="396"/>
                      <a:pt x="335" y="396"/>
                      <a:pt x="335" y="396"/>
                    </a:cubicBezTo>
                    <a:cubicBezTo>
                      <a:pt x="339" y="403"/>
                      <a:pt x="337" y="409"/>
                      <a:pt x="337" y="414"/>
                    </a:cubicBezTo>
                    <a:cubicBezTo>
                      <a:pt x="336" y="420"/>
                      <a:pt x="336" y="424"/>
                      <a:pt x="339" y="429"/>
                    </a:cubicBezTo>
                    <a:cubicBezTo>
                      <a:pt x="342" y="435"/>
                      <a:pt x="346" y="439"/>
                      <a:pt x="351" y="441"/>
                    </a:cubicBezTo>
                    <a:cubicBezTo>
                      <a:pt x="353" y="442"/>
                      <a:pt x="355" y="442"/>
                      <a:pt x="358" y="442"/>
                    </a:cubicBezTo>
                    <a:cubicBezTo>
                      <a:pt x="361" y="442"/>
                      <a:pt x="365" y="441"/>
                      <a:pt x="371" y="438"/>
                    </a:cubicBezTo>
                    <a:cubicBezTo>
                      <a:pt x="379" y="433"/>
                      <a:pt x="382" y="428"/>
                      <a:pt x="383" y="423"/>
                    </a:cubicBezTo>
                    <a:cubicBezTo>
                      <a:pt x="384" y="418"/>
                      <a:pt x="382" y="412"/>
                      <a:pt x="379" y="406"/>
                    </a:cubicBezTo>
                    <a:cubicBezTo>
                      <a:pt x="376" y="401"/>
                      <a:pt x="372" y="399"/>
                      <a:pt x="366" y="397"/>
                    </a:cubicBezTo>
                    <a:cubicBezTo>
                      <a:pt x="361" y="395"/>
                      <a:pt x="354" y="394"/>
                      <a:pt x="350" y="387"/>
                    </a:cubicBezTo>
                    <a:cubicBezTo>
                      <a:pt x="350" y="387"/>
                      <a:pt x="350" y="387"/>
                      <a:pt x="350" y="387"/>
                    </a:cubicBezTo>
                    <a:cubicBezTo>
                      <a:pt x="335" y="361"/>
                      <a:pt x="335" y="361"/>
                      <a:pt x="335" y="361"/>
                    </a:cubicBezTo>
                    <a:cubicBezTo>
                      <a:pt x="446" y="296"/>
                      <a:pt x="446" y="296"/>
                      <a:pt x="446" y="296"/>
                    </a:cubicBezTo>
                    <a:cubicBezTo>
                      <a:pt x="372" y="174"/>
                      <a:pt x="268" y="72"/>
                      <a:pt x="144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4357932" y="1716924"/>
                <a:ext cx="1038547" cy="104645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6">
                    <a:moveTo>
                      <a:pt x="295" y="0"/>
                    </a:moveTo>
                    <a:cubicBezTo>
                      <a:pt x="173" y="75"/>
                      <a:pt x="72" y="179"/>
                      <a:pt x="0" y="303"/>
                    </a:cubicBezTo>
                    <a:cubicBezTo>
                      <a:pt x="99" y="360"/>
                      <a:pt x="99" y="360"/>
                      <a:pt x="99" y="360"/>
                    </a:cubicBezTo>
                    <a:cubicBezTo>
                      <a:pt x="104" y="352"/>
                      <a:pt x="104" y="352"/>
                      <a:pt x="104" y="352"/>
                    </a:cubicBezTo>
                    <a:cubicBezTo>
                      <a:pt x="104" y="351"/>
                      <a:pt x="104" y="349"/>
                      <a:pt x="103" y="342"/>
                    </a:cubicBezTo>
                    <a:cubicBezTo>
                      <a:pt x="102" y="335"/>
                      <a:pt x="101" y="326"/>
                      <a:pt x="106" y="317"/>
                    </a:cubicBezTo>
                    <a:cubicBezTo>
                      <a:pt x="111" y="309"/>
                      <a:pt x="117" y="302"/>
                      <a:pt x="126" y="298"/>
                    </a:cubicBezTo>
                    <a:cubicBezTo>
                      <a:pt x="130" y="297"/>
                      <a:pt x="133" y="297"/>
                      <a:pt x="137" y="297"/>
                    </a:cubicBezTo>
                    <a:cubicBezTo>
                      <a:pt x="144" y="297"/>
                      <a:pt x="151" y="298"/>
                      <a:pt x="158" y="302"/>
                    </a:cubicBezTo>
                    <a:cubicBezTo>
                      <a:pt x="170" y="309"/>
                      <a:pt x="177" y="319"/>
                      <a:pt x="178" y="328"/>
                    </a:cubicBezTo>
                    <a:cubicBezTo>
                      <a:pt x="180" y="339"/>
                      <a:pt x="177" y="347"/>
                      <a:pt x="172" y="355"/>
                    </a:cubicBezTo>
                    <a:cubicBezTo>
                      <a:pt x="167" y="363"/>
                      <a:pt x="159" y="368"/>
                      <a:pt x="154" y="370"/>
                    </a:cubicBezTo>
                    <a:cubicBezTo>
                      <a:pt x="147" y="373"/>
                      <a:pt x="146" y="374"/>
                      <a:pt x="146" y="375"/>
                    </a:cubicBezTo>
                    <a:cubicBezTo>
                      <a:pt x="140" y="384"/>
                      <a:pt x="140" y="384"/>
                      <a:pt x="140" y="384"/>
                    </a:cubicBezTo>
                    <a:cubicBezTo>
                      <a:pt x="247" y="446"/>
                      <a:pt x="247" y="446"/>
                      <a:pt x="247" y="446"/>
                    </a:cubicBezTo>
                    <a:cubicBezTo>
                      <a:pt x="294" y="366"/>
                      <a:pt x="360" y="298"/>
                      <a:pt x="439" y="249"/>
                    </a:cubicBezTo>
                    <a:cubicBezTo>
                      <a:pt x="368" y="127"/>
                      <a:pt x="368" y="127"/>
                      <a:pt x="368" y="127"/>
                    </a:cubicBezTo>
                    <a:cubicBezTo>
                      <a:pt x="395" y="112"/>
                      <a:pt x="395" y="112"/>
                      <a:pt x="395" y="112"/>
                    </a:cubicBezTo>
                    <a:cubicBezTo>
                      <a:pt x="398" y="110"/>
                      <a:pt x="401" y="110"/>
                      <a:pt x="404" y="110"/>
                    </a:cubicBezTo>
                    <a:cubicBezTo>
                      <a:pt x="408" y="110"/>
                      <a:pt x="411" y="110"/>
                      <a:pt x="414" y="110"/>
                    </a:cubicBezTo>
                    <a:cubicBezTo>
                      <a:pt x="415" y="111"/>
                      <a:pt x="417" y="111"/>
                      <a:pt x="418" y="111"/>
                    </a:cubicBezTo>
                    <a:cubicBezTo>
                      <a:pt x="422" y="111"/>
                      <a:pt x="425" y="110"/>
                      <a:pt x="428" y="108"/>
                    </a:cubicBezTo>
                    <a:cubicBezTo>
                      <a:pt x="434" y="105"/>
                      <a:pt x="438" y="101"/>
                      <a:pt x="440" y="96"/>
                    </a:cubicBezTo>
                    <a:cubicBezTo>
                      <a:pt x="442" y="91"/>
                      <a:pt x="442" y="85"/>
                      <a:pt x="437" y="77"/>
                    </a:cubicBezTo>
                    <a:cubicBezTo>
                      <a:pt x="432" y="68"/>
                      <a:pt x="427" y="65"/>
                      <a:pt x="422" y="64"/>
                    </a:cubicBezTo>
                    <a:cubicBezTo>
                      <a:pt x="421" y="64"/>
                      <a:pt x="420" y="64"/>
                      <a:pt x="419" y="64"/>
                    </a:cubicBezTo>
                    <a:cubicBezTo>
                      <a:pt x="415" y="64"/>
                      <a:pt x="410" y="66"/>
                      <a:pt x="405" y="68"/>
                    </a:cubicBezTo>
                    <a:cubicBezTo>
                      <a:pt x="400" y="71"/>
                      <a:pt x="398" y="75"/>
                      <a:pt x="396" y="81"/>
                    </a:cubicBezTo>
                    <a:cubicBezTo>
                      <a:pt x="394" y="86"/>
                      <a:pt x="393" y="93"/>
                      <a:pt x="386" y="97"/>
                    </a:cubicBezTo>
                    <a:cubicBezTo>
                      <a:pt x="386" y="97"/>
                      <a:pt x="386" y="97"/>
                      <a:pt x="386" y="97"/>
                    </a:cubicBezTo>
                    <a:cubicBezTo>
                      <a:pt x="360" y="112"/>
                      <a:pt x="360" y="112"/>
                      <a:pt x="360" y="112"/>
                    </a:cubicBezTo>
                    <a:cubicBezTo>
                      <a:pt x="295" y="0"/>
                      <a:pt x="295" y="0"/>
                      <a:pt x="295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7252075" y="2425486"/>
                <a:ext cx="849823" cy="115381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492">
                    <a:moveTo>
                      <a:pt x="247" y="0"/>
                    </a:moveTo>
                    <a:cubicBezTo>
                      <a:pt x="149" y="57"/>
                      <a:pt x="149" y="57"/>
                      <a:pt x="149" y="57"/>
                    </a:cubicBezTo>
                    <a:cubicBezTo>
                      <a:pt x="153" y="66"/>
                      <a:pt x="153" y="66"/>
                      <a:pt x="153" y="66"/>
                    </a:cubicBezTo>
                    <a:cubicBezTo>
                      <a:pt x="154" y="67"/>
                      <a:pt x="156" y="67"/>
                      <a:pt x="163" y="70"/>
                    </a:cubicBezTo>
                    <a:cubicBezTo>
                      <a:pt x="169" y="73"/>
                      <a:pt x="178" y="77"/>
                      <a:pt x="183" y="86"/>
                    </a:cubicBezTo>
                    <a:cubicBezTo>
                      <a:pt x="187" y="93"/>
                      <a:pt x="190" y="102"/>
                      <a:pt x="189" y="112"/>
                    </a:cubicBezTo>
                    <a:cubicBezTo>
                      <a:pt x="187" y="122"/>
                      <a:pt x="180" y="132"/>
                      <a:pt x="169" y="138"/>
                    </a:cubicBezTo>
                    <a:cubicBezTo>
                      <a:pt x="162" y="142"/>
                      <a:pt x="155" y="144"/>
                      <a:pt x="148" y="144"/>
                    </a:cubicBezTo>
                    <a:cubicBezTo>
                      <a:pt x="144" y="144"/>
                      <a:pt x="140" y="144"/>
                      <a:pt x="137" y="142"/>
                    </a:cubicBezTo>
                    <a:cubicBezTo>
                      <a:pt x="127" y="139"/>
                      <a:pt x="121" y="131"/>
                      <a:pt x="117" y="124"/>
                    </a:cubicBezTo>
                    <a:cubicBezTo>
                      <a:pt x="112" y="115"/>
                      <a:pt x="112" y="106"/>
                      <a:pt x="113" y="100"/>
                    </a:cubicBezTo>
                    <a:cubicBezTo>
                      <a:pt x="113" y="93"/>
                      <a:pt x="114" y="92"/>
                      <a:pt x="113" y="9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46" y="221"/>
                      <a:pt x="73" y="311"/>
                      <a:pt x="76" y="407"/>
                    </a:cubicBezTo>
                    <a:cubicBezTo>
                      <a:pt x="216" y="407"/>
                      <a:pt x="216" y="407"/>
                      <a:pt x="216" y="407"/>
                    </a:cubicBezTo>
                    <a:cubicBezTo>
                      <a:pt x="216" y="439"/>
                      <a:pt x="216" y="439"/>
                      <a:pt x="216" y="439"/>
                    </a:cubicBezTo>
                    <a:cubicBezTo>
                      <a:pt x="216" y="446"/>
                      <a:pt x="211" y="451"/>
                      <a:pt x="208" y="455"/>
                    </a:cubicBezTo>
                    <a:cubicBezTo>
                      <a:pt x="205" y="459"/>
                      <a:pt x="202" y="463"/>
                      <a:pt x="202" y="469"/>
                    </a:cubicBezTo>
                    <a:cubicBezTo>
                      <a:pt x="202" y="475"/>
                      <a:pt x="204" y="481"/>
                      <a:pt x="207" y="486"/>
                    </a:cubicBezTo>
                    <a:cubicBezTo>
                      <a:pt x="211" y="490"/>
                      <a:pt x="215" y="492"/>
                      <a:pt x="225" y="492"/>
                    </a:cubicBezTo>
                    <a:cubicBezTo>
                      <a:pt x="225" y="492"/>
                      <a:pt x="225" y="492"/>
                      <a:pt x="225" y="492"/>
                    </a:cubicBezTo>
                    <a:cubicBezTo>
                      <a:pt x="235" y="492"/>
                      <a:pt x="240" y="489"/>
                      <a:pt x="244" y="485"/>
                    </a:cubicBezTo>
                    <a:cubicBezTo>
                      <a:pt x="247" y="481"/>
                      <a:pt x="249" y="476"/>
                      <a:pt x="249" y="469"/>
                    </a:cubicBezTo>
                    <a:cubicBezTo>
                      <a:pt x="249" y="463"/>
                      <a:pt x="246" y="459"/>
                      <a:pt x="242" y="455"/>
                    </a:cubicBezTo>
                    <a:cubicBezTo>
                      <a:pt x="239" y="450"/>
                      <a:pt x="234" y="446"/>
                      <a:pt x="233" y="438"/>
                    </a:cubicBezTo>
                    <a:cubicBezTo>
                      <a:pt x="233" y="438"/>
                      <a:pt x="233" y="438"/>
                      <a:pt x="233" y="438"/>
                    </a:cubicBezTo>
                    <a:cubicBezTo>
                      <a:pt x="233" y="407"/>
                      <a:pt x="233" y="407"/>
                      <a:pt x="233" y="407"/>
                    </a:cubicBezTo>
                    <a:cubicBezTo>
                      <a:pt x="362" y="407"/>
                      <a:pt x="362" y="407"/>
                      <a:pt x="362" y="407"/>
                    </a:cubicBezTo>
                    <a:cubicBezTo>
                      <a:pt x="358" y="259"/>
                      <a:pt x="317" y="121"/>
                      <a:pt x="24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4090102" y="2445828"/>
                <a:ext cx="827222" cy="98543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20">
                    <a:moveTo>
                      <a:pt x="252" y="0"/>
                    </a:moveTo>
                    <a:cubicBezTo>
                      <a:pt x="252" y="0"/>
                      <a:pt x="252" y="0"/>
                      <a:pt x="252" y="0"/>
                    </a:cubicBezTo>
                    <a:cubicBezTo>
                      <a:pt x="249" y="0"/>
                      <a:pt x="247" y="1"/>
                      <a:pt x="246" y="2"/>
                    </a:cubicBezTo>
                    <a:cubicBezTo>
                      <a:pt x="241" y="3"/>
                      <a:pt x="237" y="8"/>
                      <a:pt x="233" y="13"/>
                    </a:cubicBezTo>
                    <a:cubicBezTo>
                      <a:pt x="230" y="18"/>
                      <a:pt x="231" y="23"/>
                      <a:pt x="232" y="29"/>
                    </a:cubicBezTo>
                    <a:cubicBezTo>
                      <a:pt x="232" y="34"/>
                      <a:pt x="234" y="41"/>
                      <a:pt x="231" y="48"/>
                    </a:cubicBezTo>
                    <a:cubicBezTo>
                      <a:pt x="231" y="48"/>
                      <a:pt x="231" y="48"/>
                      <a:pt x="231" y="48"/>
                    </a:cubicBezTo>
                    <a:cubicBezTo>
                      <a:pt x="216" y="74"/>
                      <a:pt x="216" y="74"/>
                      <a:pt x="216" y="74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38" y="131"/>
                      <a:pt x="0" y="271"/>
                      <a:pt x="0" y="419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114" y="420"/>
                      <a:pt x="114" y="420"/>
                      <a:pt x="114" y="420"/>
                    </a:cubicBezTo>
                    <a:cubicBezTo>
                      <a:pt x="114" y="410"/>
                      <a:pt x="114" y="410"/>
                      <a:pt x="114" y="410"/>
                    </a:cubicBezTo>
                    <a:cubicBezTo>
                      <a:pt x="114" y="409"/>
                      <a:pt x="113" y="407"/>
                      <a:pt x="108" y="401"/>
                    </a:cubicBezTo>
                    <a:cubicBezTo>
                      <a:pt x="104" y="396"/>
                      <a:pt x="99" y="388"/>
                      <a:pt x="99" y="378"/>
                    </a:cubicBezTo>
                    <a:cubicBezTo>
                      <a:pt x="99" y="369"/>
                      <a:pt x="100" y="360"/>
                      <a:pt x="107" y="352"/>
                    </a:cubicBezTo>
                    <a:cubicBezTo>
                      <a:pt x="113" y="345"/>
                      <a:pt x="124" y="340"/>
                      <a:pt x="136" y="339"/>
                    </a:cubicBezTo>
                    <a:cubicBezTo>
                      <a:pt x="137" y="339"/>
                      <a:pt x="137" y="339"/>
                      <a:pt x="137" y="339"/>
                    </a:cubicBezTo>
                    <a:cubicBezTo>
                      <a:pt x="150" y="339"/>
                      <a:pt x="161" y="345"/>
                      <a:pt x="167" y="352"/>
                    </a:cubicBezTo>
                    <a:cubicBezTo>
                      <a:pt x="173" y="360"/>
                      <a:pt x="175" y="369"/>
                      <a:pt x="175" y="378"/>
                    </a:cubicBezTo>
                    <a:cubicBezTo>
                      <a:pt x="175" y="388"/>
                      <a:pt x="170" y="396"/>
                      <a:pt x="166" y="401"/>
                    </a:cubicBezTo>
                    <a:cubicBezTo>
                      <a:pt x="162" y="407"/>
                      <a:pt x="162" y="407"/>
                      <a:pt x="162" y="408"/>
                    </a:cubicBezTo>
                    <a:cubicBezTo>
                      <a:pt x="162" y="420"/>
                      <a:pt x="162" y="420"/>
                      <a:pt x="162" y="420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285" y="419"/>
                      <a:pt x="285" y="419"/>
                      <a:pt x="285" y="419"/>
                    </a:cubicBezTo>
                    <a:cubicBezTo>
                      <a:pt x="285" y="323"/>
                      <a:pt x="309" y="232"/>
                      <a:pt x="352" y="153"/>
                    </a:cubicBezTo>
                    <a:cubicBezTo>
                      <a:pt x="231" y="83"/>
                      <a:pt x="231" y="83"/>
                      <a:pt x="231" y="83"/>
                    </a:cubicBezTo>
                    <a:cubicBezTo>
                      <a:pt x="246" y="56"/>
                      <a:pt x="246" y="56"/>
                      <a:pt x="246" y="56"/>
                    </a:cubicBezTo>
                    <a:cubicBezTo>
                      <a:pt x="250" y="50"/>
                      <a:pt x="256" y="48"/>
                      <a:pt x="261" y="46"/>
                    </a:cubicBezTo>
                    <a:cubicBezTo>
                      <a:pt x="266" y="43"/>
                      <a:pt x="270" y="41"/>
                      <a:pt x="273" y="36"/>
                    </a:cubicBezTo>
                    <a:cubicBezTo>
                      <a:pt x="276" y="31"/>
                      <a:pt x="278" y="25"/>
                      <a:pt x="277" y="20"/>
                    </a:cubicBezTo>
                    <a:cubicBezTo>
                      <a:pt x="276" y="14"/>
                      <a:pt x="274" y="9"/>
                      <a:pt x="265" y="5"/>
                    </a:cubicBezTo>
                    <a:cubicBezTo>
                      <a:pt x="260" y="2"/>
                      <a:pt x="255" y="0"/>
                      <a:pt x="252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7274676" y="3426739"/>
                <a:ext cx="827222" cy="98543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20">
                    <a:moveTo>
                      <a:pt x="352" y="0"/>
                    </a:move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10"/>
                      <a:pt x="238" y="10"/>
                      <a:pt x="238" y="10"/>
                    </a:cubicBezTo>
                    <a:cubicBezTo>
                      <a:pt x="238" y="11"/>
                      <a:pt x="240" y="13"/>
                      <a:pt x="244" y="19"/>
                    </a:cubicBezTo>
                    <a:cubicBezTo>
                      <a:pt x="248" y="24"/>
                      <a:pt x="253" y="32"/>
                      <a:pt x="253" y="42"/>
                    </a:cubicBezTo>
                    <a:cubicBezTo>
                      <a:pt x="253" y="51"/>
                      <a:pt x="252" y="60"/>
                      <a:pt x="245" y="68"/>
                    </a:cubicBezTo>
                    <a:cubicBezTo>
                      <a:pt x="239" y="75"/>
                      <a:pt x="228" y="80"/>
                      <a:pt x="216" y="81"/>
                    </a:cubicBezTo>
                    <a:cubicBezTo>
                      <a:pt x="215" y="81"/>
                      <a:pt x="215" y="81"/>
                      <a:pt x="215" y="81"/>
                    </a:cubicBezTo>
                    <a:cubicBezTo>
                      <a:pt x="202" y="81"/>
                      <a:pt x="191" y="75"/>
                      <a:pt x="185" y="68"/>
                    </a:cubicBezTo>
                    <a:cubicBezTo>
                      <a:pt x="179" y="60"/>
                      <a:pt x="177" y="51"/>
                      <a:pt x="177" y="42"/>
                    </a:cubicBezTo>
                    <a:cubicBezTo>
                      <a:pt x="177" y="32"/>
                      <a:pt x="182" y="24"/>
                      <a:pt x="186" y="19"/>
                    </a:cubicBezTo>
                    <a:cubicBezTo>
                      <a:pt x="190" y="13"/>
                      <a:pt x="191" y="13"/>
                      <a:pt x="191" y="12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97"/>
                      <a:pt x="43" y="188"/>
                      <a:pt x="0" y="267"/>
                    </a:cubicBezTo>
                    <a:cubicBezTo>
                      <a:pt x="121" y="337"/>
                      <a:pt x="121" y="337"/>
                      <a:pt x="121" y="337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02" y="370"/>
                      <a:pt x="96" y="372"/>
                      <a:pt x="91" y="374"/>
                    </a:cubicBezTo>
                    <a:cubicBezTo>
                      <a:pt x="86" y="377"/>
                      <a:pt x="82" y="379"/>
                      <a:pt x="79" y="384"/>
                    </a:cubicBezTo>
                    <a:cubicBezTo>
                      <a:pt x="76" y="389"/>
                      <a:pt x="74" y="395"/>
                      <a:pt x="75" y="400"/>
                    </a:cubicBezTo>
                    <a:cubicBezTo>
                      <a:pt x="76" y="406"/>
                      <a:pt x="79" y="411"/>
                      <a:pt x="87" y="415"/>
                    </a:cubicBezTo>
                    <a:cubicBezTo>
                      <a:pt x="92" y="418"/>
                      <a:pt x="97" y="420"/>
                      <a:pt x="100" y="420"/>
                    </a:cubicBezTo>
                    <a:cubicBezTo>
                      <a:pt x="103" y="420"/>
                      <a:pt x="105" y="419"/>
                      <a:pt x="106" y="418"/>
                    </a:cubicBezTo>
                    <a:cubicBezTo>
                      <a:pt x="111" y="417"/>
                      <a:pt x="116" y="412"/>
                      <a:pt x="119" y="407"/>
                    </a:cubicBezTo>
                    <a:cubicBezTo>
                      <a:pt x="122" y="402"/>
                      <a:pt x="121" y="397"/>
                      <a:pt x="121" y="392"/>
                    </a:cubicBezTo>
                    <a:cubicBezTo>
                      <a:pt x="120" y="386"/>
                      <a:pt x="118" y="379"/>
                      <a:pt x="121" y="372"/>
                    </a:cubicBezTo>
                    <a:cubicBezTo>
                      <a:pt x="121" y="372"/>
                      <a:pt x="121" y="372"/>
                      <a:pt x="121" y="372"/>
                    </a:cubicBezTo>
                    <a:cubicBezTo>
                      <a:pt x="136" y="346"/>
                      <a:pt x="136" y="346"/>
                      <a:pt x="136" y="346"/>
                    </a:cubicBezTo>
                    <a:cubicBezTo>
                      <a:pt x="248" y="410"/>
                      <a:pt x="248" y="410"/>
                      <a:pt x="248" y="410"/>
                    </a:cubicBezTo>
                    <a:cubicBezTo>
                      <a:pt x="314" y="289"/>
                      <a:pt x="352" y="149"/>
                      <a:pt x="352" y="1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4092362" y="3278699"/>
                <a:ext cx="847563" cy="115155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91">
                    <a:moveTo>
                      <a:pt x="137" y="0"/>
                    </a:moveTo>
                    <a:cubicBezTo>
                      <a:pt x="136" y="0"/>
                      <a:pt x="136" y="0"/>
                      <a:pt x="136" y="0"/>
                    </a:cubicBezTo>
                    <a:cubicBezTo>
                      <a:pt x="126" y="0"/>
                      <a:pt x="121" y="3"/>
                      <a:pt x="117" y="7"/>
                    </a:cubicBezTo>
                    <a:cubicBezTo>
                      <a:pt x="114" y="11"/>
                      <a:pt x="113" y="16"/>
                      <a:pt x="113" y="23"/>
                    </a:cubicBezTo>
                    <a:cubicBezTo>
                      <a:pt x="113" y="29"/>
                      <a:pt x="115" y="33"/>
                      <a:pt x="119" y="37"/>
                    </a:cubicBezTo>
                    <a:cubicBezTo>
                      <a:pt x="122" y="42"/>
                      <a:pt x="127" y="46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85"/>
                      <a:pt x="128" y="85"/>
                      <a:pt x="128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3" y="233"/>
                      <a:pt x="44" y="371"/>
                      <a:pt x="114" y="491"/>
                    </a:cubicBezTo>
                    <a:cubicBezTo>
                      <a:pt x="212" y="434"/>
                      <a:pt x="212" y="434"/>
                      <a:pt x="212" y="434"/>
                    </a:cubicBezTo>
                    <a:cubicBezTo>
                      <a:pt x="208" y="426"/>
                      <a:pt x="208" y="426"/>
                      <a:pt x="208" y="426"/>
                    </a:cubicBezTo>
                    <a:cubicBezTo>
                      <a:pt x="207" y="425"/>
                      <a:pt x="205" y="425"/>
                      <a:pt x="198" y="422"/>
                    </a:cubicBezTo>
                    <a:cubicBezTo>
                      <a:pt x="192" y="419"/>
                      <a:pt x="183" y="415"/>
                      <a:pt x="178" y="406"/>
                    </a:cubicBezTo>
                    <a:cubicBezTo>
                      <a:pt x="174" y="399"/>
                      <a:pt x="171" y="390"/>
                      <a:pt x="172" y="380"/>
                    </a:cubicBezTo>
                    <a:cubicBezTo>
                      <a:pt x="174" y="370"/>
                      <a:pt x="181" y="360"/>
                      <a:pt x="192" y="354"/>
                    </a:cubicBezTo>
                    <a:cubicBezTo>
                      <a:pt x="199" y="350"/>
                      <a:pt x="206" y="348"/>
                      <a:pt x="213" y="348"/>
                    </a:cubicBezTo>
                    <a:cubicBezTo>
                      <a:pt x="217" y="348"/>
                      <a:pt x="221" y="348"/>
                      <a:pt x="224" y="350"/>
                    </a:cubicBezTo>
                    <a:cubicBezTo>
                      <a:pt x="234" y="353"/>
                      <a:pt x="240" y="361"/>
                      <a:pt x="244" y="368"/>
                    </a:cubicBezTo>
                    <a:cubicBezTo>
                      <a:pt x="249" y="377"/>
                      <a:pt x="249" y="386"/>
                      <a:pt x="248" y="392"/>
                    </a:cubicBezTo>
                    <a:cubicBezTo>
                      <a:pt x="248" y="399"/>
                      <a:pt x="247" y="400"/>
                      <a:pt x="248" y="401"/>
                    </a:cubicBezTo>
                    <a:cubicBezTo>
                      <a:pt x="254" y="411"/>
                      <a:pt x="254" y="411"/>
                      <a:pt x="254" y="411"/>
                    </a:cubicBezTo>
                    <a:cubicBezTo>
                      <a:pt x="361" y="349"/>
                      <a:pt x="361" y="349"/>
                      <a:pt x="361" y="349"/>
                    </a:cubicBezTo>
                    <a:cubicBezTo>
                      <a:pt x="315" y="271"/>
                      <a:pt x="288" y="181"/>
                      <a:pt x="285" y="85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46"/>
                      <a:pt x="150" y="41"/>
                      <a:pt x="153" y="37"/>
                    </a:cubicBezTo>
                    <a:cubicBezTo>
                      <a:pt x="156" y="33"/>
                      <a:pt x="159" y="29"/>
                      <a:pt x="159" y="23"/>
                    </a:cubicBezTo>
                    <a:cubicBezTo>
                      <a:pt x="159" y="17"/>
                      <a:pt x="157" y="11"/>
                      <a:pt x="154" y="6"/>
                    </a:cubicBezTo>
                    <a:cubicBezTo>
                      <a:pt x="151" y="2"/>
                      <a:pt x="146" y="0"/>
                      <a:pt x="13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6795521" y="4095749"/>
                <a:ext cx="1038547" cy="1045327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6">
                    <a:moveTo>
                      <a:pt x="195" y="0"/>
                    </a:moveTo>
                    <a:cubicBezTo>
                      <a:pt x="148" y="80"/>
                      <a:pt x="83" y="148"/>
                      <a:pt x="4" y="197"/>
                    </a:cubicBezTo>
                    <a:cubicBezTo>
                      <a:pt x="74" y="319"/>
                      <a:pt x="74" y="319"/>
                      <a:pt x="74" y="319"/>
                    </a:cubicBezTo>
                    <a:cubicBezTo>
                      <a:pt x="47" y="334"/>
                      <a:pt x="47" y="334"/>
                      <a:pt x="47" y="334"/>
                    </a:cubicBezTo>
                    <a:cubicBezTo>
                      <a:pt x="44" y="336"/>
                      <a:pt x="41" y="336"/>
                      <a:pt x="38" y="336"/>
                    </a:cubicBezTo>
                    <a:cubicBezTo>
                      <a:pt x="35" y="336"/>
                      <a:pt x="31" y="336"/>
                      <a:pt x="29" y="336"/>
                    </a:cubicBezTo>
                    <a:cubicBezTo>
                      <a:pt x="27" y="335"/>
                      <a:pt x="25" y="335"/>
                      <a:pt x="24" y="335"/>
                    </a:cubicBezTo>
                    <a:cubicBezTo>
                      <a:pt x="20" y="335"/>
                      <a:pt x="17" y="336"/>
                      <a:pt x="14" y="338"/>
                    </a:cubicBezTo>
                    <a:cubicBezTo>
                      <a:pt x="8" y="341"/>
                      <a:pt x="4" y="345"/>
                      <a:pt x="2" y="350"/>
                    </a:cubicBezTo>
                    <a:cubicBezTo>
                      <a:pt x="0" y="355"/>
                      <a:pt x="0" y="361"/>
                      <a:pt x="5" y="369"/>
                    </a:cubicBezTo>
                    <a:cubicBezTo>
                      <a:pt x="10" y="378"/>
                      <a:pt x="15" y="381"/>
                      <a:pt x="20" y="382"/>
                    </a:cubicBezTo>
                    <a:cubicBezTo>
                      <a:pt x="21" y="382"/>
                      <a:pt x="22" y="382"/>
                      <a:pt x="23" y="382"/>
                    </a:cubicBezTo>
                    <a:cubicBezTo>
                      <a:pt x="27" y="382"/>
                      <a:pt x="32" y="380"/>
                      <a:pt x="37" y="378"/>
                    </a:cubicBezTo>
                    <a:cubicBezTo>
                      <a:pt x="42" y="375"/>
                      <a:pt x="44" y="371"/>
                      <a:pt x="46" y="365"/>
                    </a:cubicBezTo>
                    <a:cubicBezTo>
                      <a:pt x="48" y="360"/>
                      <a:pt x="50" y="353"/>
                      <a:pt x="56" y="349"/>
                    </a:cubicBezTo>
                    <a:cubicBezTo>
                      <a:pt x="56" y="349"/>
                      <a:pt x="56" y="349"/>
                      <a:pt x="56" y="349"/>
                    </a:cubicBezTo>
                    <a:cubicBezTo>
                      <a:pt x="82" y="334"/>
                      <a:pt x="82" y="334"/>
                      <a:pt x="82" y="334"/>
                    </a:cubicBezTo>
                    <a:cubicBezTo>
                      <a:pt x="147" y="446"/>
                      <a:pt x="147" y="446"/>
                      <a:pt x="147" y="446"/>
                    </a:cubicBezTo>
                    <a:cubicBezTo>
                      <a:pt x="269" y="371"/>
                      <a:pt x="370" y="267"/>
                      <a:pt x="442" y="142"/>
                    </a:cubicBezTo>
                    <a:cubicBezTo>
                      <a:pt x="343" y="85"/>
                      <a:pt x="343" y="85"/>
                      <a:pt x="343" y="85"/>
                    </a:cubicBezTo>
                    <a:cubicBezTo>
                      <a:pt x="339" y="94"/>
                      <a:pt x="339" y="94"/>
                      <a:pt x="339" y="94"/>
                    </a:cubicBezTo>
                    <a:cubicBezTo>
                      <a:pt x="338" y="95"/>
                      <a:pt x="338" y="97"/>
                      <a:pt x="339" y="104"/>
                    </a:cubicBezTo>
                    <a:cubicBezTo>
                      <a:pt x="340" y="111"/>
                      <a:pt x="341" y="120"/>
                      <a:pt x="336" y="129"/>
                    </a:cubicBezTo>
                    <a:cubicBezTo>
                      <a:pt x="331" y="137"/>
                      <a:pt x="325" y="144"/>
                      <a:pt x="316" y="148"/>
                    </a:cubicBezTo>
                    <a:cubicBezTo>
                      <a:pt x="312" y="149"/>
                      <a:pt x="309" y="149"/>
                      <a:pt x="305" y="149"/>
                    </a:cubicBezTo>
                    <a:cubicBezTo>
                      <a:pt x="298" y="149"/>
                      <a:pt x="291" y="148"/>
                      <a:pt x="284" y="144"/>
                    </a:cubicBezTo>
                    <a:cubicBezTo>
                      <a:pt x="272" y="137"/>
                      <a:pt x="265" y="127"/>
                      <a:pt x="264" y="118"/>
                    </a:cubicBezTo>
                    <a:cubicBezTo>
                      <a:pt x="262" y="107"/>
                      <a:pt x="265" y="99"/>
                      <a:pt x="270" y="91"/>
                    </a:cubicBezTo>
                    <a:cubicBezTo>
                      <a:pt x="275" y="83"/>
                      <a:pt x="283" y="78"/>
                      <a:pt x="288" y="76"/>
                    </a:cubicBezTo>
                    <a:cubicBezTo>
                      <a:pt x="295" y="73"/>
                      <a:pt x="296" y="72"/>
                      <a:pt x="296" y="71"/>
                    </a:cubicBezTo>
                    <a:cubicBezTo>
                      <a:pt x="302" y="62"/>
                      <a:pt x="302" y="62"/>
                      <a:pt x="302" y="62"/>
                    </a:cubicBezTo>
                    <a:cubicBezTo>
                      <a:pt x="195" y="0"/>
                      <a:pt x="195" y="0"/>
                      <a:pt x="195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4383923" y="4130782"/>
                <a:ext cx="1047587" cy="1036286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42">
                    <a:moveTo>
                      <a:pt x="89" y="0"/>
                    </a:moveTo>
                    <a:cubicBezTo>
                      <a:pt x="85" y="0"/>
                      <a:pt x="81" y="1"/>
                      <a:pt x="76" y="4"/>
                    </a:cubicBezTo>
                    <a:cubicBezTo>
                      <a:pt x="67" y="9"/>
                      <a:pt x="64" y="14"/>
                      <a:pt x="63" y="19"/>
                    </a:cubicBezTo>
                    <a:cubicBezTo>
                      <a:pt x="63" y="24"/>
                      <a:pt x="64" y="30"/>
                      <a:pt x="67" y="36"/>
                    </a:cubicBezTo>
                    <a:cubicBezTo>
                      <a:pt x="70" y="41"/>
                      <a:pt x="74" y="43"/>
                      <a:pt x="80" y="45"/>
                    </a:cubicBezTo>
                    <a:cubicBezTo>
                      <a:pt x="85" y="47"/>
                      <a:pt x="92" y="48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111" y="81"/>
                      <a:pt x="111" y="81"/>
                      <a:pt x="111" y="81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74" y="268"/>
                      <a:pt x="178" y="370"/>
                      <a:pt x="302" y="442"/>
                    </a:cubicBezTo>
                    <a:cubicBezTo>
                      <a:pt x="360" y="342"/>
                      <a:pt x="360" y="342"/>
                      <a:pt x="360" y="342"/>
                    </a:cubicBezTo>
                    <a:cubicBezTo>
                      <a:pt x="351" y="338"/>
                      <a:pt x="351" y="338"/>
                      <a:pt x="351" y="338"/>
                    </a:cubicBezTo>
                    <a:cubicBezTo>
                      <a:pt x="351" y="337"/>
                      <a:pt x="350" y="337"/>
                      <a:pt x="350" y="337"/>
                    </a:cubicBezTo>
                    <a:cubicBezTo>
                      <a:pt x="348" y="337"/>
                      <a:pt x="346" y="338"/>
                      <a:pt x="341" y="338"/>
                    </a:cubicBezTo>
                    <a:cubicBezTo>
                      <a:pt x="338" y="339"/>
                      <a:pt x="336" y="339"/>
                      <a:pt x="333" y="339"/>
                    </a:cubicBezTo>
                    <a:cubicBezTo>
                      <a:pt x="328" y="339"/>
                      <a:pt x="322" y="338"/>
                      <a:pt x="316" y="335"/>
                    </a:cubicBezTo>
                    <a:cubicBezTo>
                      <a:pt x="308" y="330"/>
                      <a:pt x="301" y="324"/>
                      <a:pt x="297" y="315"/>
                    </a:cubicBezTo>
                    <a:cubicBezTo>
                      <a:pt x="294" y="306"/>
                      <a:pt x="295" y="294"/>
                      <a:pt x="301" y="283"/>
                    </a:cubicBezTo>
                    <a:cubicBezTo>
                      <a:pt x="308" y="272"/>
                      <a:pt x="318" y="264"/>
                      <a:pt x="327" y="263"/>
                    </a:cubicBezTo>
                    <a:cubicBezTo>
                      <a:pt x="329" y="262"/>
                      <a:pt x="331" y="262"/>
                      <a:pt x="333" y="262"/>
                    </a:cubicBezTo>
                    <a:cubicBezTo>
                      <a:pt x="341" y="262"/>
                      <a:pt x="348" y="265"/>
                      <a:pt x="354" y="269"/>
                    </a:cubicBezTo>
                    <a:cubicBezTo>
                      <a:pt x="362" y="274"/>
                      <a:pt x="367" y="282"/>
                      <a:pt x="370" y="287"/>
                    </a:cubicBezTo>
                    <a:cubicBezTo>
                      <a:pt x="373" y="294"/>
                      <a:pt x="373" y="295"/>
                      <a:pt x="374" y="295"/>
                    </a:cubicBezTo>
                    <a:cubicBezTo>
                      <a:pt x="383" y="301"/>
                      <a:pt x="383" y="301"/>
                      <a:pt x="383" y="301"/>
                    </a:cubicBezTo>
                    <a:cubicBezTo>
                      <a:pt x="446" y="193"/>
                      <a:pt x="446" y="193"/>
                      <a:pt x="446" y="193"/>
                    </a:cubicBezTo>
                    <a:cubicBezTo>
                      <a:pt x="365" y="146"/>
                      <a:pt x="297" y="81"/>
                      <a:pt x="247" y="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11" y="46"/>
                      <a:pt x="111" y="46"/>
                      <a:pt x="111" y="46"/>
                    </a:cubicBezTo>
                    <a:cubicBezTo>
                      <a:pt x="107" y="39"/>
                      <a:pt x="109" y="33"/>
                      <a:pt x="109" y="28"/>
                    </a:cubicBezTo>
                    <a:cubicBezTo>
                      <a:pt x="110" y="22"/>
                      <a:pt x="110" y="18"/>
                      <a:pt x="107" y="13"/>
                    </a:cubicBezTo>
                    <a:cubicBezTo>
                      <a:pt x="104" y="7"/>
                      <a:pt x="100" y="3"/>
                      <a:pt x="95" y="1"/>
                    </a:cubicBezTo>
                    <a:cubicBezTo>
                      <a:pt x="93" y="0"/>
                      <a:pt x="91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5943439" y="4580555"/>
                <a:ext cx="1157205" cy="856603"/>
              </a:xfrm>
              <a:custGeom>
                <a:avLst/>
                <a:gdLst/>
                <a:ahLst/>
                <a:cxnLst/>
                <a:rect l="l" t="t" r="r" b="b"/>
                <a:pathLst>
                  <a:path w="493" h="365">
                    <a:moveTo>
                      <a:pt x="349" y="0"/>
                    </a:moveTo>
                    <a:cubicBezTo>
                      <a:pt x="271" y="45"/>
                      <a:pt x="182" y="71"/>
                      <a:pt x="86" y="74"/>
                    </a:cubicBezTo>
                    <a:cubicBezTo>
                      <a:pt x="86" y="217"/>
                      <a:pt x="86" y="217"/>
                      <a:pt x="86" y="217"/>
                    </a:cubicBezTo>
                    <a:cubicBezTo>
                      <a:pt x="55" y="217"/>
                      <a:pt x="55" y="217"/>
                      <a:pt x="55" y="217"/>
                    </a:cubicBezTo>
                    <a:cubicBezTo>
                      <a:pt x="47" y="217"/>
                      <a:pt x="42" y="212"/>
                      <a:pt x="38" y="209"/>
                    </a:cubicBezTo>
                    <a:cubicBezTo>
                      <a:pt x="34" y="206"/>
                      <a:pt x="30" y="203"/>
                      <a:pt x="24" y="203"/>
                    </a:cubicBezTo>
                    <a:cubicBezTo>
                      <a:pt x="18" y="203"/>
                      <a:pt x="12" y="205"/>
                      <a:pt x="8" y="208"/>
                    </a:cubicBezTo>
                    <a:cubicBezTo>
                      <a:pt x="3" y="212"/>
                      <a:pt x="0" y="217"/>
                      <a:pt x="1" y="226"/>
                    </a:cubicBezTo>
                    <a:cubicBezTo>
                      <a:pt x="1" y="236"/>
                      <a:pt x="4" y="241"/>
                      <a:pt x="8" y="245"/>
                    </a:cubicBezTo>
                    <a:cubicBezTo>
                      <a:pt x="12" y="248"/>
                      <a:pt x="18" y="249"/>
                      <a:pt x="24" y="249"/>
                    </a:cubicBezTo>
                    <a:cubicBezTo>
                      <a:pt x="30" y="249"/>
                      <a:pt x="34" y="247"/>
                      <a:pt x="38" y="243"/>
                    </a:cubicBezTo>
                    <a:cubicBezTo>
                      <a:pt x="43" y="240"/>
                      <a:pt x="47" y="235"/>
                      <a:pt x="55" y="234"/>
                    </a:cubicBezTo>
                    <a:cubicBezTo>
                      <a:pt x="56" y="234"/>
                      <a:pt x="56" y="234"/>
                      <a:pt x="56" y="234"/>
                    </a:cubicBezTo>
                    <a:cubicBezTo>
                      <a:pt x="86" y="234"/>
                      <a:pt x="86" y="234"/>
                      <a:pt x="86" y="234"/>
                    </a:cubicBezTo>
                    <a:cubicBezTo>
                      <a:pt x="86" y="365"/>
                      <a:pt x="86" y="365"/>
                      <a:pt x="86" y="365"/>
                    </a:cubicBezTo>
                    <a:cubicBezTo>
                      <a:pt x="233" y="362"/>
                      <a:pt x="373" y="320"/>
                      <a:pt x="493" y="249"/>
                    </a:cubicBezTo>
                    <a:cubicBezTo>
                      <a:pt x="436" y="150"/>
                      <a:pt x="436" y="150"/>
                      <a:pt x="436" y="150"/>
                    </a:cubicBezTo>
                    <a:cubicBezTo>
                      <a:pt x="427" y="154"/>
                      <a:pt x="427" y="154"/>
                      <a:pt x="427" y="154"/>
                    </a:cubicBezTo>
                    <a:cubicBezTo>
                      <a:pt x="426" y="155"/>
                      <a:pt x="426" y="157"/>
                      <a:pt x="423" y="164"/>
                    </a:cubicBezTo>
                    <a:cubicBezTo>
                      <a:pt x="420" y="170"/>
                      <a:pt x="416" y="179"/>
                      <a:pt x="407" y="184"/>
                    </a:cubicBezTo>
                    <a:cubicBezTo>
                      <a:pt x="401" y="187"/>
                      <a:pt x="394" y="190"/>
                      <a:pt x="386" y="190"/>
                    </a:cubicBezTo>
                    <a:cubicBezTo>
                      <a:pt x="384" y="190"/>
                      <a:pt x="383" y="190"/>
                      <a:pt x="381" y="190"/>
                    </a:cubicBezTo>
                    <a:cubicBezTo>
                      <a:pt x="371" y="188"/>
                      <a:pt x="361" y="181"/>
                      <a:pt x="355" y="170"/>
                    </a:cubicBezTo>
                    <a:cubicBezTo>
                      <a:pt x="348" y="159"/>
                      <a:pt x="347" y="147"/>
                      <a:pt x="351" y="138"/>
                    </a:cubicBezTo>
                    <a:cubicBezTo>
                      <a:pt x="354" y="128"/>
                      <a:pt x="362" y="122"/>
                      <a:pt x="369" y="118"/>
                    </a:cubicBezTo>
                    <a:cubicBezTo>
                      <a:pt x="375" y="114"/>
                      <a:pt x="382" y="113"/>
                      <a:pt x="387" y="113"/>
                    </a:cubicBezTo>
                    <a:cubicBezTo>
                      <a:pt x="389" y="113"/>
                      <a:pt x="391" y="113"/>
                      <a:pt x="393" y="114"/>
                    </a:cubicBezTo>
                    <a:cubicBezTo>
                      <a:pt x="398" y="114"/>
                      <a:pt x="400" y="114"/>
                      <a:pt x="401" y="114"/>
                    </a:cubicBezTo>
                    <a:cubicBezTo>
                      <a:pt x="401" y="114"/>
                      <a:pt x="402" y="114"/>
                      <a:pt x="402" y="114"/>
                    </a:cubicBezTo>
                    <a:cubicBezTo>
                      <a:pt x="412" y="108"/>
                      <a:pt x="412" y="108"/>
                      <a:pt x="412" y="108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5111697" y="4604287"/>
                <a:ext cx="986563" cy="83513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56">
                    <a:moveTo>
                      <a:pt x="153" y="0"/>
                    </a:moveTo>
                    <a:cubicBezTo>
                      <a:pt x="83" y="122"/>
                      <a:pt x="83" y="122"/>
                      <a:pt x="83" y="122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50" y="103"/>
                      <a:pt x="48" y="97"/>
                      <a:pt x="46" y="92"/>
                    </a:cubicBezTo>
                    <a:cubicBezTo>
                      <a:pt x="44" y="87"/>
                      <a:pt x="41" y="83"/>
                      <a:pt x="37" y="80"/>
                    </a:cubicBezTo>
                    <a:cubicBezTo>
                      <a:pt x="32" y="77"/>
                      <a:pt x="27" y="76"/>
                      <a:pt x="22" y="76"/>
                    </a:cubicBezTo>
                    <a:cubicBezTo>
                      <a:pt x="21" y="76"/>
                      <a:pt x="21" y="76"/>
                      <a:pt x="20" y="76"/>
                    </a:cubicBezTo>
                    <a:cubicBezTo>
                      <a:pt x="14" y="77"/>
                      <a:pt x="9" y="79"/>
                      <a:pt x="5" y="88"/>
                    </a:cubicBezTo>
                    <a:cubicBezTo>
                      <a:pt x="0" y="97"/>
                      <a:pt x="0" y="103"/>
                      <a:pt x="2" y="107"/>
                    </a:cubicBezTo>
                    <a:cubicBezTo>
                      <a:pt x="3" y="112"/>
                      <a:pt x="8" y="117"/>
                      <a:pt x="13" y="120"/>
                    </a:cubicBezTo>
                    <a:cubicBezTo>
                      <a:pt x="16" y="122"/>
                      <a:pt x="19" y="122"/>
                      <a:pt x="22" y="122"/>
                    </a:cubicBezTo>
                    <a:cubicBezTo>
                      <a:pt x="24" y="122"/>
                      <a:pt x="26" y="122"/>
                      <a:pt x="29" y="122"/>
                    </a:cubicBezTo>
                    <a:cubicBezTo>
                      <a:pt x="32" y="121"/>
                      <a:pt x="36" y="120"/>
                      <a:pt x="40" y="120"/>
                    </a:cubicBezTo>
                    <a:cubicBezTo>
                      <a:pt x="42" y="120"/>
                      <a:pt x="45" y="121"/>
                      <a:pt x="48" y="122"/>
                    </a:cubicBezTo>
                    <a:cubicBezTo>
                      <a:pt x="48" y="122"/>
                      <a:pt x="48" y="122"/>
                      <a:pt x="48" y="122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9" y="250"/>
                      <a:pt x="9" y="250"/>
                      <a:pt x="9" y="250"/>
                    </a:cubicBezTo>
                    <a:cubicBezTo>
                      <a:pt x="131" y="317"/>
                      <a:pt x="271" y="356"/>
                      <a:pt x="419" y="356"/>
                    </a:cubicBezTo>
                    <a:cubicBezTo>
                      <a:pt x="420" y="356"/>
                      <a:pt x="420" y="356"/>
                      <a:pt x="420" y="356"/>
                    </a:cubicBezTo>
                    <a:cubicBezTo>
                      <a:pt x="420" y="239"/>
                      <a:pt x="420" y="239"/>
                      <a:pt x="420" y="239"/>
                    </a:cubicBezTo>
                    <a:cubicBezTo>
                      <a:pt x="410" y="239"/>
                      <a:pt x="410" y="239"/>
                      <a:pt x="410" y="239"/>
                    </a:cubicBezTo>
                    <a:cubicBezTo>
                      <a:pt x="409" y="239"/>
                      <a:pt x="407" y="241"/>
                      <a:pt x="402" y="245"/>
                    </a:cubicBezTo>
                    <a:cubicBezTo>
                      <a:pt x="396" y="249"/>
                      <a:pt x="388" y="255"/>
                      <a:pt x="378" y="255"/>
                    </a:cubicBezTo>
                    <a:cubicBezTo>
                      <a:pt x="369" y="255"/>
                      <a:pt x="360" y="253"/>
                      <a:pt x="352" y="246"/>
                    </a:cubicBezTo>
                    <a:cubicBezTo>
                      <a:pt x="345" y="240"/>
                      <a:pt x="340" y="229"/>
                      <a:pt x="340" y="217"/>
                    </a:cubicBezTo>
                    <a:cubicBezTo>
                      <a:pt x="339" y="204"/>
                      <a:pt x="345" y="192"/>
                      <a:pt x="352" y="186"/>
                    </a:cubicBezTo>
                    <a:cubicBezTo>
                      <a:pt x="360" y="180"/>
                      <a:pt x="369" y="178"/>
                      <a:pt x="378" y="178"/>
                    </a:cubicBezTo>
                    <a:cubicBezTo>
                      <a:pt x="388" y="178"/>
                      <a:pt x="396" y="183"/>
                      <a:pt x="401" y="187"/>
                    </a:cubicBezTo>
                    <a:cubicBezTo>
                      <a:pt x="407" y="191"/>
                      <a:pt x="407" y="192"/>
                      <a:pt x="409" y="192"/>
                    </a:cubicBezTo>
                    <a:cubicBezTo>
                      <a:pt x="420" y="192"/>
                      <a:pt x="420" y="192"/>
                      <a:pt x="420" y="192"/>
                    </a:cubicBezTo>
                    <a:cubicBezTo>
                      <a:pt x="420" y="65"/>
                      <a:pt x="420" y="65"/>
                      <a:pt x="420" y="65"/>
                    </a:cubicBezTo>
                    <a:cubicBezTo>
                      <a:pt x="419" y="65"/>
                      <a:pt x="419" y="65"/>
                      <a:pt x="419" y="65"/>
                    </a:cubicBezTo>
                    <a:cubicBezTo>
                      <a:pt x="323" y="65"/>
                      <a:pt x="232" y="42"/>
                      <a:pt x="153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5510617" y="2371242"/>
              <a:ext cx="458814" cy="593294"/>
            </a:xfrm>
            <a:custGeom>
              <a:avLst/>
              <a:gdLst/>
              <a:ahLst/>
              <a:cxnLst/>
              <a:rect l="l" t="t" r="r" b="b"/>
              <a:pathLst>
                <a:path w="195" h="253">
                  <a:moveTo>
                    <a:pt x="62" y="1"/>
                  </a:moveTo>
                  <a:cubicBezTo>
                    <a:pt x="29" y="0"/>
                    <a:pt x="1" y="26"/>
                    <a:pt x="0" y="59"/>
                  </a:cubicBezTo>
                  <a:cubicBezTo>
                    <a:pt x="0" y="69"/>
                    <a:pt x="2" y="79"/>
                    <a:pt x="6" y="88"/>
                  </a:cubicBezTo>
                  <a:cubicBezTo>
                    <a:pt x="86" y="253"/>
                    <a:pt x="86" y="253"/>
                    <a:pt x="86" y="253"/>
                  </a:cubicBezTo>
                  <a:cubicBezTo>
                    <a:pt x="122" y="236"/>
                    <a:pt x="122" y="236"/>
                    <a:pt x="122" y="236"/>
                  </a:cubicBezTo>
                  <a:cubicBezTo>
                    <a:pt x="119" y="229"/>
                    <a:pt x="119" y="229"/>
                    <a:pt x="119" y="229"/>
                  </a:cubicBezTo>
                  <a:cubicBezTo>
                    <a:pt x="118" y="228"/>
                    <a:pt x="116" y="227"/>
                    <a:pt x="110" y="224"/>
                  </a:cubicBezTo>
                  <a:cubicBezTo>
                    <a:pt x="104" y="221"/>
                    <a:pt x="95" y="216"/>
                    <a:pt x="91" y="207"/>
                  </a:cubicBezTo>
                  <a:cubicBezTo>
                    <a:pt x="87" y="199"/>
                    <a:pt x="85" y="189"/>
                    <a:pt x="87" y="180"/>
                  </a:cubicBezTo>
                  <a:cubicBezTo>
                    <a:pt x="89" y="171"/>
                    <a:pt x="97" y="161"/>
                    <a:pt x="109" y="155"/>
                  </a:cubicBezTo>
                  <a:cubicBezTo>
                    <a:pt x="120" y="150"/>
                    <a:pt x="133" y="150"/>
                    <a:pt x="141" y="154"/>
                  </a:cubicBezTo>
                  <a:cubicBezTo>
                    <a:pt x="150" y="158"/>
                    <a:pt x="156" y="166"/>
                    <a:pt x="160" y="174"/>
                  </a:cubicBezTo>
                  <a:cubicBezTo>
                    <a:pt x="164" y="183"/>
                    <a:pt x="163" y="192"/>
                    <a:pt x="162" y="198"/>
                  </a:cubicBezTo>
                  <a:cubicBezTo>
                    <a:pt x="161" y="205"/>
                    <a:pt x="160" y="206"/>
                    <a:pt x="161" y="207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95" y="201"/>
                    <a:pt x="195" y="201"/>
                    <a:pt x="195" y="201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05" y="15"/>
                    <a:pt x="85" y="2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5734374" y="2759991"/>
              <a:ext cx="405701" cy="559391"/>
            </a:xfrm>
            <a:custGeom>
              <a:avLst/>
              <a:gdLst/>
              <a:ahLst/>
              <a:cxnLst/>
              <a:rect l="l" t="t" r="r" b="b"/>
              <a:pathLst>
                <a:path w="173" h="238">
                  <a:moveTo>
                    <a:pt x="65" y="74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49" y="41"/>
                    <a:pt x="51" y="35"/>
                    <a:pt x="52" y="29"/>
                  </a:cubicBezTo>
                  <a:cubicBezTo>
                    <a:pt x="53" y="24"/>
                    <a:pt x="53" y="19"/>
                    <a:pt x="51" y="14"/>
                  </a:cubicBezTo>
                  <a:cubicBezTo>
                    <a:pt x="48" y="9"/>
                    <a:pt x="44" y="4"/>
                    <a:pt x="40" y="1"/>
                  </a:cubicBezTo>
                  <a:cubicBezTo>
                    <a:pt x="37" y="0"/>
                    <a:pt x="35" y="0"/>
                    <a:pt x="31" y="0"/>
                  </a:cubicBezTo>
                  <a:cubicBezTo>
                    <a:pt x="28" y="0"/>
                    <a:pt x="25" y="1"/>
                    <a:pt x="20" y="3"/>
                  </a:cubicBezTo>
                  <a:cubicBezTo>
                    <a:pt x="11" y="7"/>
                    <a:pt x="8" y="12"/>
                    <a:pt x="7" y="17"/>
                  </a:cubicBezTo>
                  <a:cubicBezTo>
                    <a:pt x="6" y="23"/>
                    <a:pt x="7" y="28"/>
                    <a:pt x="10" y="34"/>
                  </a:cubicBezTo>
                  <a:cubicBezTo>
                    <a:pt x="12" y="39"/>
                    <a:pt x="16" y="42"/>
                    <a:pt x="21" y="44"/>
                  </a:cubicBezTo>
                  <a:cubicBezTo>
                    <a:pt x="26" y="47"/>
                    <a:pt x="33" y="49"/>
                    <a:pt x="37" y="55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71" y="225"/>
                    <a:pt x="81" y="213"/>
                    <a:pt x="93" y="204"/>
                  </a:cubicBezTo>
                  <a:cubicBezTo>
                    <a:pt x="110" y="192"/>
                    <a:pt x="130" y="185"/>
                    <a:pt x="151" y="184"/>
                  </a:cubicBezTo>
                  <a:cubicBezTo>
                    <a:pt x="158" y="184"/>
                    <a:pt x="166" y="185"/>
                    <a:pt x="173" y="186"/>
                  </a:cubicBezTo>
                  <a:cubicBezTo>
                    <a:pt x="108" y="53"/>
                    <a:pt x="108" y="53"/>
                    <a:pt x="108" y="5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5903887" y="3239146"/>
              <a:ext cx="527749" cy="473505"/>
            </a:xfrm>
            <a:custGeom>
              <a:avLst/>
              <a:gdLst/>
              <a:ahLst/>
              <a:cxnLst/>
              <a:rect l="l" t="t" r="r" b="b"/>
              <a:pathLst>
                <a:path w="225" h="202">
                  <a:moveTo>
                    <a:pt x="214" y="158"/>
                  </a:moveTo>
                  <a:cubicBezTo>
                    <a:pt x="210" y="155"/>
                    <a:pt x="205" y="154"/>
                    <a:pt x="200" y="154"/>
                  </a:cubicBezTo>
                  <a:cubicBezTo>
                    <a:pt x="194" y="154"/>
                    <a:pt x="187" y="155"/>
                    <a:pt x="18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59" y="134"/>
                    <a:pt x="159" y="134"/>
                    <a:pt x="159" y="134"/>
                  </a:cubicBezTo>
                  <a:cubicBezTo>
                    <a:pt x="205" y="75"/>
                    <a:pt x="205" y="75"/>
                    <a:pt x="205" y="75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17" y="6"/>
                    <a:pt x="98" y="0"/>
                    <a:pt x="79" y="0"/>
                  </a:cubicBezTo>
                  <a:cubicBezTo>
                    <a:pt x="35" y="1"/>
                    <a:pt x="0" y="38"/>
                    <a:pt x="1" y="82"/>
                  </a:cubicBezTo>
                  <a:cubicBezTo>
                    <a:pt x="2" y="106"/>
                    <a:pt x="13" y="129"/>
                    <a:pt x="33" y="144"/>
                  </a:cubicBezTo>
                  <a:cubicBezTo>
                    <a:pt x="106" y="202"/>
                    <a:pt x="106" y="202"/>
                    <a:pt x="106" y="202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6" y="170"/>
                    <a:pt x="177" y="176"/>
                    <a:pt x="179" y="181"/>
                  </a:cubicBezTo>
                  <a:cubicBezTo>
                    <a:pt x="180" y="187"/>
                    <a:pt x="182" y="191"/>
                    <a:pt x="186" y="194"/>
                  </a:cubicBezTo>
                  <a:cubicBezTo>
                    <a:pt x="191" y="198"/>
                    <a:pt x="197" y="201"/>
                    <a:pt x="202" y="201"/>
                  </a:cubicBezTo>
                  <a:cubicBezTo>
                    <a:pt x="207" y="201"/>
                    <a:pt x="213" y="198"/>
                    <a:pt x="219" y="191"/>
                  </a:cubicBezTo>
                  <a:cubicBezTo>
                    <a:pt x="225" y="183"/>
                    <a:pt x="225" y="177"/>
                    <a:pt x="224" y="172"/>
                  </a:cubicBezTo>
                  <a:cubicBezTo>
                    <a:pt x="223" y="167"/>
                    <a:pt x="219" y="162"/>
                    <a:pt x="214" y="158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189797" y="3445951"/>
              <a:ext cx="633978" cy="597814"/>
            </a:xfrm>
            <a:custGeom>
              <a:avLst/>
              <a:gdLst/>
              <a:ahLst/>
              <a:cxnLst/>
              <a:rect l="l" t="t" r="r" b="b"/>
              <a:pathLst>
                <a:path w="270" h="255">
                  <a:moveTo>
                    <a:pt x="232" y="104"/>
                  </a:moveTo>
                  <a:cubicBezTo>
                    <a:pt x="230" y="103"/>
                    <a:pt x="229" y="102"/>
                    <a:pt x="228" y="10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8" y="51"/>
                    <a:pt x="70" y="51"/>
                    <a:pt x="77" y="51"/>
                  </a:cubicBezTo>
                  <a:cubicBezTo>
                    <a:pt x="84" y="51"/>
                    <a:pt x="94" y="52"/>
                    <a:pt x="102" y="58"/>
                  </a:cubicBezTo>
                  <a:cubicBezTo>
                    <a:pt x="108" y="63"/>
                    <a:pt x="115" y="71"/>
                    <a:pt x="117" y="80"/>
                  </a:cubicBezTo>
                  <a:cubicBezTo>
                    <a:pt x="119" y="90"/>
                    <a:pt x="117" y="101"/>
                    <a:pt x="109" y="112"/>
                  </a:cubicBezTo>
                  <a:cubicBezTo>
                    <a:pt x="101" y="122"/>
                    <a:pt x="90" y="128"/>
                    <a:pt x="80" y="128"/>
                  </a:cubicBezTo>
                  <a:cubicBezTo>
                    <a:pt x="70" y="128"/>
                    <a:pt x="62" y="124"/>
                    <a:pt x="55" y="118"/>
                  </a:cubicBezTo>
                  <a:cubicBezTo>
                    <a:pt x="47" y="112"/>
                    <a:pt x="44" y="104"/>
                    <a:pt x="42" y="98"/>
                  </a:cubicBezTo>
                  <a:cubicBezTo>
                    <a:pt x="40" y="91"/>
                    <a:pt x="40" y="90"/>
                    <a:pt x="39" y="8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29" y="227"/>
                    <a:pt x="129" y="227"/>
                    <a:pt x="129" y="227"/>
                  </a:cubicBezTo>
                  <a:cubicBezTo>
                    <a:pt x="163" y="255"/>
                    <a:pt x="213" y="250"/>
                    <a:pt x="242" y="216"/>
                  </a:cubicBezTo>
                  <a:cubicBezTo>
                    <a:pt x="270" y="183"/>
                    <a:pt x="265" y="132"/>
                    <a:pt x="232" y="104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292308" y="2831140"/>
            <a:ext cx="4020468" cy="846001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Displays data to the console. Displays variable values and strings and communicates information to the user.</a:t>
            </a:r>
          </a:p>
        </p:txBody>
      </p:sp>
      <p:sp>
        <p:nvSpPr>
          <p:cNvPr id="22" name="AutoShape 22"/>
          <p:cNvSpPr/>
          <p:nvPr/>
        </p:nvSpPr>
        <p:spPr>
          <a:xfrm>
            <a:off x="292308" y="2355576"/>
            <a:ext cx="4037275" cy="338554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r"/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The `print()` Function</a:t>
            </a:r>
          </a:p>
        </p:txBody>
      </p:sp>
      <p:sp>
        <p:nvSpPr>
          <p:cNvPr id="23" name="AutoShape 23"/>
          <p:cNvSpPr/>
          <p:nvPr/>
        </p:nvSpPr>
        <p:spPr>
          <a:xfrm>
            <a:off x="7855014" y="2831140"/>
            <a:ext cx="4044677" cy="846001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Use string formatting techniques to create readable and informative messages. Enhance user experience through clear output.</a:t>
            </a:r>
          </a:p>
        </p:txBody>
      </p:sp>
      <p:sp>
        <p:nvSpPr>
          <p:cNvPr id="24" name="AutoShape 24"/>
          <p:cNvSpPr/>
          <p:nvPr/>
        </p:nvSpPr>
        <p:spPr>
          <a:xfrm>
            <a:off x="7855015" y="2355576"/>
            <a:ext cx="4044677" cy="338554"/>
          </a:xfrm>
          <a:prstGeom prst="rect">
            <a:avLst/>
          </a:prstGeom>
          <a:ln w="12700">
            <a:miter lim="400000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Formatting Output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String Formatting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F-strings</a:t>
            </a:r>
          </a:p>
        </p:txBody>
      </p:sp>
      <p:sp>
        <p:nvSpPr>
          <p:cNvPr id="3" name="AutoShape 3"/>
          <p:cNvSpPr/>
          <p:nvPr/>
        </p:nvSpPr>
        <p:spPr>
          <a:xfrm>
            <a:off x="-41897" y="5491276"/>
            <a:ext cx="12192000" cy="134690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74688" y="5315741"/>
            <a:ext cx="10845800" cy="831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grpSp>
        <p:nvGrpSpPr>
          <p:cNvPr id="5" name="Group 5"/>
          <p:cNvGrpSpPr/>
          <p:nvPr/>
        </p:nvGrpSpPr>
        <p:grpSpPr>
          <a:xfrm>
            <a:off x="3230251" y="1257063"/>
            <a:ext cx="5731438" cy="4257595"/>
            <a:chOff x="2683041" y="1231546"/>
            <a:chExt cx="6825918" cy="4941224"/>
          </a:xfrm>
        </p:grpSpPr>
        <p:sp>
          <p:nvSpPr>
            <p:cNvPr id="6" name="Freeform 6"/>
            <p:cNvSpPr/>
            <p:nvPr/>
          </p:nvSpPr>
          <p:spPr>
            <a:xfrm>
              <a:off x="5668255" y="2832270"/>
              <a:ext cx="749644" cy="749644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FFFFFF">
                <a:lumMod val="50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995782" y="4292651"/>
              <a:ext cx="2116642" cy="1880119"/>
            </a:xfrm>
            <a:custGeom>
              <a:avLst/>
              <a:gdLst/>
              <a:ahLst/>
              <a:cxnLst/>
              <a:rect l="l" t="t" r="r" b="b"/>
              <a:pathLst>
                <a:path w="2738183" h="1554487">
                  <a:moveTo>
                    <a:pt x="0" y="0"/>
                  </a:moveTo>
                  <a:lnTo>
                    <a:pt x="2738183" y="0"/>
                  </a:lnTo>
                  <a:lnTo>
                    <a:pt x="2510001" y="684546"/>
                  </a:lnTo>
                  <a:lnTo>
                    <a:pt x="2167728" y="684546"/>
                  </a:lnTo>
                  <a:lnTo>
                    <a:pt x="2078503" y="1554487"/>
                  </a:lnTo>
                  <a:lnTo>
                    <a:pt x="659680" y="1554487"/>
                  </a:lnTo>
                  <a:lnTo>
                    <a:pt x="570455" y="684546"/>
                  </a:lnTo>
                  <a:lnTo>
                    <a:pt x="228182" y="684546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262565" y="3626010"/>
              <a:ext cx="1587482" cy="573257"/>
            </a:xfrm>
            <a:custGeom>
              <a:avLst/>
              <a:gdLst/>
              <a:ahLst/>
              <a:cxnLst/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2683041" y="2024145"/>
              <a:ext cx="2908050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033602" y="1363716"/>
              <a:ext cx="2908050" cy="791548"/>
            </a:xfrm>
            <a:custGeom>
              <a:avLst/>
              <a:gdLst/>
              <a:ahLst/>
              <a:cxnLst/>
              <a:rect l="l" t="t" r="r" b="b"/>
              <a:pathLst>
                <a:path w="2908050" h="791548">
                  <a:moveTo>
                    <a:pt x="95545" y="0"/>
                  </a:moveTo>
                  <a:lnTo>
                    <a:pt x="2051457" y="0"/>
                  </a:lnTo>
                  <a:lnTo>
                    <a:pt x="2051462" y="1"/>
                  </a:lnTo>
                  <a:lnTo>
                    <a:pt x="2812505" y="1"/>
                  </a:lnTo>
                  <a:cubicBezTo>
                    <a:pt x="2865273" y="1"/>
                    <a:pt x="2908050" y="42778"/>
                    <a:pt x="2908050" y="95546"/>
                  </a:cubicBezTo>
                  <a:lnTo>
                    <a:pt x="2908050" y="477713"/>
                  </a:lnTo>
                  <a:cubicBezTo>
                    <a:pt x="2908050" y="530481"/>
                    <a:pt x="2865273" y="573258"/>
                    <a:pt x="2812505" y="573258"/>
                  </a:cubicBezTo>
                  <a:lnTo>
                    <a:pt x="413172" y="573258"/>
                  </a:lnTo>
                  <a:lnTo>
                    <a:pt x="189353" y="791548"/>
                  </a:lnTo>
                  <a:lnTo>
                    <a:pt x="189353" y="573258"/>
                  </a:lnTo>
                  <a:lnTo>
                    <a:pt x="95545" y="573258"/>
                  </a:lnTo>
                  <a:cubicBezTo>
                    <a:pt x="42777" y="573258"/>
                    <a:pt x="0" y="530481"/>
                    <a:pt x="0" y="477713"/>
                  </a:cubicBezTo>
                  <a:lnTo>
                    <a:pt x="0" y="477712"/>
                  </a:lnTo>
                  <a:lnTo>
                    <a:pt x="0" y="95546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600909" y="2145006"/>
              <a:ext cx="2908050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1360539" y="0"/>
                  </a:lnTo>
                  <a:lnTo>
                    <a:pt x="1380436" y="4017"/>
                  </a:lnTo>
                  <a:lnTo>
                    <a:pt x="2812505" y="4017"/>
                  </a:lnTo>
                  <a:cubicBezTo>
                    <a:pt x="2865273" y="4017"/>
                    <a:pt x="2908050" y="46794"/>
                    <a:pt x="2908050" y="99562"/>
                  </a:cubicBezTo>
                  <a:lnTo>
                    <a:pt x="2908050" y="481729"/>
                  </a:lnTo>
                  <a:cubicBezTo>
                    <a:pt x="2908050" y="534497"/>
                    <a:pt x="2865273" y="577274"/>
                    <a:pt x="2812505" y="577274"/>
                  </a:cubicBezTo>
                  <a:lnTo>
                    <a:pt x="410133" y="577274"/>
                  </a:lnTo>
                  <a:lnTo>
                    <a:pt x="189353" y="792599"/>
                  </a:lnTo>
                  <a:lnTo>
                    <a:pt x="189353" y="577274"/>
                  </a:lnTo>
                  <a:lnTo>
                    <a:pt x="95545" y="577274"/>
                  </a:lnTo>
                  <a:cubicBezTo>
                    <a:pt x="42777" y="577274"/>
                    <a:pt x="0" y="534497"/>
                    <a:pt x="0" y="481729"/>
                  </a:cubicBezTo>
                  <a:lnTo>
                    <a:pt x="0" y="477712"/>
                  </a:lnTo>
                  <a:lnTo>
                    <a:pt x="0" y="99562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990500" y="2961099"/>
              <a:ext cx="1692191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FFFFFF">
                <a:alpha val="75000"/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797301" y="1231546"/>
              <a:ext cx="2015046" cy="792599"/>
            </a:xfrm>
            <a:custGeom>
              <a:avLst/>
              <a:gdLst/>
              <a:ahLst/>
              <a:cxnLst/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FFFFFF">
                <a:alpha val="61000"/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8007" y="2857689"/>
            <a:ext cx="4140063" cy="33855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Embedding Variables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188007" y="3383306"/>
            <a:ext cx="4140063" cy="1023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Embed variables directly into strings using f-strings, making the code more readable. Simplify string formatting by placing variables inside curly braces `{}`.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61351" y="2852537"/>
            <a:ext cx="4140061" cy="33855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Formatting Options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7861351" y="3374401"/>
            <a:ext cx="4140060" cy="1023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Control how variables are displayed using formatting specifiers within f-strings. Modify decimal places, alignment, and more.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The `.format()` Method</a:t>
            </a:r>
          </a:p>
        </p:txBody>
      </p:sp>
      <p:sp>
        <p:nvSpPr>
          <p:cNvPr id="3" name="Freeform 3"/>
          <p:cNvSpPr/>
          <p:nvPr/>
        </p:nvSpPr>
        <p:spPr>
          <a:xfrm>
            <a:off x="1165356" y="1578978"/>
            <a:ext cx="5232251" cy="4364186"/>
          </a:xfrm>
          <a:custGeom>
            <a:avLst/>
            <a:gdLst/>
            <a:ahLst/>
            <a:cxnLst/>
            <a:rect l="l" t="t" r="r" b="b"/>
            <a:pathLst>
              <a:path w="5232251" h="4239000">
                <a:moveTo>
                  <a:pt x="575868" y="0"/>
                </a:moveTo>
                <a:lnTo>
                  <a:pt x="4096415" y="0"/>
                </a:lnTo>
                <a:lnTo>
                  <a:pt x="5232251" y="4239000"/>
                </a:lnTo>
                <a:lnTo>
                  <a:pt x="575868" y="4239000"/>
                </a:lnTo>
                <a:cubicBezTo>
                  <a:pt x="257825" y="4239000"/>
                  <a:pt x="0" y="3981175"/>
                  <a:pt x="0" y="3663132"/>
                </a:cubicBezTo>
                <a:lnTo>
                  <a:pt x="0" y="575868"/>
                </a:lnTo>
                <a:cubicBezTo>
                  <a:pt x="0" y="257825"/>
                  <a:pt x="257825" y="0"/>
                  <a:pt x="575868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5542160" y="1578978"/>
            <a:ext cx="5407482" cy="4364186"/>
          </a:xfrm>
          <a:custGeom>
            <a:avLst/>
            <a:gdLst/>
            <a:ahLst/>
            <a:cxnLst/>
            <a:rect l="l" t="t" r="r" b="b"/>
            <a:pathLst>
              <a:path w="5407482" h="4239000">
                <a:moveTo>
                  <a:pt x="0" y="0"/>
                </a:moveTo>
                <a:lnTo>
                  <a:pt x="4831614" y="0"/>
                </a:lnTo>
                <a:cubicBezTo>
                  <a:pt x="5149657" y="0"/>
                  <a:pt x="5407482" y="257825"/>
                  <a:pt x="5407482" y="575868"/>
                </a:cubicBezTo>
                <a:lnTo>
                  <a:pt x="5407482" y="3663132"/>
                </a:lnTo>
                <a:cubicBezTo>
                  <a:pt x="5407482" y="3981175"/>
                  <a:pt x="5149657" y="4239000"/>
                  <a:pt x="4831614" y="4239000"/>
                </a:cubicBezTo>
                <a:lnTo>
                  <a:pt x="1135837" y="4239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365860" y="1714742"/>
            <a:ext cx="803982" cy="80397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422979" y="1771862"/>
            <a:ext cx="689743" cy="689741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670858" y="2012690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 flipH="1">
            <a:off x="1422980" y="3268858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Use named placeholders for better readability and easier maintenance. Clearly label placeholders for organized string formatting.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 flipH="1">
            <a:off x="1422978" y="2728241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Named Placeholders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9970429" y="4992069"/>
            <a:ext cx="803982" cy="803979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10027548" y="5049189"/>
            <a:ext cx="689743" cy="689741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275427" y="5290017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 flipH="1">
            <a:off x="6598113" y="2490893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Use placeholders `{}` in strings and replace them with values using the `.format()` method. Offers flexibility for string construction.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 flipH="1">
            <a:off x="6598111" y="1950276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Using Placeholders</a:t>
            </a:r>
            <a:endParaRPr lang="en-US" sz="11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Control Flow: Conditional Statements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`if`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202150" y="2084168"/>
            <a:ext cx="540000" cy="540000"/>
            <a:chOff x="2675288" y="5599496"/>
            <a:chExt cx="540000" cy="540000"/>
          </a:xfrm>
        </p:grpSpPr>
        <p:sp>
          <p:nvSpPr>
            <p:cNvPr id="4" name="TextBox 4"/>
            <p:cNvSpPr txBox="1"/>
            <p:nvPr/>
          </p:nvSpPr>
          <p:spPr>
            <a:xfrm>
              <a:off x="2675288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2832174" y="5731793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859202" y="2116068"/>
            <a:ext cx="665652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Basic Syntax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4859202" y="2559366"/>
            <a:ext cx="6656521" cy="6247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Execute a block of code if a condition is true. Allows programs to make decisions based on conditions.</a:t>
            </a:r>
            <a:endParaRPr lang="en-US" sz="1100"/>
          </a:p>
        </p:txBody>
      </p:sp>
      <p:grpSp>
        <p:nvGrpSpPr>
          <p:cNvPr id="8" name="Group 8"/>
          <p:cNvGrpSpPr/>
          <p:nvPr/>
        </p:nvGrpSpPr>
        <p:grpSpPr>
          <a:xfrm>
            <a:off x="4202150" y="3946084"/>
            <a:ext cx="540000" cy="540000"/>
            <a:chOff x="7128173" y="5599496"/>
            <a:chExt cx="540000" cy="540000"/>
          </a:xfrm>
        </p:grpSpPr>
        <p:sp>
          <p:nvSpPr>
            <p:cNvPr id="9" name="TextBox 9"/>
            <p:cNvSpPr txBox="1"/>
            <p:nvPr/>
          </p:nvSpPr>
          <p:spPr>
            <a:xfrm>
              <a:off x="7128173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7265388" y="5763760"/>
              <a:ext cx="265570" cy="211472"/>
            </a:xfrm>
            <a:custGeom>
              <a:avLst/>
              <a:gdLst/>
              <a:ahLst/>
              <a:cxnLst/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960" y="621"/>
                    <a:pt x="515342" y="13004"/>
                    <a:pt x="515342" y="29196"/>
                  </a:cubicBezTo>
                  <a:lnTo>
                    <a:pt x="515342" y="324471"/>
                  </a:lnTo>
                  <a:cubicBezTo>
                    <a:pt x="515342" y="340664"/>
                    <a:pt x="502960" y="353046"/>
                    <a:pt x="486767" y="353046"/>
                  </a:cubicBezTo>
                  <a:lnTo>
                    <a:pt x="192445" y="353046"/>
                  </a:lnTo>
                  <a:lnTo>
                    <a:pt x="115292" y="410196"/>
                  </a:lnTo>
                  <a:lnTo>
                    <a:pt x="115292" y="353046"/>
                  </a:lnTo>
                  <a:lnTo>
                    <a:pt x="29567" y="353046"/>
                  </a:lnTo>
                  <a:cubicBezTo>
                    <a:pt x="13374" y="353046"/>
                    <a:pt x="992" y="340664"/>
                    <a:pt x="992" y="324471"/>
                  </a:cubicBezTo>
                  <a:lnTo>
                    <a:pt x="992" y="29196"/>
                  </a:lnTo>
                  <a:cubicBezTo>
                    <a:pt x="992" y="13004"/>
                    <a:pt x="13374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720" y="143496"/>
                    <a:pt x="91480" y="158736"/>
                    <a:pt x="91480" y="176834"/>
                  </a:cubicBezTo>
                  <a:cubicBezTo>
                    <a:pt x="91480" y="194931"/>
                    <a:pt x="106720" y="210171"/>
                    <a:pt x="124817" y="210171"/>
                  </a:cubicBezTo>
                  <a:cubicBezTo>
                    <a:pt x="142914" y="210171"/>
                    <a:pt x="158155" y="194931"/>
                    <a:pt x="158155" y="176834"/>
                  </a:cubicBezTo>
                  <a:cubicBezTo>
                    <a:pt x="158155" y="157784"/>
                    <a:pt x="142914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40070" y="143496"/>
                    <a:pt x="224830" y="158736"/>
                    <a:pt x="224830" y="176834"/>
                  </a:cubicBezTo>
                  <a:cubicBezTo>
                    <a:pt x="224830" y="194931"/>
                    <a:pt x="240070" y="210171"/>
                    <a:pt x="258167" y="210171"/>
                  </a:cubicBezTo>
                  <a:cubicBezTo>
                    <a:pt x="276264" y="210171"/>
                    <a:pt x="291505" y="194931"/>
                    <a:pt x="291505" y="176834"/>
                  </a:cubicBezTo>
                  <a:cubicBezTo>
                    <a:pt x="291505" y="157784"/>
                    <a:pt x="276264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420" y="143496"/>
                    <a:pt x="358180" y="158736"/>
                    <a:pt x="358180" y="176834"/>
                  </a:cubicBezTo>
                  <a:cubicBezTo>
                    <a:pt x="358180" y="194931"/>
                    <a:pt x="373420" y="210171"/>
                    <a:pt x="391517" y="210171"/>
                  </a:cubicBezTo>
                  <a:cubicBezTo>
                    <a:pt x="409614" y="210171"/>
                    <a:pt x="424855" y="194931"/>
                    <a:pt x="424855" y="176834"/>
                  </a:cubicBezTo>
                  <a:cubicBezTo>
                    <a:pt x="424855" y="157784"/>
                    <a:pt x="409614" y="143496"/>
                    <a:pt x="391517" y="14349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4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59202" y="4002520"/>
            <a:ext cx="665652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Example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4859202" y="4445818"/>
            <a:ext cx="6656521" cy="6247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669924" y="1745516"/>
            <a:ext cx="2572197" cy="3533992"/>
          </a:xfrm>
          <a:prstGeom prst="roundRect">
            <a:avLst>
              <a:gd name="adj" fmla="val 5600"/>
            </a:avLst>
          </a:prstGeom>
          <a:solidFill>
            <a:schemeClr val="tx2">
              <a:alpha val="5000"/>
            </a:schemeClr>
          </a:solidFill>
          <a:ln cap="flat" cmpd="sng">
            <a:noFill/>
            <a:prstDash val="solid"/>
            <a:miter lim="800000"/>
          </a:ln>
          <a:effectLst/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1100920" y="2535029"/>
            <a:ext cx="1551505" cy="2009166"/>
          </a:xfrm>
          <a:custGeom>
            <a:avLst/>
            <a:gdLst/>
            <a:ahLst/>
            <a:cxnLst/>
            <a:rect l="l" t="t" r="r" b="b"/>
            <a:pathLst>
              <a:path w="812" h="1053">
                <a:moveTo>
                  <a:pt x="0" y="544"/>
                </a:moveTo>
                <a:lnTo>
                  <a:pt x="331" y="803"/>
                </a:lnTo>
                <a:lnTo>
                  <a:pt x="544" y="531"/>
                </a:lnTo>
                <a:lnTo>
                  <a:pt x="537" y="507"/>
                </a:lnTo>
                <a:cubicBezTo>
                  <a:pt x="531" y="487"/>
                  <a:pt x="534" y="466"/>
                  <a:pt x="545" y="450"/>
                </a:cubicBezTo>
                <a:cubicBezTo>
                  <a:pt x="556" y="433"/>
                  <a:pt x="573" y="422"/>
                  <a:pt x="594" y="419"/>
                </a:cubicBezTo>
                <a:lnTo>
                  <a:pt x="607" y="417"/>
                </a:lnTo>
                <a:cubicBezTo>
                  <a:pt x="616" y="416"/>
                  <a:pt x="624" y="417"/>
                  <a:pt x="632" y="418"/>
                </a:cubicBezTo>
                <a:lnTo>
                  <a:pt x="757" y="259"/>
                </a:lnTo>
                <a:lnTo>
                  <a:pt x="426" y="0"/>
                </a:lnTo>
                <a:lnTo>
                  <a:pt x="0" y="544"/>
                </a:lnTo>
                <a:close/>
                <a:moveTo>
                  <a:pt x="501" y="497"/>
                </a:moveTo>
                <a:cubicBezTo>
                  <a:pt x="448" y="565"/>
                  <a:pt x="350" y="576"/>
                  <a:pt x="283" y="524"/>
                </a:cubicBezTo>
                <a:cubicBezTo>
                  <a:pt x="215" y="471"/>
                  <a:pt x="204" y="373"/>
                  <a:pt x="256" y="306"/>
                </a:cubicBezTo>
                <a:cubicBezTo>
                  <a:pt x="309" y="238"/>
                  <a:pt x="407" y="226"/>
                  <a:pt x="474" y="279"/>
                </a:cubicBezTo>
                <a:cubicBezTo>
                  <a:pt x="542" y="332"/>
                  <a:pt x="554" y="430"/>
                  <a:pt x="501" y="497"/>
                </a:cubicBezTo>
                <a:close/>
                <a:moveTo>
                  <a:pt x="173" y="939"/>
                </a:moveTo>
                <a:lnTo>
                  <a:pt x="503" y="939"/>
                </a:lnTo>
                <a:lnTo>
                  <a:pt x="503" y="1053"/>
                </a:lnTo>
                <a:lnTo>
                  <a:pt x="173" y="1053"/>
                </a:lnTo>
                <a:lnTo>
                  <a:pt x="173" y="939"/>
                </a:lnTo>
                <a:close/>
                <a:moveTo>
                  <a:pt x="544" y="898"/>
                </a:moveTo>
                <a:cubicBezTo>
                  <a:pt x="515" y="908"/>
                  <a:pt x="467" y="917"/>
                  <a:pt x="435" y="917"/>
                </a:cubicBezTo>
                <a:lnTo>
                  <a:pt x="241" y="917"/>
                </a:lnTo>
                <a:cubicBezTo>
                  <a:pt x="200" y="917"/>
                  <a:pt x="167" y="884"/>
                  <a:pt x="167" y="843"/>
                </a:cubicBezTo>
                <a:lnTo>
                  <a:pt x="167" y="702"/>
                </a:lnTo>
                <a:cubicBezTo>
                  <a:pt x="181" y="713"/>
                  <a:pt x="195" y="725"/>
                  <a:pt x="209" y="736"/>
                </a:cubicBezTo>
                <a:lnTo>
                  <a:pt x="209" y="843"/>
                </a:lnTo>
                <a:cubicBezTo>
                  <a:pt x="209" y="861"/>
                  <a:pt x="223" y="875"/>
                  <a:pt x="241" y="875"/>
                </a:cubicBezTo>
                <a:lnTo>
                  <a:pt x="435" y="875"/>
                </a:lnTo>
                <a:cubicBezTo>
                  <a:pt x="462" y="875"/>
                  <a:pt x="505" y="867"/>
                  <a:pt x="530" y="858"/>
                </a:cubicBezTo>
                <a:lnTo>
                  <a:pt x="747" y="780"/>
                </a:lnTo>
                <a:cubicBezTo>
                  <a:pt x="755" y="778"/>
                  <a:pt x="762" y="772"/>
                  <a:pt x="765" y="764"/>
                </a:cubicBezTo>
                <a:cubicBezTo>
                  <a:pt x="769" y="757"/>
                  <a:pt x="769" y="748"/>
                  <a:pt x="766" y="740"/>
                </a:cubicBezTo>
                <a:lnTo>
                  <a:pt x="682" y="509"/>
                </a:lnTo>
                <a:cubicBezTo>
                  <a:pt x="676" y="492"/>
                  <a:pt x="654" y="478"/>
                  <a:pt x="635" y="481"/>
                </a:cubicBezTo>
                <a:lnTo>
                  <a:pt x="622" y="483"/>
                </a:lnTo>
                <a:cubicBezTo>
                  <a:pt x="614" y="484"/>
                  <a:pt x="608" y="488"/>
                  <a:pt x="604" y="494"/>
                </a:cubicBezTo>
                <a:cubicBezTo>
                  <a:pt x="601" y="499"/>
                  <a:pt x="600" y="507"/>
                  <a:pt x="602" y="514"/>
                </a:cubicBezTo>
                <a:lnTo>
                  <a:pt x="640" y="643"/>
                </a:lnTo>
                <a:lnTo>
                  <a:pt x="663" y="720"/>
                </a:lnTo>
                <a:lnTo>
                  <a:pt x="583" y="720"/>
                </a:lnTo>
                <a:lnTo>
                  <a:pt x="548" y="720"/>
                </a:lnTo>
                <a:lnTo>
                  <a:pt x="570" y="678"/>
                </a:lnTo>
                <a:lnTo>
                  <a:pt x="583" y="678"/>
                </a:lnTo>
                <a:cubicBezTo>
                  <a:pt x="588" y="678"/>
                  <a:pt x="594" y="677"/>
                  <a:pt x="598" y="672"/>
                </a:cubicBezTo>
                <a:cubicBezTo>
                  <a:pt x="601" y="668"/>
                  <a:pt x="601" y="662"/>
                  <a:pt x="599" y="654"/>
                </a:cubicBezTo>
                <a:lnTo>
                  <a:pt x="562" y="526"/>
                </a:lnTo>
                <a:cubicBezTo>
                  <a:pt x="556" y="507"/>
                  <a:pt x="559" y="487"/>
                  <a:pt x="569" y="471"/>
                </a:cubicBezTo>
                <a:cubicBezTo>
                  <a:pt x="579" y="455"/>
                  <a:pt x="596" y="444"/>
                  <a:pt x="616" y="441"/>
                </a:cubicBezTo>
                <a:lnTo>
                  <a:pt x="629" y="440"/>
                </a:lnTo>
                <a:cubicBezTo>
                  <a:pt x="668" y="434"/>
                  <a:pt x="708" y="458"/>
                  <a:pt x="722" y="495"/>
                </a:cubicBezTo>
                <a:lnTo>
                  <a:pt x="806" y="726"/>
                </a:lnTo>
                <a:cubicBezTo>
                  <a:pt x="812" y="744"/>
                  <a:pt x="812" y="764"/>
                  <a:pt x="803" y="782"/>
                </a:cubicBezTo>
                <a:cubicBezTo>
                  <a:pt x="795" y="800"/>
                  <a:pt x="780" y="813"/>
                  <a:pt x="762" y="820"/>
                </a:cubicBezTo>
                <a:lnTo>
                  <a:pt x="544" y="898"/>
                </a:lnTo>
                <a:close/>
                <a:moveTo>
                  <a:pt x="318" y="342"/>
                </a:moveTo>
                <a:cubicBezTo>
                  <a:pt x="307" y="356"/>
                  <a:pt x="304" y="371"/>
                  <a:pt x="309" y="388"/>
                </a:cubicBezTo>
                <a:cubicBezTo>
                  <a:pt x="312" y="398"/>
                  <a:pt x="317" y="407"/>
                  <a:pt x="325" y="417"/>
                </a:cubicBezTo>
                <a:lnTo>
                  <a:pt x="374" y="355"/>
                </a:lnTo>
                <a:lnTo>
                  <a:pt x="386" y="372"/>
                </a:lnTo>
                <a:lnTo>
                  <a:pt x="339" y="431"/>
                </a:lnTo>
                <a:cubicBezTo>
                  <a:pt x="343" y="435"/>
                  <a:pt x="347" y="438"/>
                  <a:pt x="351" y="441"/>
                </a:cubicBezTo>
                <a:cubicBezTo>
                  <a:pt x="353" y="443"/>
                  <a:pt x="355" y="444"/>
                  <a:pt x="357" y="445"/>
                </a:cubicBezTo>
                <a:lnTo>
                  <a:pt x="407" y="381"/>
                </a:lnTo>
                <a:lnTo>
                  <a:pt x="419" y="398"/>
                </a:lnTo>
                <a:lnTo>
                  <a:pt x="374" y="456"/>
                </a:lnTo>
                <a:cubicBezTo>
                  <a:pt x="385" y="462"/>
                  <a:pt x="396" y="465"/>
                  <a:pt x="406" y="466"/>
                </a:cubicBezTo>
                <a:cubicBezTo>
                  <a:pt x="424" y="468"/>
                  <a:pt x="439" y="462"/>
                  <a:pt x="450" y="447"/>
                </a:cubicBezTo>
                <a:cubicBezTo>
                  <a:pt x="461" y="433"/>
                  <a:pt x="463" y="418"/>
                  <a:pt x="456" y="401"/>
                </a:cubicBezTo>
                <a:cubicBezTo>
                  <a:pt x="452" y="392"/>
                  <a:pt x="446" y="382"/>
                  <a:pt x="437" y="372"/>
                </a:cubicBezTo>
                <a:lnTo>
                  <a:pt x="451" y="354"/>
                </a:lnTo>
                <a:cubicBezTo>
                  <a:pt x="467" y="369"/>
                  <a:pt x="477" y="386"/>
                  <a:pt x="481" y="404"/>
                </a:cubicBezTo>
                <a:cubicBezTo>
                  <a:pt x="487" y="426"/>
                  <a:pt x="482" y="446"/>
                  <a:pt x="468" y="464"/>
                </a:cubicBezTo>
                <a:cubicBezTo>
                  <a:pt x="455" y="480"/>
                  <a:pt x="439" y="489"/>
                  <a:pt x="419" y="491"/>
                </a:cubicBezTo>
                <a:cubicBezTo>
                  <a:pt x="401" y="493"/>
                  <a:pt x="381" y="487"/>
                  <a:pt x="359" y="475"/>
                </a:cubicBezTo>
                <a:lnTo>
                  <a:pt x="337" y="503"/>
                </a:lnTo>
                <a:lnTo>
                  <a:pt x="325" y="486"/>
                </a:lnTo>
                <a:lnTo>
                  <a:pt x="342" y="464"/>
                </a:lnTo>
                <a:cubicBezTo>
                  <a:pt x="339" y="462"/>
                  <a:pt x="336" y="460"/>
                  <a:pt x="333" y="457"/>
                </a:cubicBezTo>
                <a:cubicBezTo>
                  <a:pt x="330" y="455"/>
                  <a:pt x="327" y="453"/>
                  <a:pt x="325" y="451"/>
                </a:cubicBezTo>
                <a:lnTo>
                  <a:pt x="304" y="477"/>
                </a:lnTo>
                <a:lnTo>
                  <a:pt x="292" y="460"/>
                </a:lnTo>
                <a:lnTo>
                  <a:pt x="310" y="437"/>
                </a:lnTo>
                <a:cubicBezTo>
                  <a:pt x="299" y="423"/>
                  <a:pt x="291" y="410"/>
                  <a:pt x="286" y="395"/>
                </a:cubicBezTo>
                <a:cubicBezTo>
                  <a:pt x="279" y="371"/>
                  <a:pt x="283" y="348"/>
                  <a:pt x="299" y="328"/>
                </a:cubicBezTo>
                <a:cubicBezTo>
                  <a:pt x="312" y="310"/>
                  <a:pt x="328" y="301"/>
                  <a:pt x="346" y="300"/>
                </a:cubicBezTo>
                <a:cubicBezTo>
                  <a:pt x="365" y="299"/>
                  <a:pt x="381" y="304"/>
                  <a:pt x="396" y="313"/>
                </a:cubicBezTo>
                <a:lnTo>
                  <a:pt x="382" y="331"/>
                </a:lnTo>
                <a:cubicBezTo>
                  <a:pt x="370" y="325"/>
                  <a:pt x="358" y="323"/>
                  <a:pt x="347" y="324"/>
                </a:cubicBezTo>
                <a:cubicBezTo>
                  <a:pt x="336" y="325"/>
                  <a:pt x="326" y="331"/>
                  <a:pt x="318" y="34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/>
          </a:gradFill>
          <a:ln cap="rnd">
            <a:noFill/>
            <a:prstDash val="solid"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`if` Statement</a:t>
            </a:r>
          </a:p>
        </p:txBody>
      </p:sp>
      <p:sp>
        <p:nvSpPr>
          <p:cNvPr id="4" name="TextBox 4"/>
          <p:cNvSpPr txBox="1"/>
          <p:nvPr/>
        </p:nvSpPr>
        <p:spPr>
          <a:xfrm rot="16200000">
            <a:off x="1776000" y="369300"/>
            <a:ext cx="4320000" cy="6525799"/>
          </a:xfrm>
          <a:prstGeom prst="round2DiagRect">
            <a:avLst>
              <a:gd name="adj1" fmla="val 2149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cap="sq">
            <a:noFill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166045" y="2488828"/>
            <a:ext cx="5539911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en-US" sz="2000" b="1" i="0" u="none" baseline="0">
                <a:ln w="12700"/>
                <a:solidFill>
                  <a:srgbClr val="000000"/>
                </a:solidFill>
                <a:latin typeface="微软雅黑"/>
                <a:ea typeface="微软雅黑"/>
              </a:rPr>
              <a:t>Example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166044" y="2920242"/>
            <a:ext cx="5539912" cy="9314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ln w="12700"/>
                <a:solidFill>
                  <a:srgbClr val="000000"/>
                </a:solidFill>
                <a:latin typeface="微软雅黑"/>
                <a:ea typeface="微软雅黑"/>
              </a:rPr>
              <a:t>Tests if 'x' is greater than 0; if true, prints "x is positive." Practical for conditional execution.</a:t>
            </a:r>
            <a:endParaRPr lang="en-US" sz="11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4000" y="254000"/>
            <a:ext cx="11684000" cy="650240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/>
            <a:r>
              <a:rPr lang="en-US" sz="4500" b="1" i="0" u="none" spc="-137" baseline="0">
                <a:solidFill>
                  <a:srgbClr val="000000"/>
                </a:solidFill>
                <a:latin typeface="Arial"/>
                <a:ea typeface="Arial"/>
              </a:rPr>
              <a:t>`if` Statement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254000" y="967740"/>
            <a:ext cx="11684000" cy="650240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/>
            <a:r>
              <a:rPr lang="en-US" sz="2600" b="1" i="0" u="none" spc="-82" baseline="0">
                <a:solidFill>
                  <a:srgbClr val="000000"/>
                </a:solidFill>
                <a:latin typeface="Arial"/>
                <a:ea typeface="Arial"/>
              </a:rPr>
              <a:t>Example</a:t>
            </a:r>
          </a:p>
        </p:txBody>
      </p:sp>
      <p:sp>
        <p:nvSpPr>
          <p:cNvPr id="4" name="AutoShape 4"/>
          <p:cNvSpPr/>
          <p:nvPr/>
        </p:nvSpPr>
        <p:spPr>
          <a:xfrm>
            <a:off x="5029200" y="1871980"/>
            <a:ext cx="4191000" cy="2700020"/>
          </a:xfrm>
          <a:prstGeom prst="roundRect">
            <a:avLst>
              <a:gd name="adj" fmla="val 1647"/>
            </a:avLst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5313934" y="2170430"/>
            <a:ext cx="3830066" cy="17919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20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x = 5</a:t>
            </a:r>
          </a:p>
          <a:p>
            <a:pPr marL="0" indent="0" algn="l">
              <a:lnSpc>
                <a:spcPct val="120000"/>
              </a:lnSpc>
            </a:pPr>
            <a:r>
              <a:rPr lang="en-US" sz="20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if x &gt; 0:</a:t>
            </a:r>
          </a:p>
          <a:p>
            <a:pPr marL="0" indent="0" algn="l">
              <a:lnSpc>
                <a:spcPct val="120000"/>
              </a:lnSpc>
            </a:pPr>
            <a:r>
              <a:rPr lang="en-US" sz="20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print("x is positive")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Introduction to Python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0399" y="1988157"/>
            <a:ext cx="5211884" cy="3288086"/>
            <a:chOff x="660399" y="1988157"/>
            <a:chExt cx="5211884" cy="3288086"/>
          </a:xfrm>
        </p:grpSpPr>
        <p:sp>
          <p:nvSpPr>
            <p:cNvPr id="3" name="AutoShape 3"/>
            <p:cNvSpPr/>
            <p:nvPr/>
          </p:nvSpPr>
          <p:spPr>
            <a:xfrm>
              <a:off x="660399" y="1988157"/>
              <a:ext cx="5211884" cy="3288086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cxnSp>
          <p:nvCxnSpPr>
            <p:cNvPr id="4" name="Connector 4"/>
            <p:cNvCxnSpPr/>
            <p:nvPr/>
          </p:nvCxnSpPr>
          <p:spPr>
            <a:xfrm>
              <a:off x="679450" y="2977391"/>
              <a:ext cx="0" cy="145952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</p:cxnSp>
      </p:grpSp>
      <p:sp>
        <p:nvSpPr>
          <p:cNvPr id="5" name="AutoShape 5"/>
          <p:cNvSpPr/>
          <p:nvPr/>
        </p:nvSpPr>
        <p:spPr>
          <a:xfrm>
            <a:off x="1064354" y="3193658"/>
            <a:ext cx="4625241" cy="890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effectLst/>
                <a:latin typeface="微软雅黑"/>
                <a:ea typeface="微软雅黑"/>
              </a:rPr>
              <a:t>Execute one block of code if a condition is true, otherwise execute another block. Provides two alternative execution paths.</a:t>
            </a:r>
          </a:p>
        </p:txBody>
      </p:sp>
      <p:sp>
        <p:nvSpPr>
          <p:cNvPr id="6" name="AutoShape 6"/>
          <p:cNvSpPr/>
          <p:nvPr/>
        </p:nvSpPr>
        <p:spPr>
          <a:xfrm>
            <a:off x="1064354" y="2655769"/>
            <a:ext cx="4378567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Basic Syntax</a:t>
            </a:r>
          </a:p>
        </p:txBody>
      </p:sp>
      <p:sp>
        <p:nvSpPr>
          <p:cNvPr id="10" name="AutoShape 10"/>
          <p:cNvSpPr/>
          <p:nvPr/>
        </p:nvSpPr>
        <p:spPr>
          <a:xfrm>
            <a:off x="6723674" y="3193658"/>
            <a:ext cx="4378568" cy="890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effectLst/>
                <a:latin typeface="微软雅黑"/>
                <a:ea typeface="微软雅黑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`if`-`else` Statement</a:t>
            </a:r>
            <a:endParaRPr lang="en-US" sz="1100"/>
          </a:p>
        </p:txBody>
      </p:sp>
      <p:sp>
        <p:nvSpPr>
          <p:cNvPr id="13" name="AutoShape 4"/>
          <p:cNvSpPr/>
          <p:nvPr/>
        </p:nvSpPr>
        <p:spPr>
          <a:xfrm>
            <a:off x="8305800" y="2285999"/>
            <a:ext cx="2945734" cy="2316297"/>
          </a:xfrm>
          <a:prstGeom prst="roundRect">
            <a:avLst>
              <a:gd name="adj" fmla="val 1647"/>
            </a:avLst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14" name="AutoShape 5"/>
          <p:cNvSpPr/>
          <p:nvPr/>
        </p:nvSpPr>
        <p:spPr>
          <a:xfrm>
            <a:off x="8369300" y="2349500"/>
            <a:ext cx="2758346" cy="20874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x = -5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if x &gt; 0: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print("x is positive")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else: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print("x is non-positive")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`if`-`elif`-`else` Statement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4340311" y="1649156"/>
            <a:ext cx="3118544" cy="1778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0" y="9674"/>
                  <a:pt x="5515" y="0"/>
                  <a:pt x="12314" y="0"/>
                </a:cubicBezTo>
                <a:cubicBezTo>
                  <a:pt x="16025" y="0"/>
                  <a:pt x="19354" y="2885"/>
                  <a:pt x="21600" y="742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7371819" y="2178691"/>
            <a:ext cx="182652" cy="188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396" y="0"/>
                </a:moveTo>
                <a:lnTo>
                  <a:pt x="0" y="14306"/>
                </a:lnTo>
                <a:lnTo>
                  <a:pt x="21600" y="21600"/>
                </a:lnTo>
                <a:lnTo>
                  <a:pt x="1739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774686" y="3323353"/>
            <a:ext cx="2277715" cy="1424581"/>
          </a:xfrm>
          <a:custGeom>
            <a:avLst/>
            <a:gdLst/>
            <a:ahLst/>
            <a:cxnLst/>
            <a:rect l="l" t="t" r="r" b="b"/>
            <a:pathLst>
              <a:path w="21407" h="19790" extrusionOk="0">
                <a:moveTo>
                  <a:pt x="21407" y="14360"/>
                </a:moveTo>
                <a:cubicBezTo>
                  <a:pt x="16510" y="21600"/>
                  <a:pt x="8567" y="21600"/>
                  <a:pt x="3670" y="14360"/>
                </a:cubicBezTo>
                <a:cubicBezTo>
                  <a:pt x="1004" y="10418"/>
                  <a:pt x="-193" y="5149"/>
                  <a:pt x="25" y="0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956795" y="4267818"/>
            <a:ext cx="188760" cy="1827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494"/>
                </a:moveTo>
                <a:lnTo>
                  <a:pt x="14306" y="21600"/>
                </a:lnTo>
                <a:lnTo>
                  <a:pt x="21600" y="0"/>
                </a:lnTo>
                <a:lnTo>
                  <a:pt x="0" y="44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3451632" y="2541564"/>
            <a:ext cx="1777358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Basic Syntax</a:t>
            </a:r>
          </a:p>
        </p:txBody>
      </p:sp>
      <p:sp>
        <p:nvSpPr>
          <p:cNvPr id="8" name="Freeform 8"/>
          <p:cNvSpPr/>
          <p:nvPr/>
        </p:nvSpPr>
        <p:spPr>
          <a:xfrm>
            <a:off x="5164642" y="2081398"/>
            <a:ext cx="2279817" cy="1360031"/>
          </a:xfrm>
          <a:custGeom>
            <a:avLst/>
            <a:gdLst/>
            <a:ahLst/>
            <a:cxnLst/>
            <a:rect l="l" t="t" r="r" b="b"/>
            <a:pathLst>
              <a:path w="21547" h="19713" extrusionOk="0">
                <a:moveTo>
                  <a:pt x="0" y="5663"/>
                </a:moveTo>
                <a:cubicBezTo>
                  <a:pt x="4928" y="-1887"/>
                  <a:pt x="12922" y="-1887"/>
                  <a:pt x="17849" y="5663"/>
                </a:cubicBezTo>
                <a:cubicBezTo>
                  <a:pt x="20368" y="9521"/>
                  <a:pt x="21600" y="14638"/>
                  <a:pt x="21545" y="1971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5094756" y="2370059"/>
            <a:ext cx="185140" cy="185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878"/>
                </a:moveTo>
                <a:lnTo>
                  <a:pt x="5722" y="0"/>
                </a:lnTo>
                <a:lnTo>
                  <a:pt x="0" y="21600"/>
                </a:lnTo>
                <a:lnTo>
                  <a:pt x="21600" y="15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835210" y="3427757"/>
            <a:ext cx="3063547" cy="17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cubicBezTo>
                  <a:pt x="21600" y="11941"/>
                  <a:pt x="15986" y="21600"/>
                  <a:pt x="9044" y="21600"/>
                </a:cubicBezTo>
                <a:cubicBezTo>
                  <a:pt x="5492" y="21600"/>
                  <a:pt x="2266" y="19036"/>
                  <a:pt x="0" y="14927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4780300" y="4609429"/>
            <a:ext cx="186339" cy="1850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826" y="21600"/>
                </a:moveTo>
                <a:lnTo>
                  <a:pt x="21600" y="5722"/>
                </a:lnTo>
                <a:lnTo>
                  <a:pt x="0" y="0"/>
                </a:lnTo>
                <a:lnTo>
                  <a:pt x="5826" y="2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7010077" y="2541564"/>
            <a:ext cx="1774873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Example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259353" y="3166748"/>
            <a:ext cx="524504" cy="524504"/>
            <a:chOff x="6280764" y="3249404"/>
            <a:chExt cx="725076" cy="725076"/>
          </a:xfrm>
        </p:grpSpPr>
        <p:sp>
          <p:nvSpPr>
            <p:cNvPr id="14" name="AutoShape 14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bg1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477469" y="3429853"/>
              <a:ext cx="331665" cy="364178"/>
            </a:xfrm>
            <a:custGeom>
              <a:avLst/>
              <a:gdLst/>
              <a:ahLst/>
              <a:cxnLst/>
              <a:rect l="l" t="t" r="r" b="b"/>
              <a:pathLst>
                <a:path w="554291" h="608626">
                  <a:moveTo>
                    <a:pt x="456672" y="415857"/>
                  </a:moveTo>
                  <a:cubicBezTo>
                    <a:pt x="461878" y="415857"/>
                    <a:pt x="467099" y="417848"/>
                    <a:pt x="471089" y="421830"/>
                  </a:cubicBezTo>
                  <a:cubicBezTo>
                    <a:pt x="479068" y="429793"/>
                    <a:pt x="479068" y="442676"/>
                    <a:pt x="471089" y="450522"/>
                  </a:cubicBezTo>
                  <a:lnTo>
                    <a:pt x="413830" y="507673"/>
                  </a:lnTo>
                  <a:cubicBezTo>
                    <a:pt x="409841" y="511654"/>
                    <a:pt x="404678" y="513645"/>
                    <a:pt x="399398" y="513645"/>
                  </a:cubicBezTo>
                  <a:cubicBezTo>
                    <a:pt x="394235" y="513645"/>
                    <a:pt x="389072" y="511654"/>
                    <a:pt x="385083" y="507673"/>
                  </a:cubicBezTo>
                  <a:lnTo>
                    <a:pt x="346128" y="468792"/>
                  </a:lnTo>
                  <a:cubicBezTo>
                    <a:pt x="338149" y="460945"/>
                    <a:pt x="338149" y="448063"/>
                    <a:pt x="346128" y="440099"/>
                  </a:cubicBezTo>
                  <a:cubicBezTo>
                    <a:pt x="354107" y="432136"/>
                    <a:pt x="367013" y="432136"/>
                    <a:pt x="374875" y="440099"/>
                  </a:cubicBezTo>
                  <a:lnTo>
                    <a:pt x="399398" y="464576"/>
                  </a:lnTo>
                  <a:lnTo>
                    <a:pt x="442342" y="421830"/>
                  </a:lnTo>
                  <a:cubicBezTo>
                    <a:pt x="446273" y="417848"/>
                    <a:pt x="451465" y="415857"/>
                    <a:pt x="456672" y="415857"/>
                  </a:cubicBezTo>
                  <a:close/>
                  <a:moveTo>
                    <a:pt x="407270" y="358184"/>
                  </a:moveTo>
                  <a:cubicBezTo>
                    <a:pt x="348837" y="358184"/>
                    <a:pt x="301434" y="405508"/>
                    <a:pt x="301434" y="463844"/>
                  </a:cubicBezTo>
                  <a:cubicBezTo>
                    <a:pt x="301434" y="522295"/>
                    <a:pt x="348837" y="569619"/>
                    <a:pt x="407270" y="569619"/>
                  </a:cubicBezTo>
                  <a:cubicBezTo>
                    <a:pt x="465703" y="569619"/>
                    <a:pt x="513106" y="522295"/>
                    <a:pt x="513106" y="463844"/>
                  </a:cubicBezTo>
                  <a:cubicBezTo>
                    <a:pt x="513106" y="405508"/>
                    <a:pt x="465703" y="358184"/>
                    <a:pt x="407270" y="358184"/>
                  </a:cubicBezTo>
                  <a:close/>
                  <a:moveTo>
                    <a:pt x="316218" y="170998"/>
                  </a:moveTo>
                  <a:cubicBezTo>
                    <a:pt x="301317" y="170998"/>
                    <a:pt x="289231" y="183063"/>
                    <a:pt x="289231" y="197939"/>
                  </a:cubicBezTo>
                  <a:cubicBezTo>
                    <a:pt x="289231" y="212816"/>
                    <a:pt x="301317" y="224881"/>
                    <a:pt x="316218" y="224881"/>
                  </a:cubicBezTo>
                  <a:cubicBezTo>
                    <a:pt x="331002" y="224881"/>
                    <a:pt x="343205" y="212816"/>
                    <a:pt x="343205" y="197939"/>
                  </a:cubicBezTo>
                  <a:cubicBezTo>
                    <a:pt x="343205" y="183063"/>
                    <a:pt x="331002" y="170998"/>
                    <a:pt x="316218" y="170998"/>
                  </a:cubicBezTo>
                  <a:close/>
                  <a:moveTo>
                    <a:pt x="111586" y="170998"/>
                  </a:moveTo>
                  <a:cubicBezTo>
                    <a:pt x="96801" y="170998"/>
                    <a:pt x="84599" y="183063"/>
                    <a:pt x="84599" y="197939"/>
                  </a:cubicBezTo>
                  <a:cubicBezTo>
                    <a:pt x="84599" y="212816"/>
                    <a:pt x="96801" y="224881"/>
                    <a:pt x="111586" y="224881"/>
                  </a:cubicBezTo>
                  <a:cubicBezTo>
                    <a:pt x="126487" y="224881"/>
                    <a:pt x="138573" y="212816"/>
                    <a:pt x="138573" y="197939"/>
                  </a:cubicBezTo>
                  <a:cubicBezTo>
                    <a:pt x="138573" y="183063"/>
                    <a:pt x="126487" y="170998"/>
                    <a:pt x="111586" y="170998"/>
                  </a:cubicBezTo>
                  <a:close/>
                  <a:moveTo>
                    <a:pt x="9387" y="134568"/>
                  </a:moveTo>
                  <a:lnTo>
                    <a:pt x="418417" y="134568"/>
                  </a:lnTo>
                  <a:cubicBezTo>
                    <a:pt x="423580" y="134568"/>
                    <a:pt x="427804" y="138785"/>
                    <a:pt x="427804" y="143939"/>
                  </a:cubicBezTo>
                  <a:lnTo>
                    <a:pt x="427804" y="320349"/>
                  </a:lnTo>
                  <a:cubicBezTo>
                    <a:pt x="499026" y="329486"/>
                    <a:pt x="554291" y="390397"/>
                    <a:pt x="554291" y="463844"/>
                  </a:cubicBezTo>
                  <a:cubicBezTo>
                    <a:pt x="554291" y="543732"/>
                    <a:pt x="489287" y="608626"/>
                    <a:pt x="409382" y="608626"/>
                  </a:cubicBezTo>
                  <a:cubicBezTo>
                    <a:pt x="357520" y="608626"/>
                    <a:pt x="311994" y="581333"/>
                    <a:pt x="286415" y="540452"/>
                  </a:cubicBezTo>
                  <a:lnTo>
                    <a:pt x="46934" y="540452"/>
                  </a:lnTo>
                  <a:cubicBezTo>
                    <a:pt x="21003" y="540452"/>
                    <a:pt x="0" y="519484"/>
                    <a:pt x="0" y="493597"/>
                  </a:cubicBezTo>
                  <a:lnTo>
                    <a:pt x="0" y="143939"/>
                  </a:lnTo>
                  <a:cubicBezTo>
                    <a:pt x="0" y="138785"/>
                    <a:pt x="4224" y="134568"/>
                    <a:pt x="9387" y="134568"/>
                  </a:cubicBezTo>
                  <a:close/>
                  <a:moveTo>
                    <a:pt x="211220" y="0"/>
                  </a:moveTo>
                  <a:lnTo>
                    <a:pt x="216618" y="0"/>
                  </a:lnTo>
                  <a:cubicBezTo>
                    <a:pt x="282099" y="0"/>
                    <a:pt x="335493" y="52948"/>
                    <a:pt x="335962" y="118197"/>
                  </a:cubicBezTo>
                  <a:lnTo>
                    <a:pt x="289022" y="118197"/>
                  </a:lnTo>
                  <a:cubicBezTo>
                    <a:pt x="288553" y="78837"/>
                    <a:pt x="256282" y="46857"/>
                    <a:pt x="216618" y="46857"/>
                  </a:cubicBezTo>
                  <a:lnTo>
                    <a:pt x="211220" y="46857"/>
                  </a:lnTo>
                  <a:cubicBezTo>
                    <a:pt x="171556" y="46857"/>
                    <a:pt x="139285" y="78837"/>
                    <a:pt x="138816" y="118197"/>
                  </a:cubicBezTo>
                  <a:lnTo>
                    <a:pt x="91876" y="118197"/>
                  </a:lnTo>
                  <a:cubicBezTo>
                    <a:pt x="92345" y="52948"/>
                    <a:pt x="145739" y="0"/>
                    <a:pt x="211220" y="0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75165" y="3166748"/>
            <a:ext cx="524504" cy="524504"/>
            <a:chOff x="6280764" y="3249404"/>
            <a:chExt cx="725076" cy="725076"/>
          </a:xfrm>
        </p:grpSpPr>
        <p:sp>
          <p:nvSpPr>
            <p:cNvPr id="17" name="AutoShape 17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2"/>
            </a:solidFill>
            <a:ln w="28575" cap="rnd">
              <a:solidFill>
                <a:schemeClr val="bg1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536560" y="3429853"/>
              <a:ext cx="213483" cy="364178"/>
            </a:xfrm>
            <a:custGeom>
              <a:avLst/>
              <a:gdLst/>
              <a:ahLst/>
              <a:cxnLst/>
              <a:rect l="l" t="t" r="r" b="b"/>
              <a:pathLst>
                <a:path w="356285" h="607780">
                  <a:moveTo>
                    <a:pt x="274579" y="202445"/>
                  </a:moveTo>
                  <a:lnTo>
                    <a:pt x="281133" y="205150"/>
                  </a:lnTo>
                  <a:lnTo>
                    <a:pt x="281133" y="223692"/>
                  </a:lnTo>
                  <a:lnTo>
                    <a:pt x="264127" y="223692"/>
                  </a:lnTo>
                  <a:lnTo>
                    <a:pt x="264127" y="206759"/>
                  </a:lnTo>
                  <a:close/>
                  <a:moveTo>
                    <a:pt x="83842" y="202445"/>
                  </a:moveTo>
                  <a:lnTo>
                    <a:pt x="92088" y="205848"/>
                  </a:lnTo>
                  <a:lnTo>
                    <a:pt x="92088" y="223692"/>
                  </a:lnTo>
                  <a:lnTo>
                    <a:pt x="75082" y="223692"/>
                  </a:lnTo>
                  <a:lnTo>
                    <a:pt x="75082" y="206077"/>
                  </a:lnTo>
                  <a:close/>
                  <a:moveTo>
                    <a:pt x="264127" y="165123"/>
                  </a:moveTo>
                  <a:lnTo>
                    <a:pt x="264127" y="206759"/>
                  </a:lnTo>
                  <a:lnTo>
                    <a:pt x="257512" y="209488"/>
                  </a:lnTo>
                  <a:cubicBezTo>
                    <a:pt x="253151" y="213843"/>
                    <a:pt x="250459" y="219864"/>
                    <a:pt x="250459" y="226529"/>
                  </a:cubicBezTo>
                  <a:cubicBezTo>
                    <a:pt x="250459" y="239771"/>
                    <a:pt x="261228" y="250613"/>
                    <a:pt x="274579" y="250613"/>
                  </a:cubicBezTo>
                  <a:cubicBezTo>
                    <a:pt x="287930" y="250613"/>
                    <a:pt x="298699" y="239771"/>
                    <a:pt x="298699" y="226529"/>
                  </a:cubicBezTo>
                  <a:cubicBezTo>
                    <a:pt x="298699" y="219864"/>
                    <a:pt x="296007" y="213843"/>
                    <a:pt x="291646" y="209488"/>
                  </a:cubicBezTo>
                  <a:lnTo>
                    <a:pt x="281133" y="205150"/>
                  </a:lnTo>
                  <a:lnTo>
                    <a:pt x="281133" y="165123"/>
                  </a:lnTo>
                  <a:close/>
                  <a:moveTo>
                    <a:pt x="75082" y="165123"/>
                  </a:moveTo>
                  <a:lnTo>
                    <a:pt x="75082" y="206077"/>
                  </a:lnTo>
                  <a:lnTo>
                    <a:pt x="66854" y="209488"/>
                  </a:lnTo>
                  <a:cubicBezTo>
                    <a:pt x="62504" y="213843"/>
                    <a:pt x="59811" y="219864"/>
                    <a:pt x="59811" y="226529"/>
                  </a:cubicBezTo>
                  <a:cubicBezTo>
                    <a:pt x="59811" y="239771"/>
                    <a:pt x="70581" y="250613"/>
                    <a:pt x="83842" y="250613"/>
                  </a:cubicBezTo>
                  <a:cubicBezTo>
                    <a:pt x="97193" y="250613"/>
                    <a:pt x="107962" y="239771"/>
                    <a:pt x="107962" y="226529"/>
                  </a:cubicBezTo>
                  <a:cubicBezTo>
                    <a:pt x="107962" y="219864"/>
                    <a:pt x="105270" y="213843"/>
                    <a:pt x="100909" y="209488"/>
                  </a:cubicBezTo>
                  <a:lnTo>
                    <a:pt x="92088" y="205848"/>
                  </a:lnTo>
                  <a:lnTo>
                    <a:pt x="92088" y="165123"/>
                  </a:lnTo>
                  <a:close/>
                  <a:moveTo>
                    <a:pt x="177831" y="23550"/>
                  </a:moveTo>
                  <a:cubicBezTo>
                    <a:pt x="131460" y="23550"/>
                    <a:pt x="93811" y="61231"/>
                    <a:pt x="93811" y="107532"/>
                  </a:cubicBezTo>
                  <a:lnTo>
                    <a:pt x="93811" y="136593"/>
                  </a:lnTo>
                  <a:lnTo>
                    <a:pt x="261940" y="136593"/>
                  </a:lnTo>
                  <a:lnTo>
                    <a:pt x="261940" y="107532"/>
                  </a:lnTo>
                  <a:cubicBezTo>
                    <a:pt x="261940" y="61231"/>
                    <a:pt x="224202" y="23550"/>
                    <a:pt x="177831" y="23550"/>
                  </a:cubicBezTo>
                  <a:close/>
                  <a:moveTo>
                    <a:pt x="177831" y="0"/>
                  </a:moveTo>
                  <a:cubicBezTo>
                    <a:pt x="237197" y="0"/>
                    <a:pt x="285526" y="48256"/>
                    <a:pt x="285526" y="107532"/>
                  </a:cubicBezTo>
                  <a:lnTo>
                    <a:pt x="285526" y="136681"/>
                  </a:lnTo>
                  <a:lnTo>
                    <a:pt x="344536" y="136681"/>
                  </a:lnTo>
                  <a:cubicBezTo>
                    <a:pt x="351034" y="136681"/>
                    <a:pt x="356285" y="141925"/>
                    <a:pt x="356285" y="148412"/>
                  </a:cubicBezTo>
                  <a:lnTo>
                    <a:pt x="356285" y="596049"/>
                  </a:lnTo>
                  <a:cubicBezTo>
                    <a:pt x="356285" y="602537"/>
                    <a:pt x="351034" y="607780"/>
                    <a:pt x="344536" y="607780"/>
                  </a:cubicBezTo>
                  <a:lnTo>
                    <a:pt x="11838" y="607780"/>
                  </a:lnTo>
                  <a:cubicBezTo>
                    <a:pt x="5340" y="607780"/>
                    <a:pt x="0" y="602537"/>
                    <a:pt x="0" y="596049"/>
                  </a:cubicBezTo>
                  <a:lnTo>
                    <a:pt x="0" y="148412"/>
                  </a:lnTo>
                  <a:cubicBezTo>
                    <a:pt x="0" y="141925"/>
                    <a:pt x="5340" y="136681"/>
                    <a:pt x="11838" y="136681"/>
                  </a:cubicBezTo>
                  <a:lnTo>
                    <a:pt x="70225" y="136681"/>
                  </a:lnTo>
                  <a:lnTo>
                    <a:pt x="70225" y="107532"/>
                  </a:lnTo>
                  <a:cubicBezTo>
                    <a:pt x="70225" y="48256"/>
                    <a:pt x="118465" y="0"/>
                    <a:pt x="177831" y="0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94633" y="2269747"/>
            <a:ext cx="2212660" cy="231601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Evaluate multiple conditions in sequence, executing the corresponding block of code. Accommodates complex decision-making with various possible outcomes.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9184706" y="2269747"/>
            <a:ext cx="2212660" cy="231601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21" name="AutoShape 4"/>
          <p:cNvSpPr/>
          <p:nvPr/>
        </p:nvSpPr>
        <p:spPr>
          <a:xfrm>
            <a:off x="9033454" y="2172212"/>
            <a:ext cx="3065165" cy="2777014"/>
          </a:xfrm>
          <a:prstGeom prst="roundRect">
            <a:avLst>
              <a:gd name="adj" fmla="val 1647"/>
            </a:avLst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22" name="AutoShape 5"/>
          <p:cNvSpPr/>
          <p:nvPr/>
        </p:nvSpPr>
        <p:spPr>
          <a:xfrm>
            <a:off x="9225546" y="2476810"/>
            <a:ext cx="2829617" cy="2167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x = 0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if x &gt; 0: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print("x is positive")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 err="1">
                <a:solidFill>
                  <a:srgbClr val="272525"/>
                </a:solidFill>
                <a:latin typeface="Consolas"/>
                <a:ea typeface="Consolas"/>
              </a:rPr>
              <a:t>elif</a:t>
            </a: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x &lt; 0: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print("x is negative")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else: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print("x is zero")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`if`-`elif`-`else` Statement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5032763"/>
            <a:ext cx="1938713" cy="1825237"/>
          </a:xfrm>
          <a:custGeom>
            <a:avLst/>
            <a:gdLst/>
            <a:ahLst/>
            <a:cxnLst/>
            <a:rect l="l" t="t" r="r" b="b"/>
            <a:pathLst>
              <a:path w="1938713" h="1825237">
                <a:moveTo>
                  <a:pt x="15884" y="321"/>
                </a:moveTo>
                <a:cubicBezTo>
                  <a:pt x="29533" y="-443"/>
                  <a:pt x="43462" y="150"/>
                  <a:pt x="57515" y="2215"/>
                </a:cubicBezTo>
                <a:lnTo>
                  <a:pt x="1762861" y="252862"/>
                </a:lnTo>
                <a:cubicBezTo>
                  <a:pt x="1875282" y="269385"/>
                  <a:pt x="1953022" y="373915"/>
                  <a:pt x="1936499" y="486336"/>
                </a:cubicBezTo>
                <a:lnTo>
                  <a:pt x="1739711" y="1825237"/>
                </a:lnTo>
                <a:lnTo>
                  <a:pt x="0" y="1825237"/>
                </a:lnTo>
                <a:lnTo>
                  <a:pt x="0" y="280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1007434">
            <a:off x="8521318" y="1293558"/>
            <a:ext cx="2964191" cy="2964191"/>
          </a:xfrm>
          <a:prstGeom prst="roundRect">
            <a:avLst>
              <a:gd name="adj" fmla="val 8470"/>
            </a:avLst>
          </a:prstGeom>
          <a:solidFill>
            <a:srgbClr val="E8E0CB"/>
          </a:solidFill>
          <a:ln>
            <a:noFill/>
          </a:ln>
          <a:effectLst/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 rot="20254752">
            <a:off x="8562953" y="4416313"/>
            <a:ext cx="422457" cy="422457"/>
          </a:xfrm>
          <a:prstGeom prst="roundRect">
            <a:avLst/>
          </a:prstGeom>
          <a:solidFill>
            <a:schemeClr val="tx1">
              <a:alpha val="20000"/>
              <a:lumMod val="50000"/>
              <a:lumOff val="5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 rot="21111536">
            <a:off x="10776093" y="653346"/>
            <a:ext cx="447059" cy="447059"/>
          </a:xfrm>
          <a:prstGeom prst="roundRect">
            <a:avLst/>
          </a:prstGeom>
          <a:solidFill>
            <a:schemeClr val="tx1">
              <a:alpha val="20000"/>
              <a:lumMod val="50000"/>
              <a:lumOff val="5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7" name="Connector 7"/>
          <p:cNvCxnSpPr/>
          <p:nvPr/>
        </p:nvCxnSpPr>
        <p:spPr>
          <a:xfrm>
            <a:off x="2190690" y="2294582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8" name="Connector 8"/>
          <p:cNvCxnSpPr/>
          <p:nvPr/>
        </p:nvCxnSpPr>
        <p:spPr>
          <a:xfrm>
            <a:off x="3304383" y="2294582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9" name="TextBox 9"/>
          <p:cNvSpPr txBox="1"/>
          <p:nvPr/>
        </p:nvSpPr>
        <p:spPr>
          <a:xfrm>
            <a:off x="2058466" y="2535126"/>
            <a:ext cx="4271879" cy="1669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Tests if 'x' is positive, negative, or zero, printing corresponding messages. Enables complex logic branching.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2058466" y="1774201"/>
            <a:ext cx="432660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Example</a:t>
            </a:r>
            <a:endParaRPr lang="en-US" sz="110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193576" y="2872858"/>
            <a:ext cx="6535040" cy="590931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000000"/>
                </a:solidFill>
                <a:latin typeface="+mn-ea"/>
                <a:ea typeface="+mn-ea"/>
              </a:rPr>
              <a:t>Control Flow: Loops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196" y="2445049"/>
            <a:ext cx="168038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0" i="0" u="none" spc="100" baseline="0">
                <a:solidFill>
                  <a:schemeClr val="accent1"/>
                </a:solidFill>
                <a:latin typeface="Arial"/>
                <a:ea typeface="Arial"/>
              </a:rPr>
              <a:t>07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`while` Loop</a:t>
            </a:r>
          </a:p>
        </p:txBody>
      </p:sp>
      <p:sp>
        <p:nvSpPr>
          <p:cNvPr id="3" name="AutoShape 3"/>
          <p:cNvSpPr/>
          <p:nvPr/>
        </p:nvSpPr>
        <p:spPr>
          <a:xfrm>
            <a:off x="666750" y="2075542"/>
            <a:ext cx="10858500" cy="3768271"/>
          </a:xfrm>
          <a:prstGeom prst="rect">
            <a:avLst/>
          </a:prstGeom>
          <a:solidFill>
            <a:schemeClr val="accent1">
              <a:alpha val="10000"/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117600" y="2566307"/>
            <a:ext cx="2786743" cy="2786743"/>
          </a:xfrm>
          <a:prstGeom prst="ellipse">
            <a:avLst/>
          </a:prstGeom>
          <a:blipFill>
            <a:blip r:embed="rId2">
              <a:duotone>
                <a:prstClr val="black"/>
                <a:schemeClr val="tx2">
                  <a:satMod val="400000"/>
                  <a:tint val="45000"/>
                </a:schemeClr>
              </a:duotone>
            </a:blip>
            <a:stretch>
              <a:fillRect l="-25677" r="-25445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4361541" y="3314631"/>
            <a:ext cx="6229124" cy="10233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effectLst/>
                <a:latin typeface="微软雅黑"/>
                <a:ea typeface="微软雅黑"/>
              </a:rPr>
              <a:t>Prints numbers 0 to 4, incrementing the count each time the loop runs. Performs repetitive operations until a condition is met.</a:t>
            </a:r>
          </a:p>
        </p:txBody>
      </p:sp>
      <p:sp>
        <p:nvSpPr>
          <p:cNvPr id="6" name="AutoShape 6"/>
          <p:cNvSpPr/>
          <p:nvPr/>
        </p:nvSpPr>
        <p:spPr>
          <a:xfrm>
            <a:off x="4361542" y="2700917"/>
            <a:ext cx="6229121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Example</a:t>
            </a:r>
          </a:p>
        </p:txBody>
      </p:sp>
      <p:cxnSp>
        <p:nvCxnSpPr>
          <p:cNvPr id="7" name="Connector 7"/>
          <p:cNvCxnSpPr/>
          <p:nvPr/>
        </p:nvCxnSpPr>
        <p:spPr>
          <a:xfrm flipH="1">
            <a:off x="11139847" y="2700917"/>
            <a:ext cx="1" cy="2786743"/>
          </a:xfrm>
          <a:prstGeom prst="line">
            <a:avLst/>
          </a:prstGeom>
          <a:ln w="12700">
            <a:solidFill>
              <a:schemeClr val="accent1"/>
            </a:solidFill>
          </a:ln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`while` Loop</a:t>
            </a:r>
          </a:p>
        </p:txBody>
      </p:sp>
      <p:sp>
        <p:nvSpPr>
          <p:cNvPr id="4" name="AutoShape 4"/>
          <p:cNvSpPr/>
          <p:nvPr/>
        </p:nvSpPr>
        <p:spPr>
          <a:xfrm>
            <a:off x="660400" y="2129976"/>
            <a:ext cx="2929463" cy="31894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1839016" y="2440448"/>
            <a:ext cx="540000" cy="540000"/>
            <a:chOff x="4584079" y="5599496"/>
            <a:chExt cx="540000" cy="540000"/>
          </a:xfrm>
        </p:grpSpPr>
        <p:sp>
          <p:nvSpPr>
            <p:cNvPr id="6" name="TextBox 6"/>
            <p:cNvSpPr txBox="1"/>
            <p:nvPr/>
          </p:nvSpPr>
          <p:spPr>
            <a:xfrm>
              <a:off x="4584079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7" name="Freeform 7"/>
            <p:cNvSpPr/>
            <p:nvPr/>
          </p:nvSpPr>
          <p:spPr>
            <a:xfrm>
              <a:off x="4716376" y="5766219"/>
              <a:ext cx="275406" cy="206554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475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25690" y="3053034"/>
            <a:ext cx="262461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Basic Syntax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825690" y="3476723"/>
            <a:ext cx="2624618" cy="15392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Execute a block of code repeatedly as long as a condition is true. Loops automate repetitive tasks and handle dynamic data.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8436847" y="2136184"/>
            <a:ext cx="2929463" cy="31894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9615463" y="2409458"/>
            <a:ext cx="540000" cy="540000"/>
            <a:chOff x="5460031" y="5599496"/>
            <a:chExt cx="540000" cy="540000"/>
          </a:xfrm>
        </p:grpSpPr>
        <p:sp>
          <p:nvSpPr>
            <p:cNvPr id="12" name="TextBox 12"/>
            <p:cNvSpPr txBox="1"/>
            <p:nvPr/>
          </p:nvSpPr>
          <p:spPr>
            <a:xfrm>
              <a:off x="5460031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604182" y="5734497"/>
              <a:ext cx="251698" cy="269998"/>
            </a:xfrm>
            <a:custGeom>
              <a:avLst/>
              <a:gdLst/>
              <a:ahLst/>
              <a:cxnLst/>
              <a:rect l="l" t="t" r="r" b="b"/>
              <a:pathLst>
                <a:path w="487477" h="522922">
                  <a:moveTo>
                    <a:pt x="8356" y="512114"/>
                  </a:moveTo>
                  <a:lnTo>
                    <a:pt x="8356" y="512114"/>
                  </a:lnTo>
                  <a:lnTo>
                    <a:pt x="8356" y="512114"/>
                  </a:lnTo>
                  <a:lnTo>
                    <a:pt x="7404" y="511161"/>
                  </a:lnTo>
                  <a:cubicBezTo>
                    <a:pt x="6451" y="510209"/>
                    <a:pt x="6451" y="509256"/>
                    <a:pt x="5499" y="508303"/>
                  </a:cubicBezTo>
                  <a:lnTo>
                    <a:pt x="5499" y="508303"/>
                  </a:lnTo>
                  <a:lnTo>
                    <a:pt x="5499" y="507351"/>
                  </a:lnTo>
                  <a:lnTo>
                    <a:pt x="4546" y="505446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2641" y="501636"/>
                  </a:lnTo>
                  <a:cubicBezTo>
                    <a:pt x="2641" y="501636"/>
                    <a:pt x="2641" y="500684"/>
                    <a:pt x="2641" y="500684"/>
                  </a:cubicBezTo>
                  <a:cubicBezTo>
                    <a:pt x="2641" y="499731"/>
                    <a:pt x="2641" y="499731"/>
                    <a:pt x="1689" y="498778"/>
                  </a:cubicBezTo>
                  <a:cubicBezTo>
                    <a:pt x="1689" y="497826"/>
                    <a:pt x="736" y="495921"/>
                    <a:pt x="736" y="494968"/>
                  </a:cubicBezTo>
                  <a:lnTo>
                    <a:pt x="736" y="492111"/>
                  </a:lnTo>
                  <a:cubicBezTo>
                    <a:pt x="736" y="490206"/>
                    <a:pt x="736" y="487349"/>
                    <a:pt x="736" y="485443"/>
                  </a:cubicBezTo>
                  <a:cubicBezTo>
                    <a:pt x="736" y="478776"/>
                    <a:pt x="2641" y="473061"/>
                    <a:pt x="5499" y="467346"/>
                  </a:cubicBezTo>
                  <a:lnTo>
                    <a:pt x="155041" y="151116"/>
                  </a:lnTo>
                  <a:cubicBezTo>
                    <a:pt x="157899" y="146353"/>
                    <a:pt x="158851" y="140639"/>
                    <a:pt x="158851" y="134924"/>
                  </a:cubicBezTo>
                  <a:lnTo>
                    <a:pt x="158851" y="19671"/>
                  </a:lnTo>
                  <a:lnTo>
                    <a:pt x="120751" y="19671"/>
                  </a:lnTo>
                  <a:lnTo>
                    <a:pt x="120751" y="621"/>
                  </a:lnTo>
                  <a:lnTo>
                    <a:pt x="368401" y="621"/>
                  </a:lnTo>
                  <a:lnTo>
                    <a:pt x="368401" y="19671"/>
                  </a:lnTo>
                  <a:lnTo>
                    <a:pt x="330301" y="19671"/>
                  </a:lnTo>
                  <a:lnTo>
                    <a:pt x="330301" y="134924"/>
                  </a:lnTo>
                  <a:cubicBezTo>
                    <a:pt x="330301" y="140639"/>
                    <a:pt x="331254" y="146353"/>
                    <a:pt x="334111" y="151116"/>
                  </a:cubicBezTo>
                  <a:lnTo>
                    <a:pt x="483654" y="467346"/>
                  </a:lnTo>
                  <a:cubicBezTo>
                    <a:pt x="489368" y="478776"/>
                    <a:pt x="489368" y="492111"/>
                    <a:pt x="485558" y="504493"/>
                  </a:cubicBezTo>
                  <a:lnTo>
                    <a:pt x="485558" y="504493"/>
                  </a:lnTo>
                  <a:lnTo>
                    <a:pt x="484606" y="506399"/>
                  </a:lnTo>
                  <a:cubicBezTo>
                    <a:pt x="479843" y="515924"/>
                    <a:pt x="470318" y="522591"/>
                    <a:pt x="459841" y="523543"/>
                  </a:cubicBezTo>
                  <a:lnTo>
                    <a:pt x="457936" y="523543"/>
                  </a:lnTo>
                  <a:lnTo>
                    <a:pt x="32168" y="523543"/>
                  </a:lnTo>
                  <a:lnTo>
                    <a:pt x="30264" y="523543"/>
                  </a:lnTo>
                  <a:cubicBezTo>
                    <a:pt x="29311" y="523543"/>
                    <a:pt x="28358" y="523543"/>
                    <a:pt x="27406" y="523543"/>
                  </a:cubicBezTo>
                  <a:cubicBezTo>
                    <a:pt x="26454" y="523543"/>
                    <a:pt x="24549" y="523543"/>
                    <a:pt x="23596" y="522591"/>
                  </a:cubicBezTo>
                  <a:lnTo>
                    <a:pt x="23596" y="522591"/>
                  </a:lnTo>
                  <a:cubicBezTo>
                    <a:pt x="21691" y="521639"/>
                    <a:pt x="19786" y="521639"/>
                    <a:pt x="17881" y="520686"/>
                  </a:cubicBezTo>
                  <a:lnTo>
                    <a:pt x="15976" y="519734"/>
                  </a:lnTo>
                  <a:cubicBezTo>
                    <a:pt x="15976" y="519734"/>
                    <a:pt x="15024" y="519734"/>
                    <a:pt x="15024" y="518781"/>
                  </a:cubicBezTo>
                  <a:cubicBezTo>
                    <a:pt x="13118" y="517828"/>
                    <a:pt x="11214" y="515924"/>
                    <a:pt x="10261" y="514971"/>
                  </a:cubicBezTo>
                  <a:lnTo>
                    <a:pt x="8356" y="512114"/>
                  </a:lnTo>
                  <a:lnTo>
                    <a:pt x="8356" y="512114"/>
                  </a:lnTo>
                  <a:close/>
                  <a:moveTo>
                    <a:pt x="255054" y="402576"/>
                  </a:moveTo>
                  <a:lnTo>
                    <a:pt x="252196" y="404481"/>
                  </a:lnTo>
                  <a:lnTo>
                    <a:pt x="246481" y="408291"/>
                  </a:lnTo>
                  <a:cubicBezTo>
                    <a:pt x="198856" y="439724"/>
                    <a:pt x="119799" y="440676"/>
                    <a:pt x="55029" y="414959"/>
                  </a:cubicBezTo>
                  <a:lnTo>
                    <a:pt x="51218" y="413053"/>
                  </a:lnTo>
                  <a:lnTo>
                    <a:pt x="22643" y="474014"/>
                  </a:lnTo>
                  <a:lnTo>
                    <a:pt x="21691" y="475918"/>
                  </a:lnTo>
                  <a:cubicBezTo>
                    <a:pt x="18833" y="482586"/>
                    <a:pt x="18833" y="490206"/>
                    <a:pt x="21691" y="495921"/>
                  </a:cubicBezTo>
                  <a:cubicBezTo>
                    <a:pt x="22643" y="498778"/>
                    <a:pt x="25501" y="501636"/>
                    <a:pt x="29311" y="502589"/>
                  </a:cubicBezTo>
                  <a:lnTo>
                    <a:pt x="30264" y="502589"/>
                  </a:lnTo>
                  <a:lnTo>
                    <a:pt x="31216" y="502589"/>
                  </a:lnTo>
                  <a:lnTo>
                    <a:pt x="456983" y="502589"/>
                  </a:lnTo>
                  <a:lnTo>
                    <a:pt x="457936" y="502589"/>
                  </a:lnTo>
                  <a:cubicBezTo>
                    <a:pt x="461746" y="502589"/>
                    <a:pt x="464604" y="499731"/>
                    <a:pt x="466508" y="495921"/>
                  </a:cubicBezTo>
                  <a:cubicBezTo>
                    <a:pt x="468414" y="490206"/>
                    <a:pt x="469366" y="483539"/>
                    <a:pt x="467461" y="477824"/>
                  </a:cubicBezTo>
                  <a:lnTo>
                    <a:pt x="466508" y="475918"/>
                  </a:lnTo>
                  <a:lnTo>
                    <a:pt x="465556" y="474014"/>
                  </a:lnTo>
                  <a:lnTo>
                    <a:pt x="423646" y="385431"/>
                  </a:lnTo>
                  <a:cubicBezTo>
                    <a:pt x="365543" y="372096"/>
                    <a:pt x="296011" y="376859"/>
                    <a:pt x="255054" y="402576"/>
                  </a:cubicBezTo>
                  <a:close/>
                  <a:moveTo>
                    <a:pt x="305536" y="255891"/>
                  </a:moveTo>
                  <a:cubicBezTo>
                    <a:pt x="287439" y="255891"/>
                    <a:pt x="272199" y="271131"/>
                    <a:pt x="272199" y="289228"/>
                  </a:cubicBezTo>
                  <a:cubicBezTo>
                    <a:pt x="272199" y="307326"/>
                    <a:pt x="287439" y="322566"/>
                    <a:pt x="305536" y="322566"/>
                  </a:cubicBezTo>
                  <a:cubicBezTo>
                    <a:pt x="323633" y="322566"/>
                    <a:pt x="338874" y="307326"/>
                    <a:pt x="338874" y="289228"/>
                  </a:cubicBezTo>
                  <a:cubicBezTo>
                    <a:pt x="338874" y="270178"/>
                    <a:pt x="323633" y="255891"/>
                    <a:pt x="305536" y="25589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576403" y="3042853"/>
            <a:ext cx="260572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20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Example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8576403" y="3466542"/>
            <a:ext cx="2605724" cy="10233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16" name="AutoShape 4"/>
          <p:cNvSpPr/>
          <p:nvPr/>
        </p:nvSpPr>
        <p:spPr>
          <a:xfrm>
            <a:off x="8576402" y="3551992"/>
            <a:ext cx="2712563" cy="1598618"/>
          </a:xfrm>
          <a:prstGeom prst="roundRect">
            <a:avLst>
              <a:gd name="adj" fmla="val 1647"/>
            </a:avLst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17" name="AutoShape 5"/>
          <p:cNvSpPr/>
          <p:nvPr/>
        </p:nvSpPr>
        <p:spPr>
          <a:xfrm>
            <a:off x="8639903" y="3615492"/>
            <a:ext cx="2455594" cy="140920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count = 0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while count &lt; 5: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print(count)</a:t>
            </a:r>
          </a:p>
          <a:p>
            <a:pPr marL="0" indent="0" algn="l">
              <a:lnSpc>
                <a:spcPct val="120000"/>
              </a:lnSpc>
            </a:pPr>
            <a:r>
              <a:rPr lang="en-US" sz="14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count += 1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`break` Statement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3492500" y="0"/>
            <a:ext cx="863600" cy="6858000"/>
          </a:xfrm>
          <a:prstGeom prst="rect">
            <a:avLst/>
          </a:prstGeom>
          <a:solidFill>
            <a:schemeClr val="tx1">
              <a:alpha val="10000"/>
              <a:lumMod val="50000"/>
              <a:lumOff val="5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60500" y="3226193"/>
            <a:ext cx="4064000" cy="10237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Terminate a loop prematurely based on a specific condition. Offers precise control over loop execution.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460500" y="2743200"/>
            <a:ext cx="4064000" cy="362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Using `break`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7467601" y="5062769"/>
            <a:ext cx="4064000" cy="10237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7502014" y="2371025"/>
            <a:ext cx="4064000" cy="362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2000" b="1" i="0" u="none" baseline="0" dirty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Example</a:t>
            </a:r>
            <a:endParaRPr lang="en-US" sz="1100" dirty="0"/>
          </a:p>
        </p:txBody>
      </p:sp>
      <p:sp>
        <p:nvSpPr>
          <p:cNvPr id="10" name="AutoShape 4"/>
          <p:cNvSpPr/>
          <p:nvPr/>
        </p:nvSpPr>
        <p:spPr>
          <a:xfrm>
            <a:off x="7001387" y="3250774"/>
            <a:ext cx="3245358" cy="2687320"/>
          </a:xfrm>
          <a:prstGeom prst="roundRect">
            <a:avLst>
              <a:gd name="adj" fmla="val 1647"/>
            </a:avLst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11" name="AutoShape 5"/>
          <p:cNvSpPr/>
          <p:nvPr/>
        </p:nvSpPr>
        <p:spPr>
          <a:xfrm>
            <a:off x="7001387" y="3525668"/>
            <a:ext cx="2724658" cy="2395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count = 0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while True: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print(count)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count += 1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if count &gt;= 5: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    break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20033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`continue` Statement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4340311" y="1649156"/>
            <a:ext cx="3118544" cy="1778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0" y="9674"/>
                  <a:pt x="5515" y="0"/>
                  <a:pt x="12314" y="0"/>
                </a:cubicBezTo>
                <a:cubicBezTo>
                  <a:pt x="16025" y="0"/>
                  <a:pt x="19354" y="2885"/>
                  <a:pt x="21600" y="742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7371819" y="2178691"/>
            <a:ext cx="182652" cy="1887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396" y="0"/>
                </a:moveTo>
                <a:lnTo>
                  <a:pt x="0" y="14306"/>
                </a:lnTo>
                <a:lnTo>
                  <a:pt x="21600" y="21600"/>
                </a:lnTo>
                <a:lnTo>
                  <a:pt x="17396" y="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774686" y="3323353"/>
            <a:ext cx="2277715" cy="1424581"/>
          </a:xfrm>
          <a:custGeom>
            <a:avLst/>
            <a:gdLst/>
            <a:ahLst/>
            <a:cxnLst/>
            <a:rect l="l" t="t" r="r" b="b"/>
            <a:pathLst>
              <a:path w="21407" h="19790" extrusionOk="0">
                <a:moveTo>
                  <a:pt x="21407" y="14360"/>
                </a:moveTo>
                <a:cubicBezTo>
                  <a:pt x="16510" y="21600"/>
                  <a:pt x="8567" y="21600"/>
                  <a:pt x="3670" y="14360"/>
                </a:cubicBezTo>
                <a:cubicBezTo>
                  <a:pt x="1004" y="10418"/>
                  <a:pt x="-193" y="5149"/>
                  <a:pt x="25" y="0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956795" y="4267818"/>
            <a:ext cx="188760" cy="1827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494"/>
                </a:moveTo>
                <a:lnTo>
                  <a:pt x="14306" y="21600"/>
                </a:lnTo>
                <a:lnTo>
                  <a:pt x="21600" y="0"/>
                </a:lnTo>
                <a:lnTo>
                  <a:pt x="0" y="4494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3451632" y="2541564"/>
            <a:ext cx="1777358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Using `continue`</a:t>
            </a:r>
          </a:p>
        </p:txBody>
      </p:sp>
      <p:sp>
        <p:nvSpPr>
          <p:cNvPr id="8" name="Freeform 8"/>
          <p:cNvSpPr/>
          <p:nvPr/>
        </p:nvSpPr>
        <p:spPr>
          <a:xfrm>
            <a:off x="5164642" y="2081398"/>
            <a:ext cx="2279817" cy="1360031"/>
          </a:xfrm>
          <a:custGeom>
            <a:avLst/>
            <a:gdLst/>
            <a:ahLst/>
            <a:cxnLst/>
            <a:rect l="l" t="t" r="r" b="b"/>
            <a:pathLst>
              <a:path w="21547" h="19713" extrusionOk="0">
                <a:moveTo>
                  <a:pt x="0" y="5663"/>
                </a:moveTo>
                <a:cubicBezTo>
                  <a:pt x="4928" y="-1887"/>
                  <a:pt x="12922" y="-1887"/>
                  <a:pt x="17849" y="5663"/>
                </a:cubicBezTo>
                <a:cubicBezTo>
                  <a:pt x="20368" y="9521"/>
                  <a:pt x="21600" y="14638"/>
                  <a:pt x="21545" y="19713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5094756" y="2370059"/>
            <a:ext cx="185140" cy="1850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878"/>
                </a:moveTo>
                <a:lnTo>
                  <a:pt x="5722" y="0"/>
                </a:lnTo>
                <a:lnTo>
                  <a:pt x="0" y="21600"/>
                </a:lnTo>
                <a:lnTo>
                  <a:pt x="21600" y="15878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835210" y="3427757"/>
            <a:ext cx="3063547" cy="17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cubicBezTo>
                  <a:pt x="21600" y="11941"/>
                  <a:pt x="15986" y="21600"/>
                  <a:pt x="9044" y="21600"/>
                </a:cubicBezTo>
                <a:cubicBezTo>
                  <a:pt x="5492" y="21600"/>
                  <a:pt x="2266" y="19036"/>
                  <a:pt x="0" y="14927"/>
                </a:cubicBezTo>
              </a:path>
            </a:pathLst>
          </a:custGeom>
          <a:noFill/>
          <a:ln w="38100" cap="flat">
            <a:solidFill>
              <a:schemeClr val="accent1">
                <a:alpha val="1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4780300" y="4609429"/>
            <a:ext cx="186339" cy="1850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826" y="21600"/>
                </a:moveTo>
                <a:lnTo>
                  <a:pt x="21600" y="5722"/>
                </a:lnTo>
                <a:lnTo>
                  <a:pt x="0" y="0"/>
                </a:lnTo>
                <a:lnTo>
                  <a:pt x="5826" y="2160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cap="flat">
            <a:noFill/>
            <a:prstDash val="solid"/>
          </a:ln>
          <a:effectLst/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7010077" y="2541564"/>
            <a:ext cx="1774873" cy="1774873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miter lim="800000"/>
          </a:ln>
          <a:effectLst/>
        </p:spPr>
        <p:txBody>
          <a:bodyPr vert="horz" lIns="0" tIns="0" rIns="0" bIns="0" anchor="ctr"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Example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020086" y="3427756"/>
            <a:ext cx="524504" cy="524504"/>
            <a:chOff x="6280764" y="3249404"/>
            <a:chExt cx="725076" cy="725076"/>
          </a:xfrm>
        </p:grpSpPr>
        <p:sp>
          <p:nvSpPr>
            <p:cNvPr id="14" name="AutoShape 14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rgbClr val="FFFFFF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477469" y="3429853"/>
              <a:ext cx="331665" cy="364178"/>
            </a:xfrm>
            <a:custGeom>
              <a:avLst/>
              <a:gdLst/>
              <a:ahLst/>
              <a:cxnLst/>
              <a:rect l="l" t="t" r="r" b="b"/>
              <a:pathLst>
                <a:path w="554291" h="608626">
                  <a:moveTo>
                    <a:pt x="456672" y="415857"/>
                  </a:moveTo>
                  <a:cubicBezTo>
                    <a:pt x="461878" y="415857"/>
                    <a:pt x="467099" y="417848"/>
                    <a:pt x="471089" y="421830"/>
                  </a:cubicBezTo>
                  <a:cubicBezTo>
                    <a:pt x="479068" y="429793"/>
                    <a:pt x="479068" y="442676"/>
                    <a:pt x="471089" y="450522"/>
                  </a:cubicBezTo>
                  <a:lnTo>
                    <a:pt x="413830" y="507673"/>
                  </a:lnTo>
                  <a:cubicBezTo>
                    <a:pt x="409841" y="511654"/>
                    <a:pt x="404678" y="513645"/>
                    <a:pt x="399398" y="513645"/>
                  </a:cubicBezTo>
                  <a:cubicBezTo>
                    <a:pt x="394235" y="513645"/>
                    <a:pt x="389072" y="511654"/>
                    <a:pt x="385083" y="507673"/>
                  </a:cubicBezTo>
                  <a:lnTo>
                    <a:pt x="346128" y="468792"/>
                  </a:lnTo>
                  <a:cubicBezTo>
                    <a:pt x="338149" y="460945"/>
                    <a:pt x="338149" y="448063"/>
                    <a:pt x="346128" y="440099"/>
                  </a:cubicBezTo>
                  <a:cubicBezTo>
                    <a:pt x="354107" y="432136"/>
                    <a:pt x="367013" y="432136"/>
                    <a:pt x="374875" y="440099"/>
                  </a:cubicBezTo>
                  <a:lnTo>
                    <a:pt x="399398" y="464576"/>
                  </a:lnTo>
                  <a:lnTo>
                    <a:pt x="442342" y="421830"/>
                  </a:lnTo>
                  <a:cubicBezTo>
                    <a:pt x="446273" y="417848"/>
                    <a:pt x="451465" y="415857"/>
                    <a:pt x="456672" y="415857"/>
                  </a:cubicBezTo>
                  <a:close/>
                  <a:moveTo>
                    <a:pt x="407270" y="358184"/>
                  </a:moveTo>
                  <a:cubicBezTo>
                    <a:pt x="348837" y="358184"/>
                    <a:pt x="301434" y="405508"/>
                    <a:pt x="301434" y="463844"/>
                  </a:cubicBezTo>
                  <a:cubicBezTo>
                    <a:pt x="301434" y="522295"/>
                    <a:pt x="348837" y="569619"/>
                    <a:pt x="407270" y="569619"/>
                  </a:cubicBezTo>
                  <a:cubicBezTo>
                    <a:pt x="465703" y="569619"/>
                    <a:pt x="513106" y="522295"/>
                    <a:pt x="513106" y="463844"/>
                  </a:cubicBezTo>
                  <a:cubicBezTo>
                    <a:pt x="513106" y="405508"/>
                    <a:pt x="465703" y="358184"/>
                    <a:pt x="407270" y="358184"/>
                  </a:cubicBezTo>
                  <a:close/>
                  <a:moveTo>
                    <a:pt x="316218" y="170998"/>
                  </a:moveTo>
                  <a:cubicBezTo>
                    <a:pt x="301317" y="170998"/>
                    <a:pt x="289231" y="183063"/>
                    <a:pt x="289231" y="197939"/>
                  </a:cubicBezTo>
                  <a:cubicBezTo>
                    <a:pt x="289231" y="212816"/>
                    <a:pt x="301317" y="224881"/>
                    <a:pt x="316218" y="224881"/>
                  </a:cubicBezTo>
                  <a:cubicBezTo>
                    <a:pt x="331002" y="224881"/>
                    <a:pt x="343205" y="212816"/>
                    <a:pt x="343205" y="197939"/>
                  </a:cubicBezTo>
                  <a:cubicBezTo>
                    <a:pt x="343205" y="183063"/>
                    <a:pt x="331002" y="170998"/>
                    <a:pt x="316218" y="170998"/>
                  </a:cubicBezTo>
                  <a:close/>
                  <a:moveTo>
                    <a:pt x="111586" y="170998"/>
                  </a:moveTo>
                  <a:cubicBezTo>
                    <a:pt x="96801" y="170998"/>
                    <a:pt x="84599" y="183063"/>
                    <a:pt x="84599" y="197939"/>
                  </a:cubicBezTo>
                  <a:cubicBezTo>
                    <a:pt x="84599" y="212816"/>
                    <a:pt x="96801" y="224881"/>
                    <a:pt x="111586" y="224881"/>
                  </a:cubicBezTo>
                  <a:cubicBezTo>
                    <a:pt x="126487" y="224881"/>
                    <a:pt x="138573" y="212816"/>
                    <a:pt x="138573" y="197939"/>
                  </a:cubicBezTo>
                  <a:cubicBezTo>
                    <a:pt x="138573" y="183063"/>
                    <a:pt x="126487" y="170998"/>
                    <a:pt x="111586" y="170998"/>
                  </a:cubicBezTo>
                  <a:close/>
                  <a:moveTo>
                    <a:pt x="9387" y="134568"/>
                  </a:moveTo>
                  <a:lnTo>
                    <a:pt x="418417" y="134568"/>
                  </a:lnTo>
                  <a:cubicBezTo>
                    <a:pt x="423580" y="134568"/>
                    <a:pt x="427804" y="138785"/>
                    <a:pt x="427804" y="143939"/>
                  </a:cubicBezTo>
                  <a:lnTo>
                    <a:pt x="427804" y="320349"/>
                  </a:lnTo>
                  <a:cubicBezTo>
                    <a:pt x="499026" y="329486"/>
                    <a:pt x="554291" y="390397"/>
                    <a:pt x="554291" y="463844"/>
                  </a:cubicBezTo>
                  <a:cubicBezTo>
                    <a:pt x="554291" y="543732"/>
                    <a:pt x="489287" y="608626"/>
                    <a:pt x="409382" y="608626"/>
                  </a:cubicBezTo>
                  <a:cubicBezTo>
                    <a:pt x="357520" y="608626"/>
                    <a:pt x="311994" y="581333"/>
                    <a:pt x="286415" y="540452"/>
                  </a:cubicBezTo>
                  <a:lnTo>
                    <a:pt x="46934" y="540452"/>
                  </a:lnTo>
                  <a:cubicBezTo>
                    <a:pt x="21003" y="540452"/>
                    <a:pt x="0" y="519484"/>
                    <a:pt x="0" y="493597"/>
                  </a:cubicBezTo>
                  <a:lnTo>
                    <a:pt x="0" y="143939"/>
                  </a:lnTo>
                  <a:cubicBezTo>
                    <a:pt x="0" y="138785"/>
                    <a:pt x="4224" y="134568"/>
                    <a:pt x="9387" y="134568"/>
                  </a:cubicBezTo>
                  <a:close/>
                  <a:moveTo>
                    <a:pt x="211220" y="0"/>
                  </a:moveTo>
                  <a:lnTo>
                    <a:pt x="216618" y="0"/>
                  </a:lnTo>
                  <a:cubicBezTo>
                    <a:pt x="282099" y="0"/>
                    <a:pt x="335493" y="52948"/>
                    <a:pt x="335962" y="118197"/>
                  </a:cubicBezTo>
                  <a:lnTo>
                    <a:pt x="289022" y="118197"/>
                  </a:lnTo>
                  <a:cubicBezTo>
                    <a:pt x="288553" y="78837"/>
                    <a:pt x="256282" y="46857"/>
                    <a:pt x="216618" y="46857"/>
                  </a:cubicBezTo>
                  <a:lnTo>
                    <a:pt x="211220" y="46857"/>
                  </a:lnTo>
                  <a:cubicBezTo>
                    <a:pt x="171556" y="46857"/>
                    <a:pt x="139285" y="78837"/>
                    <a:pt x="138816" y="118197"/>
                  </a:cubicBezTo>
                  <a:lnTo>
                    <a:pt x="91876" y="118197"/>
                  </a:lnTo>
                  <a:cubicBezTo>
                    <a:pt x="92345" y="52948"/>
                    <a:pt x="145739" y="0"/>
                    <a:pt x="21122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22698" y="2555115"/>
            <a:ext cx="524504" cy="524504"/>
            <a:chOff x="6280764" y="3249404"/>
            <a:chExt cx="725076" cy="725076"/>
          </a:xfrm>
        </p:grpSpPr>
        <p:sp>
          <p:nvSpPr>
            <p:cNvPr id="17" name="AutoShape 17"/>
            <p:cNvSpPr/>
            <p:nvPr/>
          </p:nvSpPr>
          <p:spPr>
            <a:xfrm>
              <a:off x="6280764" y="3249404"/>
              <a:ext cx="725076" cy="725076"/>
            </a:xfrm>
            <a:prstGeom prst="ellipse">
              <a:avLst/>
            </a:prstGeom>
            <a:solidFill>
              <a:schemeClr val="accent2"/>
            </a:solidFill>
            <a:ln w="28575" cap="rnd">
              <a:solidFill>
                <a:srgbClr val="FFFFFF"/>
              </a:solidFill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536560" y="3429853"/>
              <a:ext cx="213483" cy="364178"/>
            </a:xfrm>
            <a:custGeom>
              <a:avLst/>
              <a:gdLst/>
              <a:ahLst/>
              <a:cxnLst/>
              <a:rect l="l" t="t" r="r" b="b"/>
              <a:pathLst>
                <a:path w="356285" h="607780">
                  <a:moveTo>
                    <a:pt x="274579" y="202445"/>
                  </a:moveTo>
                  <a:lnTo>
                    <a:pt x="281133" y="205150"/>
                  </a:lnTo>
                  <a:lnTo>
                    <a:pt x="281133" y="223692"/>
                  </a:lnTo>
                  <a:lnTo>
                    <a:pt x="264127" y="223692"/>
                  </a:lnTo>
                  <a:lnTo>
                    <a:pt x="264127" y="206759"/>
                  </a:lnTo>
                  <a:close/>
                  <a:moveTo>
                    <a:pt x="83842" y="202445"/>
                  </a:moveTo>
                  <a:lnTo>
                    <a:pt x="92088" y="205848"/>
                  </a:lnTo>
                  <a:lnTo>
                    <a:pt x="92088" y="223692"/>
                  </a:lnTo>
                  <a:lnTo>
                    <a:pt x="75082" y="223692"/>
                  </a:lnTo>
                  <a:lnTo>
                    <a:pt x="75082" y="206077"/>
                  </a:lnTo>
                  <a:close/>
                  <a:moveTo>
                    <a:pt x="264127" y="165123"/>
                  </a:moveTo>
                  <a:lnTo>
                    <a:pt x="264127" y="206759"/>
                  </a:lnTo>
                  <a:lnTo>
                    <a:pt x="257512" y="209488"/>
                  </a:lnTo>
                  <a:cubicBezTo>
                    <a:pt x="253151" y="213843"/>
                    <a:pt x="250459" y="219864"/>
                    <a:pt x="250459" y="226529"/>
                  </a:cubicBezTo>
                  <a:cubicBezTo>
                    <a:pt x="250459" y="239771"/>
                    <a:pt x="261228" y="250613"/>
                    <a:pt x="274579" y="250613"/>
                  </a:cubicBezTo>
                  <a:cubicBezTo>
                    <a:pt x="287930" y="250613"/>
                    <a:pt x="298699" y="239771"/>
                    <a:pt x="298699" y="226529"/>
                  </a:cubicBezTo>
                  <a:cubicBezTo>
                    <a:pt x="298699" y="219864"/>
                    <a:pt x="296007" y="213843"/>
                    <a:pt x="291646" y="209488"/>
                  </a:cubicBezTo>
                  <a:lnTo>
                    <a:pt x="281133" y="205150"/>
                  </a:lnTo>
                  <a:lnTo>
                    <a:pt x="281133" y="165123"/>
                  </a:lnTo>
                  <a:close/>
                  <a:moveTo>
                    <a:pt x="75082" y="165123"/>
                  </a:moveTo>
                  <a:lnTo>
                    <a:pt x="75082" y="206077"/>
                  </a:lnTo>
                  <a:lnTo>
                    <a:pt x="66854" y="209488"/>
                  </a:lnTo>
                  <a:cubicBezTo>
                    <a:pt x="62504" y="213843"/>
                    <a:pt x="59811" y="219864"/>
                    <a:pt x="59811" y="226529"/>
                  </a:cubicBezTo>
                  <a:cubicBezTo>
                    <a:pt x="59811" y="239771"/>
                    <a:pt x="70581" y="250613"/>
                    <a:pt x="83842" y="250613"/>
                  </a:cubicBezTo>
                  <a:cubicBezTo>
                    <a:pt x="97193" y="250613"/>
                    <a:pt x="107962" y="239771"/>
                    <a:pt x="107962" y="226529"/>
                  </a:cubicBezTo>
                  <a:cubicBezTo>
                    <a:pt x="107962" y="219864"/>
                    <a:pt x="105270" y="213843"/>
                    <a:pt x="100909" y="209488"/>
                  </a:cubicBezTo>
                  <a:lnTo>
                    <a:pt x="92088" y="205848"/>
                  </a:lnTo>
                  <a:lnTo>
                    <a:pt x="92088" y="165123"/>
                  </a:lnTo>
                  <a:close/>
                  <a:moveTo>
                    <a:pt x="177831" y="23550"/>
                  </a:moveTo>
                  <a:cubicBezTo>
                    <a:pt x="131460" y="23550"/>
                    <a:pt x="93811" y="61231"/>
                    <a:pt x="93811" y="107532"/>
                  </a:cubicBezTo>
                  <a:lnTo>
                    <a:pt x="93811" y="136593"/>
                  </a:lnTo>
                  <a:lnTo>
                    <a:pt x="261940" y="136593"/>
                  </a:lnTo>
                  <a:lnTo>
                    <a:pt x="261940" y="107532"/>
                  </a:lnTo>
                  <a:cubicBezTo>
                    <a:pt x="261940" y="61231"/>
                    <a:pt x="224202" y="23550"/>
                    <a:pt x="177831" y="23550"/>
                  </a:cubicBezTo>
                  <a:close/>
                  <a:moveTo>
                    <a:pt x="177831" y="0"/>
                  </a:moveTo>
                  <a:cubicBezTo>
                    <a:pt x="237197" y="0"/>
                    <a:pt x="285526" y="48256"/>
                    <a:pt x="285526" y="107532"/>
                  </a:cubicBezTo>
                  <a:lnTo>
                    <a:pt x="285526" y="136681"/>
                  </a:lnTo>
                  <a:lnTo>
                    <a:pt x="344536" y="136681"/>
                  </a:lnTo>
                  <a:cubicBezTo>
                    <a:pt x="351034" y="136681"/>
                    <a:pt x="356285" y="141925"/>
                    <a:pt x="356285" y="148412"/>
                  </a:cubicBezTo>
                  <a:lnTo>
                    <a:pt x="356285" y="596049"/>
                  </a:lnTo>
                  <a:cubicBezTo>
                    <a:pt x="356285" y="602537"/>
                    <a:pt x="351034" y="607780"/>
                    <a:pt x="344536" y="607780"/>
                  </a:cubicBezTo>
                  <a:lnTo>
                    <a:pt x="11838" y="607780"/>
                  </a:lnTo>
                  <a:cubicBezTo>
                    <a:pt x="5340" y="607780"/>
                    <a:pt x="0" y="602537"/>
                    <a:pt x="0" y="596049"/>
                  </a:cubicBezTo>
                  <a:lnTo>
                    <a:pt x="0" y="148412"/>
                  </a:lnTo>
                  <a:cubicBezTo>
                    <a:pt x="0" y="141925"/>
                    <a:pt x="5340" y="136681"/>
                    <a:pt x="11838" y="136681"/>
                  </a:cubicBezTo>
                  <a:lnTo>
                    <a:pt x="70225" y="136681"/>
                  </a:lnTo>
                  <a:lnTo>
                    <a:pt x="70225" y="107532"/>
                  </a:lnTo>
                  <a:cubicBezTo>
                    <a:pt x="70225" y="48256"/>
                    <a:pt x="118465" y="0"/>
                    <a:pt x="17783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7379" y="2555209"/>
            <a:ext cx="2836837" cy="174509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Skip the current iteration of a loop and proceed to the next. Handles exceptions or avoids processing particular elements.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9171913" y="2549804"/>
            <a:ext cx="2842707" cy="174509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21" name="AutoShape 4"/>
          <p:cNvSpPr/>
          <p:nvPr/>
        </p:nvSpPr>
        <p:spPr>
          <a:xfrm>
            <a:off x="9434165" y="2557178"/>
            <a:ext cx="2538280" cy="2075800"/>
          </a:xfrm>
          <a:prstGeom prst="roundRect">
            <a:avLst>
              <a:gd name="adj" fmla="val 1647"/>
            </a:avLst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22" name="AutoShape 5"/>
          <p:cNvSpPr/>
          <p:nvPr/>
        </p:nvSpPr>
        <p:spPr>
          <a:xfrm>
            <a:off x="9497664" y="2620678"/>
            <a:ext cx="2313335" cy="18298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for </a:t>
            </a:r>
            <a:r>
              <a:rPr lang="en-US" sz="1600" b="0" i="0" u="none" spc="-24" baseline="0" dirty="0" err="1">
                <a:solidFill>
                  <a:srgbClr val="272525"/>
                </a:solidFill>
                <a:latin typeface="Consolas"/>
                <a:ea typeface="Consolas"/>
              </a:rPr>
              <a:t>i</a:t>
            </a: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in range(10):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if </a:t>
            </a:r>
            <a:r>
              <a:rPr lang="en-US" sz="1600" b="0" i="0" u="none" spc="-24" baseline="0" dirty="0" err="1">
                <a:solidFill>
                  <a:srgbClr val="272525"/>
                </a:solidFill>
                <a:latin typeface="Consolas"/>
                <a:ea typeface="Consolas"/>
              </a:rPr>
              <a:t>i</a:t>
            </a: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% 2 == 0: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    continue</a:t>
            </a:r>
          </a:p>
          <a:p>
            <a:pPr marL="0" indent="0" algn="l">
              <a:lnSpc>
                <a:spcPct val="120000"/>
              </a:lnSpc>
            </a:pP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    print(</a:t>
            </a:r>
            <a:r>
              <a:rPr lang="en-US" sz="1600" b="0" i="0" u="none" spc="-24" baseline="0" dirty="0" err="1">
                <a:solidFill>
                  <a:srgbClr val="272525"/>
                </a:solidFill>
                <a:latin typeface="Consolas"/>
                <a:ea typeface="Consolas"/>
              </a:rPr>
              <a:t>i</a:t>
            </a:r>
            <a:r>
              <a:rPr lang="en-US" sz="1600" b="0" i="0" u="none" spc="-24" baseline="0" dirty="0">
                <a:solidFill>
                  <a:srgbClr val="272525"/>
                </a:solidFill>
                <a:latin typeface="Consolas"/>
                <a:ea typeface="Consolas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What is Python?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575784" y="2180052"/>
            <a:ext cx="0" cy="3813912"/>
          </a:xfrm>
          <a:prstGeom prst="line">
            <a:avLst/>
          </a:prstGeom>
          <a:ln w="19050">
            <a:gradFill>
              <a:gsLst>
                <a:gs pos="0">
                  <a:srgbClr val="5066E9">
                    <a:lumMod val="40000"/>
                    <a:lumOff val="60000"/>
                  </a:srgbClr>
                </a:gs>
                <a:gs pos="90000">
                  <a:srgbClr val="5066E9"/>
                </a:gs>
              </a:gsLst>
              <a:lin ang="5400000"/>
            </a:gradFill>
            <a:headEnd type="oval"/>
            <a:tailEnd type="oval"/>
          </a:ln>
        </p:spPr>
      </p:cxnSp>
      <p:cxnSp>
        <p:nvCxnSpPr>
          <p:cNvPr id="4" name="Connector 4"/>
          <p:cNvCxnSpPr/>
          <p:nvPr/>
        </p:nvCxnSpPr>
        <p:spPr>
          <a:xfrm>
            <a:off x="4495363" y="2408108"/>
            <a:ext cx="0" cy="4052200"/>
          </a:xfrm>
          <a:prstGeom prst="line">
            <a:avLst/>
          </a:prstGeom>
          <a:ln w="19050">
            <a:gradFill>
              <a:gsLst>
                <a:gs pos="0">
                  <a:srgbClr val="5066E9">
                    <a:lumMod val="40000"/>
                    <a:lumOff val="60000"/>
                  </a:srgbClr>
                </a:gs>
                <a:gs pos="90000">
                  <a:srgbClr val="5066E9"/>
                </a:gs>
              </a:gsLst>
              <a:lin ang="5400000"/>
            </a:gradFill>
            <a:headEnd type="oval"/>
            <a:tailEnd type="oval"/>
          </a:ln>
        </p:spPr>
      </p:cxnSp>
      <p:cxnSp>
        <p:nvCxnSpPr>
          <p:cNvPr id="5" name="Connector 5"/>
          <p:cNvCxnSpPr/>
          <p:nvPr/>
        </p:nvCxnSpPr>
        <p:spPr>
          <a:xfrm>
            <a:off x="8378367" y="2050612"/>
            <a:ext cx="0" cy="3943352"/>
          </a:xfrm>
          <a:prstGeom prst="line">
            <a:avLst/>
          </a:prstGeom>
          <a:ln w="19050">
            <a:gradFill>
              <a:gsLst>
                <a:gs pos="0">
                  <a:srgbClr val="5066E9">
                    <a:lumMod val="40000"/>
                    <a:lumOff val="60000"/>
                  </a:srgbClr>
                </a:gs>
                <a:gs pos="90000">
                  <a:srgbClr val="5066E9"/>
                </a:gs>
              </a:gsLst>
              <a:lin ang="5400000"/>
            </a:gradFill>
            <a:headEnd type="oval"/>
            <a:tailEnd type="oval"/>
          </a:ln>
        </p:spPr>
      </p:cxnSp>
      <p:sp>
        <p:nvSpPr>
          <p:cNvPr id="6" name="Freeform 6"/>
          <p:cNvSpPr/>
          <p:nvPr/>
        </p:nvSpPr>
        <p:spPr>
          <a:xfrm>
            <a:off x="0" y="5636525"/>
            <a:ext cx="12194073" cy="1221475"/>
          </a:xfrm>
          <a:custGeom>
            <a:avLst/>
            <a:gdLst/>
            <a:ahLst/>
            <a:cxnLst/>
            <a:rect l="l" t="t" r="r" b="b"/>
            <a:pathLst>
              <a:path w="12194073" h="1265012">
                <a:moveTo>
                  <a:pt x="12194074" y="203646"/>
                </a:moveTo>
                <a:lnTo>
                  <a:pt x="12194074" y="1265012"/>
                </a:lnTo>
                <a:lnTo>
                  <a:pt x="0" y="1265012"/>
                </a:lnTo>
                <a:lnTo>
                  <a:pt x="0" y="0"/>
                </a:lnTo>
                <a:cubicBezTo>
                  <a:pt x="1131321" y="72430"/>
                  <a:pt x="2438801" y="535030"/>
                  <a:pt x="3749625" y="535030"/>
                </a:cubicBezTo>
                <a:cubicBezTo>
                  <a:pt x="5434970" y="535030"/>
                  <a:pt x="7367767" y="6688"/>
                  <a:pt x="9053112" y="6688"/>
                </a:cubicBezTo>
                <a:cubicBezTo>
                  <a:pt x="10514413" y="6688"/>
                  <a:pt x="11561066" y="407961"/>
                  <a:pt x="12194074" y="203646"/>
                </a:cubicBezTo>
                <a:close/>
              </a:path>
            </a:pathLst>
          </a:custGeom>
          <a:gradFill>
            <a:gsLst>
              <a:gs pos="0">
                <a:srgbClr val="5066E9">
                  <a:lumMod val="60000"/>
                  <a:lumOff val="40000"/>
                </a:srgbClr>
              </a:gs>
              <a:gs pos="60000">
                <a:srgbClr val="5066E9"/>
              </a:gs>
            </a:gsLst>
            <a:lin ang="18900000"/>
          </a:gradFill>
          <a:ln cap="rnd">
            <a:noFill/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Autofit/>
          </a:bodyPr>
          <a:lstStyle/>
          <a:p>
            <a:pPr marL="342900" indent="-34290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775696" y="5123418"/>
            <a:ext cx="1872000" cy="396000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r>
              <a:rPr lang="en-US" sz="1800" b="1" i="1" u="none" baseline="0">
                <a:solidFill>
                  <a:schemeClr val="l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8" name="AutoShape 8"/>
          <p:cNvSpPr/>
          <p:nvPr/>
        </p:nvSpPr>
        <p:spPr>
          <a:xfrm>
            <a:off x="748265" y="2776897"/>
            <a:ext cx="3525178" cy="6247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sp>
        <p:nvSpPr>
          <p:cNvPr id="9" name="AutoShape 9"/>
          <p:cNvSpPr/>
          <p:nvPr/>
        </p:nvSpPr>
        <p:spPr>
          <a:xfrm>
            <a:off x="748263" y="2311361"/>
            <a:ext cx="3525177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High-Level Language Features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6624" y="1352766"/>
            <a:ext cx="818320" cy="81832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algn="ctr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80000"/>
              </a:lnSpc>
            </a:pPr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383918" y="1561635"/>
            <a:ext cx="365444" cy="400583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549" y="621"/>
                  <a:pt x="496420" y="111492"/>
                  <a:pt x="496420" y="248271"/>
                </a:cubicBezTo>
                <a:cubicBezTo>
                  <a:pt x="496420" y="358856"/>
                  <a:pt x="423935" y="452582"/>
                  <a:pt x="323827" y="484396"/>
                </a:cubicBezTo>
                <a:lnTo>
                  <a:pt x="346973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567" y="524496"/>
                </a:lnTo>
                <a:lnTo>
                  <a:pt x="173713" y="484396"/>
                </a:lnTo>
                <a:cubicBezTo>
                  <a:pt x="73605" y="452582"/>
                  <a:pt x="1120" y="358856"/>
                  <a:pt x="1120" y="248271"/>
                </a:cubicBezTo>
                <a:cubicBezTo>
                  <a:pt x="1120" y="111492"/>
                  <a:pt x="111991" y="621"/>
                  <a:pt x="248770" y="621"/>
                </a:cubicBezTo>
                <a:close/>
                <a:moveTo>
                  <a:pt x="192763" y="489539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777" y="489539"/>
                </a:lnTo>
                <a:cubicBezTo>
                  <a:pt x="286775" y="493730"/>
                  <a:pt x="268010" y="495921"/>
                  <a:pt x="248770" y="495921"/>
                </a:cubicBezTo>
                <a:cubicBezTo>
                  <a:pt x="229530" y="495921"/>
                  <a:pt x="210765" y="493730"/>
                  <a:pt x="192763" y="489539"/>
                </a:cubicBezTo>
                <a:close/>
                <a:moveTo>
                  <a:pt x="248770" y="143496"/>
                </a:moveTo>
                <a:cubicBezTo>
                  <a:pt x="190858" y="143496"/>
                  <a:pt x="143995" y="190359"/>
                  <a:pt x="143995" y="248271"/>
                </a:cubicBezTo>
                <a:cubicBezTo>
                  <a:pt x="143995" y="306183"/>
                  <a:pt x="190858" y="353046"/>
                  <a:pt x="248770" y="353046"/>
                </a:cubicBezTo>
                <a:cubicBezTo>
                  <a:pt x="306682" y="353046"/>
                  <a:pt x="353545" y="306183"/>
                  <a:pt x="353545" y="248271"/>
                </a:cubicBezTo>
                <a:cubicBezTo>
                  <a:pt x="353545" y="190359"/>
                  <a:pt x="306682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59927" y="114921"/>
                  <a:pt x="353545" y="121303"/>
                  <a:pt x="353545" y="129209"/>
                </a:cubicBezTo>
                <a:cubicBezTo>
                  <a:pt x="353545" y="137114"/>
                  <a:pt x="359927" y="143496"/>
                  <a:pt x="367833" y="143496"/>
                </a:cubicBezTo>
                <a:cubicBezTo>
                  <a:pt x="375738" y="143496"/>
                  <a:pt x="382120" y="137114"/>
                  <a:pt x="382120" y="129209"/>
                </a:cubicBezTo>
                <a:cubicBezTo>
                  <a:pt x="382120" y="121303"/>
                  <a:pt x="375738" y="114921"/>
                  <a:pt x="367833" y="114921"/>
                </a:cubicBezTo>
                <a:close/>
              </a:path>
            </a:pathLst>
          </a:custGeom>
          <a:gradFill>
            <a:gsLst>
              <a:gs pos="0">
                <a:srgbClr val="5066E9">
                  <a:lumMod val="60000"/>
                  <a:lumOff val="40000"/>
                </a:srgbClr>
              </a:gs>
              <a:gs pos="90000">
                <a:srgbClr val="5066E9"/>
              </a:gs>
            </a:gsLst>
            <a:lin ang="2700000"/>
          </a:gradFill>
          <a:ln>
            <a:noFill/>
          </a:ln>
          <a:effectLst/>
        </p:spPr>
        <p:txBody>
          <a:bodyPr vert="horz" wrap="none" lIns="34290" tIns="17145" rIns="34290" bIns="17145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4086202" y="1570485"/>
            <a:ext cx="818320" cy="81832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algn="ctr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80000"/>
              </a:lnSpc>
            </a:pPr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4297362" y="1814807"/>
            <a:ext cx="396000" cy="329676"/>
          </a:xfrm>
          <a:custGeom>
            <a:avLst/>
            <a:gdLst/>
            <a:ahLst/>
            <a:cxnLst/>
            <a:rect l="l" t="t" r="r" b="b"/>
            <a:pathLst>
              <a:path w="526297" h="438150">
                <a:moveTo>
                  <a:pt x="483573" y="133971"/>
                </a:moveTo>
                <a:cubicBezTo>
                  <a:pt x="507957" y="133971"/>
                  <a:pt x="527674" y="153688"/>
                  <a:pt x="527674" y="178072"/>
                </a:cubicBezTo>
                <a:cubicBezTo>
                  <a:pt x="527674" y="179215"/>
                  <a:pt x="527674" y="180358"/>
                  <a:pt x="527579" y="181501"/>
                </a:cubicBezTo>
                <a:lnTo>
                  <a:pt x="514244" y="355237"/>
                </a:lnTo>
                <a:cubicBezTo>
                  <a:pt x="513101" y="370096"/>
                  <a:pt x="500718" y="381621"/>
                  <a:pt x="485764" y="381621"/>
                </a:cubicBezTo>
                <a:lnTo>
                  <a:pt x="454998" y="381621"/>
                </a:lnTo>
                <a:lnTo>
                  <a:pt x="454998" y="438771"/>
                </a:lnTo>
                <a:lnTo>
                  <a:pt x="435948" y="438771"/>
                </a:lnTo>
                <a:lnTo>
                  <a:pt x="435948" y="381621"/>
                </a:lnTo>
                <a:lnTo>
                  <a:pt x="93048" y="381621"/>
                </a:lnTo>
                <a:lnTo>
                  <a:pt x="93048" y="438771"/>
                </a:lnTo>
                <a:lnTo>
                  <a:pt x="73998" y="438771"/>
                </a:lnTo>
                <a:lnTo>
                  <a:pt x="73998" y="381621"/>
                </a:lnTo>
                <a:lnTo>
                  <a:pt x="43328" y="381621"/>
                </a:lnTo>
                <a:cubicBezTo>
                  <a:pt x="28373" y="381621"/>
                  <a:pt x="15991" y="370096"/>
                  <a:pt x="14848" y="355237"/>
                </a:cubicBezTo>
                <a:lnTo>
                  <a:pt x="1513" y="181501"/>
                </a:lnTo>
                <a:cubicBezTo>
                  <a:pt x="-392" y="157212"/>
                  <a:pt x="17801" y="135971"/>
                  <a:pt x="42089" y="134162"/>
                </a:cubicBezTo>
                <a:cubicBezTo>
                  <a:pt x="43232" y="134066"/>
                  <a:pt x="44375" y="134066"/>
                  <a:pt x="45518" y="134066"/>
                </a:cubicBezTo>
                <a:cubicBezTo>
                  <a:pt x="73141" y="134066"/>
                  <a:pt x="96858" y="153688"/>
                  <a:pt x="101906" y="180834"/>
                </a:cubicBezTo>
                <a:lnTo>
                  <a:pt x="121623" y="286371"/>
                </a:lnTo>
                <a:lnTo>
                  <a:pt x="407373" y="286371"/>
                </a:lnTo>
                <a:lnTo>
                  <a:pt x="427185" y="180739"/>
                </a:lnTo>
                <a:cubicBezTo>
                  <a:pt x="432233" y="153592"/>
                  <a:pt x="455951" y="133971"/>
                  <a:pt x="483573" y="133971"/>
                </a:cubicBezTo>
                <a:close/>
                <a:moveTo>
                  <a:pt x="416898" y="621"/>
                </a:moveTo>
                <a:cubicBezTo>
                  <a:pt x="453760" y="621"/>
                  <a:pt x="483573" y="30434"/>
                  <a:pt x="483573" y="67296"/>
                </a:cubicBezTo>
                <a:lnTo>
                  <a:pt x="483573" y="115397"/>
                </a:lnTo>
                <a:cubicBezTo>
                  <a:pt x="481192" y="115112"/>
                  <a:pt x="478811" y="114921"/>
                  <a:pt x="476429" y="114921"/>
                </a:cubicBezTo>
                <a:cubicBezTo>
                  <a:pt x="445473" y="114921"/>
                  <a:pt x="418803" y="136448"/>
                  <a:pt x="412040" y="166451"/>
                </a:cubicBezTo>
                <a:lnTo>
                  <a:pt x="411564" y="168737"/>
                </a:lnTo>
                <a:lnTo>
                  <a:pt x="393086" y="267321"/>
                </a:lnTo>
                <a:lnTo>
                  <a:pt x="135911" y="267321"/>
                </a:lnTo>
                <a:lnTo>
                  <a:pt x="117432" y="168737"/>
                </a:lnTo>
                <a:cubicBezTo>
                  <a:pt x="111622" y="137495"/>
                  <a:pt x="84285" y="114921"/>
                  <a:pt x="52567" y="114921"/>
                </a:cubicBezTo>
                <a:lnTo>
                  <a:pt x="54948" y="67296"/>
                </a:lnTo>
                <a:cubicBezTo>
                  <a:pt x="54948" y="30434"/>
                  <a:pt x="84761" y="621"/>
                  <a:pt x="121623" y="621"/>
                </a:cubicBezTo>
                <a:lnTo>
                  <a:pt x="416898" y="621"/>
                </a:lnTo>
                <a:close/>
              </a:path>
            </a:pathLst>
          </a:custGeom>
          <a:gradFill>
            <a:gsLst>
              <a:gs pos="0">
                <a:srgbClr val="5066E9">
                  <a:lumMod val="60000"/>
                  <a:lumOff val="40000"/>
                </a:srgbClr>
              </a:gs>
              <a:gs pos="90000">
                <a:srgbClr val="5066E9"/>
              </a:gs>
            </a:gsLst>
            <a:lin ang="2700000"/>
          </a:gradFill>
          <a:ln>
            <a:noFill/>
          </a:ln>
          <a:effectLst/>
        </p:spPr>
        <p:txBody>
          <a:bodyPr vert="horz" wrap="none" lIns="34290" tIns="17145" rIns="34290" bIns="17145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4697419" y="5123204"/>
            <a:ext cx="1872000" cy="396000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r>
              <a:rPr lang="en-US" sz="1800" b="1" i="1" u="none" baseline="0">
                <a:solidFill>
                  <a:schemeClr val="lt1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15" name="AutoShape 15"/>
          <p:cNvSpPr/>
          <p:nvPr/>
        </p:nvSpPr>
        <p:spPr>
          <a:xfrm>
            <a:off x="4695274" y="3046569"/>
            <a:ext cx="3506894" cy="6247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sp>
        <p:nvSpPr>
          <p:cNvPr id="16" name="AutoShape 16"/>
          <p:cNvSpPr/>
          <p:nvPr/>
        </p:nvSpPr>
        <p:spPr>
          <a:xfrm>
            <a:off x="4695273" y="2581033"/>
            <a:ext cx="3506894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Interpreted Execution Benefits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7969207" y="1496453"/>
            <a:ext cx="818320" cy="81832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algn="ctr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80000"/>
              </a:lnSpc>
            </a:pPr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8221672" y="1729328"/>
            <a:ext cx="327862" cy="352570"/>
          </a:xfrm>
          <a:custGeom>
            <a:avLst/>
            <a:gdLst/>
            <a:ahLst/>
            <a:cxnLst/>
            <a:rect l="l" t="t" r="r" b="b"/>
            <a:pathLst>
              <a:path w="487162" h="523875">
                <a:moveTo>
                  <a:pt x="8774" y="514114"/>
                </a:moveTo>
                <a:lnTo>
                  <a:pt x="8203" y="513447"/>
                </a:lnTo>
                <a:lnTo>
                  <a:pt x="8203" y="513447"/>
                </a:lnTo>
                <a:lnTo>
                  <a:pt x="7727" y="512780"/>
                </a:lnTo>
                <a:cubicBezTo>
                  <a:pt x="6964" y="511828"/>
                  <a:pt x="6393" y="510780"/>
                  <a:pt x="5726" y="509732"/>
                </a:cubicBezTo>
                <a:lnTo>
                  <a:pt x="5726" y="509732"/>
                </a:lnTo>
                <a:lnTo>
                  <a:pt x="5250" y="508970"/>
                </a:lnTo>
                <a:lnTo>
                  <a:pt x="4488" y="507446"/>
                </a:lnTo>
                <a:lnTo>
                  <a:pt x="3821" y="505827"/>
                </a:lnTo>
                <a:lnTo>
                  <a:pt x="3726" y="505637"/>
                </a:lnTo>
                <a:lnTo>
                  <a:pt x="3631" y="505351"/>
                </a:lnTo>
                <a:lnTo>
                  <a:pt x="3631" y="505160"/>
                </a:lnTo>
                <a:lnTo>
                  <a:pt x="2964" y="503160"/>
                </a:lnTo>
                <a:cubicBezTo>
                  <a:pt x="2869" y="502684"/>
                  <a:pt x="2678" y="502303"/>
                  <a:pt x="2583" y="501826"/>
                </a:cubicBezTo>
                <a:cubicBezTo>
                  <a:pt x="2393" y="501160"/>
                  <a:pt x="2202" y="500588"/>
                  <a:pt x="2107" y="499921"/>
                </a:cubicBezTo>
                <a:cubicBezTo>
                  <a:pt x="1726" y="498493"/>
                  <a:pt x="1535" y="497064"/>
                  <a:pt x="1250" y="495635"/>
                </a:cubicBezTo>
                <a:lnTo>
                  <a:pt x="964" y="493159"/>
                </a:lnTo>
                <a:cubicBezTo>
                  <a:pt x="773" y="490968"/>
                  <a:pt x="678" y="488777"/>
                  <a:pt x="773" y="486587"/>
                </a:cubicBezTo>
                <a:cubicBezTo>
                  <a:pt x="1059" y="480300"/>
                  <a:pt x="2583" y="474109"/>
                  <a:pt x="5345" y="468298"/>
                </a:cubicBezTo>
                <a:lnTo>
                  <a:pt x="154983" y="151592"/>
                </a:lnTo>
                <a:cubicBezTo>
                  <a:pt x="157364" y="146544"/>
                  <a:pt x="158603" y="140924"/>
                  <a:pt x="158603" y="135305"/>
                </a:cubicBezTo>
                <a:lnTo>
                  <a:pt x="158603" y="19671"/>
                </a:lnTo>
                <a:lnTo>
                  <a:pt x="120503" y="19671"/>
                </a:lnTo>
                <a:lnTo>
                  <a:pt x="120503" y="621"/>
                </a:lnTo>
                <a:lnTo>
                  <a:pt x="368153" y="621"/>
                </a:lnTo>
                <a:lnTo>
                  <a:pt x="368153" y="19671"/>
                </a:lnTo>
                <a:lnTo>
                  <a:pt x="330053" y="19671"/>
                </a:lnTo>
                <a:lnTo>
                  <a:pt x="330053" y="135305"/>
                </a:lnTo>
                <a:cubicBezTo>
                  <a:pt x="330053" y="140924"/>
                  <a:pt x="331291" y="146449"/>
                  <a:pt x="333672" y="151592"/>
                </a:cubicBezTo>
                <a:lnTo>
                  <a:pt x="483310" y="468298"/>
                </a:lnTo>
                <a:cubicBezTo>
                  <a:pt x="488834" y="480014"/>
                  <a:pt x="489406" y="493444"/>
                  <a:pt x="484834" y="505541"/>
                </a:cubicBezTo>
                <a:lnTo>
                  <a:pt x="484739" y="505732"/>
                </a:lnTo>
                <a:lnTo>
                  <a:pt x="484167" y="507160"/>
                </a:lnTo>
                <a:cubicBezTo>
                  <a:pt x="479690" y="517066"/>
                  <a:pt x="470165" y="523734"/>
                  <a:pt x="459307" y="524401"/>
                </a:cubicBezTo>
                <a:lnTo>
                  <a:pt x="457497" y="524496"/>
                </a:lnTo>
                <a:lnTo>
                  <a:pt x="31253" y="524496"/>
                </a:lnTo>
                <a:lnTo>
                  <a:pt x="29444" y="524401"/>
                </a:lnTo>
                <a:cubicBezTo>
                  <a:pt x="28586" y="524305"/>
                  <a:pt x="27824" y="524305"/>
                  <a:pt x="26967" y="524115"/>
                </a:cubicBezTo>
                <a:cubicBezTo>
                  <a:pt x="25634" y="523925"/>
                  <a:pt x="24395" y="523639"/>
                  <a:pt x="23157" y="523258"/>
                </a:cubicBezTo>
                <a:lnTo>
                  <a:pt x="23157" y="523258"/>
                </a:lnTo>
                <a:cubicBezTo>
                  <a:pt x="21252" y="522686"/>
                  <a:pt x="19347" y="521924"/>
                  <a:pt x="17633" y="520972"/>
                </a:cubicBezTo>
                <a:lnTo>
                  <a:pt x="16204" y="520210"/>
                </a:lnTo>
                <a:cubicBezTo>
                  <a:pt x="15918" y="520020"/>
                  <a:pt x="15632" y="519829"/>
                  <a:pt x="15251" y="519638"/>
                </a:cubicBezTo>
                <a:cubicBezTo>
                  <a:pt x="13442" y="518495"/>
                  <a:pt x="11727" y="517066"/>
                  <a:pt x="10298" y="515542"/>
                </a:cubicBezTo>
                <a:lnTo>
                  <a:pt x="8774" y="514114"/>
                </a:lnTo>
                <a:lnTo>
                  <a:pt x="8774" y="514114"/>
                </a:lnTo>
                <a:close/>
                <a:moveTo>
                  <a:pt x="255377" y="404767"/>
                </a:moveTo>
                <a:lnTo>
                  <a:pt x="252519" y="406576"/>
                </a:lnTo>
                <a:lnTo>
                  <a:pt x="246995" y="410291"/>
                </a:lnTo>
                <a:cubicBezTo>
                  <a:pt x="199751" y="441628"/>
                  <a:pt x="120217" y="442581"/>
                  <a:pt x="55161" y="416864"/>
                </a:cubicBezTo>
                <a:lnTo>
                  <a:pt x="51351" y="415339"/>
                </a:lnTo>
                <a:lnTo>
                  <a:pt x="22490" y="476395"/>
                </a:lnTo>
                <a:lnTo>
                  <a:pt x="21633" y="478300"/>
                </a:lnTo>
                <a:cubicBezTo>
                  <a:pt x="19156" y="484872"/>
                  <a:pt x="19061" y="492111"/>
                  <a:pt x="21538" y="498778"/>
                </a:cubicBezTo>
                <a:cubicBezTo>
                  <a:pt x="22776" y="502017"/>
                  <a:pt x="25443" y="504303"/>
                  <a:pt x="28681" y="505065"/>
                </a:cubicBezTo>
                <a:lnTo>
                  <a:pt x="29920" y="505255"/>
                </a:lnTo>
                <a:lnTo>
                  <a:pt x="31063" y="505351"/>
                </a:lnTo>
                <a:lnTo>
                  <a:pt x="457306" y="505351"/>
                </a:lnTo>
                <a:lnTo>
                  <a:pt x="458450" y="505255"/>
                </a:lnTo>
                <a:cubicBezTo>
                  <a:pt x="462260" y="504875"/>
                  <a:pt x="465498" y="502303"/>
                  <a:pt x="466831" y="498683"/>
                </a:cubicBezTo>
                <a:cubicBezTo>
                  <a:pt x="469118" y="492778"/>
                  <a:pt x="469308" y="486205"/>
                  <a:pt x="467403" y="480205"/>
                </a:cubicBezTo>
                <a:lnTo>
                  <a:pt x="466736" y="478205"/>
                </a:lnTo>
                <a:lnTo>
                  <a:pt x="465879" y="476300"/>
                </a:lnTo>
                <a:lnTo>
                  <a:pt x="424255" y="388098"/>
                </a:lnTo>
                <a:cubicBezTo>
                  <a:pt x="366152" y="373810"/>
                  <a:pt x="296715" y="379335"/>
                  <a:pt x="255377" y="404767"/>
                </a:cubicBezTo>
                <a:close/>
                <a:moveTo>
                  <a:pt x="306240" y="257796"/>
                </a:moveTo>
                <a:cubicBezTo>
                  <a:pt x="287857" y="257796"/>
                  <a:pt x="272903" y="272750"/>
                  <a:pt x="272903" y="291134"/>
                </a:cubicBezTo>
                <a:cubicBezTo>
                  <a:pt x="272903" y="309517"/>
                  <a:pt x="287857" y="324471"/>
                  <a:pt x="306240" y="324471"/>
                </a:cubicBezTo>
                <a:cubicBezTo>
                  <a:pt x="324623" y="324471"/>
                  <a:pt x="339578" y="309517"/>
                  <a:pt x="339578" y="291134"/>
                </a:cubicBezTo>
                <a:cubicBezTo>
                  <a:pt x="339578" y="272750"/>
                  <a:pt x="324623" y="257796"/>
                  <a:pt x="306240" y="257796"/>
                </a:cubicBezTo>
                <a:close/>
              </a:path>
            </a:pathLst>
          </a:custGeom>
          <a:gradFill>
            <a:gsLst>
              <a:gs pos="0">
                <a:srgbClr val="5066E9">
                  <a:lumMod val="60000"/>
                  <a:lumOff val="40000"/>
                </a:srgbClr>
              </a:gs>
              <a:gs pos="90000">
                <a:srgbClr val="5066E9"/>
              </a:gs>
            </a:gsLst>
            <a:lin ang="2700000"/>
          </a:gradFill>
          <a:ln>
            <a:noFill/>
          </a:ln>
          <a:effectLst/>
        </p:spPr>
        <p:txBody>
          <a:bodyPr vert="horz" wrap="none" lIns="34290" tIns="17145" rIns="34290" bIns="17145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8580422" y="5123204"/>
            <a:ext cx="1872000" cy="396000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r>
              <a:rPr lang="en-US" sz="1800" b="1" i="1" u="none" baseline="0">
                <a:solidFill>
                  <a:schemeClr val="lt1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id="20" name="AutoShape 20"/>
          <p:cNvSpPr/>
          <p:nvPr/>
        </p:nvSpPr>
        <p:spPr>
          <a:xfrm>
            <a:off x="8578276" y="2698217"/>
            <a:ext cx="3476563" cy="6247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sp>
        <p:nvSpPr>
          <p:cNvPr id="21" name="AutoShape 21"/>
          <p:cNvSpPr/>
          <p:nvPr/>
        </p:nvSpPr>
        <p:spPr>
          <a:xfrm>
            <a:off x="8578275" y="2232681"/>
            <a:ext cx="3476564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Dynamic Typing Advantages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High-Level Language 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465102" y="1611445"/>
            <a:ext cx="3854372" cy="4096734"/>
            <a:chOff x="6319806" y="1399135"/>
            <a:chExt cx="3934658" cy="4059730"/>
          </a:xfrm>
        </p:grpSpPr>
        <p:sp>
          <p:nvSpPr>
            <p:cNvPr id="4" name="Freeform 4"/>
            <p:cNvSpPr/>
            <p:nvPr/>
          </p:nvSpPr>
          <p:spPr>
            <a:xfrm rot="16200000" flipH="1">
              <a:off x="6257270" y="1461671"/>
              <a:ext cx="4059730" cy="3934658"/>
            </a:xfrm>
            <a:custGeom>
              <a:avLst/>
              <a:gdLst/>
              <a:ahLst/>
              <a:cxnLst/>
              <a:rect l="l" t="t" r="r" b="b"/>
              <a:pathLst>
                <a:path w="21500" h="21600" extrusionOk="0">
                  <a:moveTo>
                    <a:pt x="8400" y="0"/>
                  </a:moveTo>
                  <a:cubicBezTo>
                    <a:pt x="3600" y="0"/>
                    <a:pt x="0" y="3946"/>
                    <a:pt x="0" y="8723"/>
                  </a:cubicBezTo>
                  <a:cubicBezTo>
                    <a:pt x="0" y="13500"/>
                    <a:pt x="3600" y="17238"/>
                    <a:pt x="8400" y="17238"/>
                  </a:cubicBezTo>
                  <a:cubicBezTo>
                    <a:pt x="10400" y="17238"/>
                    <a:pt x="12200" y="16615"/>
                    <a:pt x="13600" y="15369"/>
                  </a:cubicBezTo>
                  <a:cubicBezTo>
                    <a:pt x="13600" y="15369"/>
                    <a:pt x="13800" y="15577"/>
                    <a:pt x="13800" y="15785"/>
                  </a:cubicBezTo>
                  <a:cubicBezTo>
                    <a:pt x="19000" y="20977"/>
                    <a:pt x="19000" y="20977"/>
                    <a:pt x="19000" y="20977"/>
                  </a:cubicBezTo>
                  <a:cubicBezTo>
                    <a:pt x="19400" y="21392"/>
                    <a:pt x="19800" y="21600"/>
                    <a:pt x="20000" y="21600"/>
                  </a:cubicBezTo>
                  <a:cubicBezTo>
                    <a:pt x="20400" y="21600"/>
                    <a:pt x="20800" y="21392"/>
                    <a:pt x="21200" y="20977"/>
                  </a:cubicBezTo>
                  <a:cubicBezTo>
                    <a:pt x="21600" y="20562"/>
                    <a:pt x="21600" y="19523"/>
                    <a:pt x="21200" y="18900"/>
                  </a:cubicBezTo>
                  <a:cubicBezTo>
                    <a:pt x="16000" y="13500"/>
                    <a:pt x="16000" y="13500"/>
                    <a:pt x="16000" y="13500"/>
                  </a:cubicBezTo>
                  <a:cubicBezTo>
                    <a:pt x="15800" y="13500"/>
                    <a:pt x="15600" y="13292"/>
                    <a:pt x="15400" y="13292"/>
                  </a:cubicBezTo>
                  <a:cubicBezTo>
                    <a:pt x="16200" y="11838"/>
                    <a:pt x="16600" y="10385"/>
                    <a:pt x="16600" y="8723"/>
                  </a:cubicBezTo>
                  <a:cubicBezTo>
                    <a:pt x="16600" y="3946"/>
                    <a:pt x="13000" y="0"/>
                    <a:pt x="8400" y="0"/>
                  </a:cubicBezTo>
                  <a:close/>
                  <a:moveTo>
                    <a:pt x="8400" y="2700"/>
                  </a:moveTo>
                  <a:cubicBezTo>
                    <a:pt x="11600" y="2700"/>
                    <a:pt x="14200" y="5400"/>
                    <a:pt x="14200" y="8723"/>
                  </a:cubicBezTo>
                  <a:cubicBezTo>
                    <a:pt x="14200" y="9762"/>
                    <a:pt x="13800" y="10800"/>
                    <a:pt x="13200" y="11838"/>
                  </a:cubicBezTo>
                  <a:cubicBezTo>
                    <a:pt x="12800" y="12669"/>
                    <a:pt x="12800" y="12669"/>
                    <a:pt x="12800" y="12669"/>
                  </a:cubicBezTo>
                  <a:cubicBezTo>
                    <a:pt x="12000" y="13292"/>
                    <a:pt x="12000" y="13292"/>
                    <a:pt x="12000" y="13292"/>
                  </a:cubicBezTo>
                  <a:cubicBezTo>
                    <a:pt x="11000" y="14123"/>
                    <a:pt x="9600" y="14538"/>
                    <a:pt x="8400" y="14538"/>
                  </a:cubicBezTo>
                  <a:cubicBezTo>
                    <a:pt x="5200" y="14538"/>
                    <a:pt x="2600" y="12046"/>
                    <a:pt x="2600" y="8723"/>
                  </a:cubicBezTo>
                  <a:cubicBezTo>
                    <a:pt x="2600" y="5400"/>
                    <a:pt x="5200" y="2700"/>
                    <a:pt x="8400" y="270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2700">
              <a:miter lim="4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 rot="293297">
              <a:off x="7612487" y="2574489"/>
              <a:ext cx="675407" cy="708500"/>
            </a:xfrm>
            <a:custGeom>
              <a:avLst/>
              <a:gdLst/>
              <a:ahLst/>
              <a:cxnLst/>
              <a:rect l="l" t="t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cxnSp>
        <p:nvCxnSpPr>
          <p:cNvPr id="6" name="Connector 6"/>
          <p:cNvCxnSpPr/>
          <p:nvPr/>
        </p:nvCxnSpPr>
        <p:spPr>
          <a:xfrm>
            <a:off x="1107137" y="2444846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7" name="Connector 7"/>
          <p:cNvCxnSpPr/>
          <p:nvPr/>
        </p:nvCxnSpPr>
        <p:spPr>
          <a:xfrm>
            <a:off x="2220830" y="2444846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8" name="TextBox 8"/>
          <p:cNvSpPr txBox="1"/>
          <p:nvPr/>
        </p:nvSpPr>
        <p:spPr>
          <a:xfrm>
            <a:off x="974913" y="2594156"/>
            <a:ext cx="5208530" cy="13465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High-Level Language. Python simplifies coding with readable syntax and automated memory management, abstracting low-level details. It's versatile for web development, data science, and scripting, fostering rapid application development.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74913" y="1924465"/>
            <a:ext cx="520853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Interpreted Execution Benefits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465102" y="1611445"/>
            <a:ext cx="3854372" cy="4096734"/>
            <a:chOff x="6319806" y="1399135"/>
            <a:chExt cx="3934658" cy="4059730"/>
          </a:xfrm>
        </p:grpSpPr>
        <p:sp>
          <p:nvSpPr>
            <p:cNvPr id="4" name="Freeform 4"/>
            <p:cNvSpPr/>
            <p:nvPr/>
          </p:nvSpPr>
          <p:spPr>
            <a:xfrm rot="16200000" flipH="1">
              <a:off x="6257270" y="1461671"/>
              <a:ext cx="4059730" cy="3934658"/>
            </a:xfrm>
            <a:custGeom>
              <a:avLst/>
              <a:gdLst/>
              <a:ahLst/>
              <a:cxnLst/>
              <a:rect l="l" t="t" r="r" b="b"/>
              <a:pathLst>
                <a:path w="21500" h="21600" extrusionOk="0">
                  <a:moveTo>
                    <a:pt x="8400" y="0"/>
                  </a:moveTo>
                  <a:cubicBezTo>
                    <a:pt x="3600" y="0"/>
                    <a:pt x="0" y="3946"/>
                    <a:pt x="0" y="8723"/>
                  </a:cubicBezTo>
                  <a:cubicBezTo>
                    <a:pt x="0" y="13500"/>
                    <a:pt x="3600" y="17238"/>
                    <a:pt x="8400" y="17238"/>
                  </a:cubicBezTo>
                  <a:cubicBezTo>
                    <a:pt x="10400" y="17238"/>
                    <a:pt x="12200" y="16615"/>
                    <a:pt x="13600" y="15369"/>
                  </a:cubicBezTo>
                  <a:cubicBezTo>
                    <a:pt x="13600" y="15369"/>
                    <a:pt x="13800" y="15577"/>
                    <a:pt x="13800" y="15785"/>
                  </a:cubicBezTo>
                  <a:cubicBezTo>
                    <a:pt x="19000" y="20977"/>
                    <a:pt x="19000" y="20977"/>
                    <a:pt x="19000" y="20977"/>
                  </a:cubicBezTo>
                  <a:cubicBezTo>
                    <a:pt x="19400" y="21392"/>
                    <a:pt x="19800" y="21600"/>
                    <a:pt x="20000" y="21600"/>
                  </a:cubicBezTo>
                  <a:cubicBezTo>
                    <a:pt x="20400" y="21600"/>
                    <a:pt x="20800" y="21392"/>
                    <a:pt x="21200" y="20977"/>
                  </a:cubicBezTo>
                  <a:cubicBezTo>
                    <a:pt x="21600" y="20562"/>
                    <a:pt x="21600" y="19523"/>
                    <a:pt x="21200" y="18900"/>
                  </a:cubicBezTo>
                  <a:cubicBezTo>
                    <a:pt x="16000" y="13500"/>
                    <a:pt x="16000" y="13500"/>
                    <a:pt x="16000" y="13500"/>
                  </a:cubicBezTo>
                  <a:cubicBezTo>
                    <a:pt x="15800" y="13500"/>
                    <a:pt x="15600" y="13292"/>
                    <a:pt x="15400" y="13292"/>
                  </a:cubicBezTo>
                  <a:cubicBezTo>
                    <a:pt x="16200" y="11838"/>
                    <a:pt x="16600" y="10385"/>
                    <a:pt x="16600" y="8723"/>
                  </a:cubicBezTo>
                  <a:cubicBezTo>
                    <a:pt x="16600" y="3946"/>
                    <a:pt x="13000" y="0"/>
                    <a:pt x="8400" y="0"/>
                  </a:cubicBezTo>
                  <a:close/>
                  <a:moveTo>
                    <a:pt x="8400" y="2700"/>
                  </a:moveTo>
                  <a:cubicBezTo>
                    <a:pt x="11600" y="2700"/>
                    <a:pt x="14200" y="5400"/>
                    <a:pt x="14200" y="8723"/>
                  </a:cubicBezTo>
                  <a:cubicBezTo>
                    <a:pt x="14200" y="9762"/>
                    <a:pt x="13800" y="10800"/>
                    <a:pt x="13200" y="11838"/>
                  </a:cubicBezTo>
                  <a:cubicBezTo>
                    <a:pt x="12800" y="12669"/>
                    <a:pt x="12800" y="12669"/>
                    <a:pt x="12800" y="12669"/>
                  </a:cubicBezTo>
                  <a:cubicBezTo>
                    <a:pt x="12000" y="13292"/>
                    <a:pt x="12000" y="13292"/>
                    <a:pt x="12000" y="13292"/>
                  </a:cubicBezTo>
                  <a:cubicBezTo>
                    <a:pt x="11000" y="14123"/>
                    <a:pt x="9600" y="14538"/>
                    <a:pt x="8400" y="14538"/>
                  </a:cubicBezTo>
                  <a:cubicBezTo>
                    <a:pt x="5200" y="14538"/>
                    <a:pt x="2600" y="12046"/>
                    <a:pt x="2600" y="8723"/>
                  </a:cubicBezTo>
                  <a:cubicBezTo>
                    <a:pt x="2600" y="5400"/>
                    <a:pt x="5200" y="2700"/>
                    <a:pt x="8400" y="270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2700">
              <a:miter lim="4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 rot="293297">
              <a:off x="7612487" y="2574489"/>
              <a:ext cx="675407" cy="708500"/>
            </a:xfrm>
            <a:custGeom>
              <a:avLst/>
              <a:gdLst/>
              <a:ahLst/>
              <a:cxnLst/>
              <a:rect l="l" t="t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cxnSp>
        <p:nvCxnSpPr>
          <p:cNvPr id="6" name="Connector 6"/>
          <p:cNvCxnSpPr/>
          <p:nvPr/>
        </p:nvCxnSpPr>
        <p:spPr>
          <a:xfrm>
            <a:off x="1107137" y="2444846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7" name="Connector 7"/>
          <p:cNvCxnSpPr/>
          <p:nvPr/>
        </p:nvCxnSpPr>
        <p:spPr>
          <a:xfrm>
            <a:off x="2220830" y="2444846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8" name="TextBox 8"/>
          <p:cNvSpPr txBox="1"/>
          <p:nvPr/>
        </p:nvSpPr>
        <p:spPr>
          <a:xfrm>
            <a:off x="974913" y="2594156"/>
            <a:ext cx="5208530" cy="13465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Interpreted Language. Code is executed line by line, making debugging straightforward with immediate feedback. No compilation needed, which eases cross-platform deployment and speeds up the development process.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74913" y="1924465"/>
            <a:ext cx="520853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Dynamic Typing Advantages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465102" y="1611445"/>
            <a:ext cx="3854372" cy="4096734"/>
            <a:chOff x="6319806" y="1399135"/>
            <a:chExt cx="3934658" cy="4059730"/>
          </a:xfrm>
        </p:grpSpPr>
        <p:sp>
          <p:nvSpPr>
            <p:cNvPr id="4" name="Freeform 4"/>
            <p:cNvSpPr/>
            <p:nvPr/>
          </p:nvSpPr>
          <p:spPr>
            <a:xfrm rot="16200000" flipH="1">
              <a:off x="6257270" y="1461671"/>
              <a:ext cx="4059730" cy="3934658"/>
            </a:xfrm>
            <a:custGeom>
              <a:avLst/>
              <a:gdLst/>
              <a:ahLst/>
              <a:cxnLst/>
              <a:rect l="l" t="t" r="r" b="b"/>
              <a:pathLst>
                <a:path w="21500" h="21600" extrusionOk="0">
                  <a:moveTo>
                    <a:pt x="8400" y="0"/>
                  </a:moveTo>
                  <a:cubicBezTo>
                    <a:pt x="3600" y="0"/>
                    <a:pt x="0" y="3946"/>
                    <a:pt x="0" y="8723"/>
                  </a:cubicBezTo>
                  <a:cubicBezTo>
                    <a:pt x="0" y="13500"/>
                    <a:pt x="3600" y="17238"/>
                    <a:pt x="8400" y="17238"/>
                  </a:cubicBezTo>
                  <a:cubicBezTo>
                    <a:pt x="10400" y="17238"/>
                    <a:pt x="12200" y="16615"/>
                    <a:pt x="13600" y="15369"/>
                  </a:cubicBezTo>
                  <a:cubicBezTo>
                    <a:pt x="13600" y="15369"/>
                    <a:pt x="13800" y="15577"/>
                    <a:pt x="13800" y="15785"/>
                  </a:cubicBezTo>
                  <a:cubicBezTo>
                    <a:pt x="19000" y="20977"/>
                    <a:pt x="19000" y="20977"/>
                    <a:pt x="19000" y="20977"/>
                  </a:cubicBezTo>
                  <a:cubicBezTo>
                    <a:pt x="19400" y="21392"/>
                    <a:pt x="19800" y="21600"/>
                    <a:pt x="20000" y="21600"/>
                  </a:cubicBezTo>
                  <a:cubicBezTo>
                    <a:pt x="20400" y="21600"/>
                    <a:pt x="20800" y="21392"/>
                    <a:pt x="21200" y="20977"/>
                  </a:cubicBezTo>
                  <a:cubicBezTo>
                    <a:pt x="21600" y="20562"/>
                    <a:pt x="21600" y="19523"/>
                    <a:pt x="21200" y="18900"/>
                  </a:cubicBezTo>
                  <a:cubicBezTo>
                    <a:pt x="16000" y="13500"/>
                    <a:pt x="16000" y="13500"/>
                    <a:pt x="16000" y="13500"/>
                  </a:cubicBezTo>
                  <a:cubicBezTo>
                    <a:pt x="15800" y="13500"/>
                    <a:pt x="15600" y="13292"/>
                    <a:pt x="15400" y="13292"/>
                  </a:cubicBezTo>
                  <a:cubicBezTo>
                    <a:pt x="16200" y="11838"/>
                    <a:pt x="16600" y="10385"/>
                    <a:pt x="16600" y="8723"/>
                  </a:cubicBezTo>
                  <a:cubicBezTo>
                    <a:pt x="16600" y="3946"/>
                    <a:pt x="13000" y="0"/>
                    <a:pt x="8400" y="0"/>
                  </a:cubicBezTo>
                  <a:close/>
                  <a:moveTo>
                    <a:pt x="8400" y="2700"/>
                  </a:moveTo>
                  <a:cubicBezTo>
                    <a:pt x="11600" y="2700"/>
                    <a:pt x="14200" y="5400"/>
                    <a:pt x="14200" y="8723"/>
                  </a:cubicBezTo>
                  <a:cubicBezTo>
                    <a:pt x="14200" y="9762"/>
                    <a:pt x="13800" y="10800"/>
                    <a:pt x="13200" y="11838"/>
                  </a:cubicBezTo>
                  <a:cubicBezTo>
                    <a:pt x="12800" y="12669"/>
                    <a:pt x="12800" y="12669"/>
                    <a:pt x="12800" y="12669"/>
                  </a:cubicBezTo>
                  <a:cubicBezTo>
                    <a:pt x="12000" y="13292"/>
                    <a:pt x="12000" y="13292"/>
                    <a:pt x="12000" y="13292"/>
                  </a:cubicBezTo>
                  <a:cubicBezTo>
                    <a:pt x="11000" y="14123"/>
                    <a:pt x="9600" y="14538"/>
                    <a:pt x="8400" y="14538"/>
                  </a:cubicBezTo>
                  <a:cubicBezTo>
                    <a:pt x="5200" y="14538"/>
                    <a:pt x="2600" y="12046"/>
                    <a:pt x="2600" y="8723"/>
                  </a:cubicBezTo>
                  <a:cubicBezTo>
                    <a:pt x="2600" y="5400"/>
                    <a:pt x="5200" y="2700"/>
                    <a:pt x="8400" y="270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2700">
              <a:miter lim="4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 rot="293297">
              <a:off x="7612487" y="2574489"/>
              <a:ext cx="675407" cy="708500"/>
            </a:xfrm>
            <a:custGeom>
              <a:avLst/>
              <a:gdLst/>
              <a:ahLst/>
              <a:cxnLst/>
              <a:rect l="l" t="t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cxnSp>
        <p:nvCxnSpPr>
          <p:cNvPr id="6" name="Connector 6"/>
          <p:cNvCxnSpPr/>
          <p:nvPr/>
        </p:nvCxnSpPr>
        <p:spPr>
          <a:xfrm>
            <a:off x="1107137" y="2444846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7" name="Connector 7"/>
          <p:cNvCxnSpPr/>
          <p:nvPr/>
        </p:nvCxnSpPr>
        <p:spPr>
          <a:xfrm>
            <a:off x="2220830" y="2444846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8" name="TextBox 8"/>
          <p:cNvSpPr txBox="1"/>
          <p:nvPr/>
        </p:nvSpPr>
        <p:spPr>
          <a:xfrm>
            <a:off x="974913" y="2594156"/>
            <a:ext cx="5208530" cy="13465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Dynamically Typed. Data types are checked at runtime, offering flexibility and quicker prototyping. Developers do not need to declare variable types, reducing code verbosity and enhancing adaptability.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74913" y="1924465"/>
            <a:ext cx="520853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effectLst/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Why Learn Python?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069820" y="1088189"/>
            <a:ext cx="2050287" cy="2020950"/>
            <a:chOff x="4991666" y="223883"/>
            <a:chExt cx="2483333" cy="2528461"/>
          </a:xfrm>
        </p:grpSpPr>
        <p:sp>
          <p:nvSpPr>
            <p:cNvPr id="4" name="Freeform 4"/>
            <p:cNvSpPr/>
            <p:nvPr/>
          </p:nvSpPr>
          <p:spPr>
            <a:xfrm>
              <a:off x="6010392" y="1436290"/>
              <a:ext cx="1075897" cy="1142994"/>
            </a:xfrm>
            <a:custGeom>
              <a:avLst/>
              <a:gdLst/>
              <a:ahLst/>
              <a:cxnLst/>
              <a:rect l="l" t="t" r="r" b="b"/>
              <a:pathLst>
                <a:path w="270" h="287">
                  <a:moveTo>
                    <a:pt x="163" y="37"/>
                  </a:moveTo>
                  <a:cubicBezTo>
                    <a:pt x="227" y="267"/>
                    <a:pt x="227" y="267"/>
                    <a:pt x="227" y="267"/>
                  </a:cubicBezTo>
                  <a:cubicBezTo>
                    <a:pt x="229" y="275"/>
                    <a:pt x="237" y="280"/>
                    <a:pt x="245" y="278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66" y="274"/>
                    <a:pt x="270" y="267"/>
                    <a:pt x="268" y="259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162" y="17"/>
                    <a:pt x="162" y="17"/>
                    <a:pt x="162" y="17"/>
                  </a:cubicBezTo>
                  <a:cubicBezTo>
                    <a:pt x="160" y="8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0" y="0"/>
                    <a:pt x="121" y="8"/>
                    <a:pt x="11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2" y="266"/>
                    <a:pt x="2" y="266"/>
                    <a:pt x="2" y="266"/>
                  </a:cubicBezTo>
                  <a:cubicBezTo>
                    <a:pt x="0" y="274"/>
                    <a:pt x="5" y="282"/>
                    <a:pt x="13" y="283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33" y="287"/>
                    <a:pt x="42" y="282"/>
                    <a:pt x="44" y="274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7" y="204"/>
                    <a:pt x="128" y="214"/>
                    <a:pt x="140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153" y="214"/>
                    <a:pt x="163" y="204"/>
                    <a:pt x="163" y="191"/>
                  </a:cubicBezTo>
                  <a:lnTo>
                    <a:pt x="163" y="37"/>
                  </a:lnTo>
                  <a:close/>
                </a:path>
              </a:pathLst>
            </a:custGeom>
            <a:solidFill>
              <a:srgbClr val="FEE3BF"/>
            </a:solidFill>
            <a:ln>
              <a:noFill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77770" y="1591312"/>
              <a:ext cx="182787" cy="83296"/>
            </a:xfrm>
            <a:custGeom>
              <a:avLst/>
              <a:gdLst/>
              <a:ahLst/>
              <a:cxnLst/>
              <a:rect l="l" t="t" r="r" b="b"/>
              <a:pathLst>
                <a:path w="79" h="36">
                  <a:moveTo>
                    <a:pt x="0" y="0"/>
                  </a:moveTo>
                  <a:lnTo>
                    <a:pt x="0" y="36"/>
                  </a:lnTo>
                  <a:lnTo>
                    <a:pt x="79" y="33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A386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6665183" y="1591312"/>
              <a:ext cx="194355" cy="78668"/>
            </a:xfrm>
            <a:custGeom>
              <a:avLst/>
              <a:gdLst/>
              <a:ahLst/>
              <a:cxnLst/>
              <a:rect l="l" t="t" r="r" b="b"/>
              <a:pathLst>
                <a:path w="84" h="34">
                  <a:moveTo>
                    <a:pt x="0" y="0"/>
                  </a:moveTo>
                  <a:lnTo>
                    <a:pt x="75" y="0"/>
                  </a:lnTo>
                  <a:lnTo>
                    <a:pt x="84" y="33"/>
                  </a:lnTo>
                  <a:lnTo>
                    <a:pt x="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A386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5543013" y="223883"/>
              <a:ext cx="1931986" cy="1372057"/>
            </a:xfrm>
            <a:custGeom>
              <a:avLst/>
              <a:gdLst/>
              <a:ahLst/>
              <a:cxnLst/>
              <a:rect l="l" t="t" r="r" b="b"/>
              <a:pathLst>
                <a:path w="484" h="344">
                  <a:moveTo>
                    <a:pt x="33" y="0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69" y="0"/>
                    <a:pt x="484" y="15"/>
                    <a:pt x="484" y="33"/>
                  </a:cubicBezTo>
                  <a:cubicBezTo>
                    <a:pt x="484" y="311"/>
                    <a:pt x="484" y="311"/>
                    <a:pt x="484" y="311"/>
                  </a:cubicBezTo>
                  <a:cubicBezTo>
                    <a:pt x="484" y="329"/>
                    <a:pt x="469" y="344"/>
                    <a:pt x="451" y="344"/>
                  </a:cubicBezTo>
                  <a:cubicBezTo>
                    <a:pt x="33" y="344"/>
                    <a:pt x="33" y="344"/>
                    <a:pt x="33" y="344"/>
                  </a:cubicBezTo>
                  <a:cubicBezTo>
                    <a:pt x="15" y="344"/>
                    <a:pt x="0" y="329"/>
                    <a:pt x="0" y="31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rgbClr val="DABD99"/>
            </a:solidFill>
            <a:ln>
              <a:noFill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603171" y="223883"/>
              <a:ext cx="1871828" cy="1328095"/>
            </a:xfrm>
            <a:custGeom>
              <a:avLst/>
              <a:gdLst/>
              <a:ahLst/>
              <a:cxnLst/>
              <a:rect l="l" t="t" r="r" b="b"/>
              <a:pathLst>
                <a:path w="469" h="333">
                  <a:moveTo>
                    <a:pt x="32" y="0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55" y="0"/>
                    <a:pt x="469" y="14"/>
                    <a:pt x="469" y="32"/>
                  </a:cubicBezTo>
                  <a:cubicBezTo>
                    <a:pt x="469" y="301"/>
                    <a:pt x="469" y="301"/>
                    <a:pt x="469" y="301"/>
                  </a:cubicBezTo>
                  <a:cubicBezTo>
                    <a:pt x="469" y="318"/>
                    <a:pt x="455" y="333"/>
                    <a:pt x="437" y="333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14" y="333"/>
                    <a:pt x="0" y="318"/>
                    <a:pt x="0" y="30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EE3BF"/>
            </a:solidFill>
            <a:ln>
              <a:noFill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5693406" y="288668"/>
              <a:ext cx="1689040" cy="1193897"/>
            </a:xfrm>
            <a:custGeom>
              <a:avLst/>
              <a:gdLst/>
              <a:ahLst/>
              <a:cxnLst/>
              <a:rect l="l" t="t" r="r" b="b"/>
              <a:pathLst>
                <a:path w="423" h="300">
                  <a:moveTo>
                    <a:pt x="29" y="0"/>
                  </a:moveTo>
                  <a:cubicBezTo>
                    <a:pt x="394" y="0"/>
                    <a:pt x="394" y="0"/>
                    <a:pt x="394" y="0"/>
                  </a:cubicBezTo>
                  <a:cubicBezTo>
                    <a:pt x="410" y="0"/>
                    <a:pt x="423" y="13"/>
                    <a:pt x="423" y="29"/>
                  </a:cubicBezTo>
                  <a:cubicBezTo>
                    <a:pt x="423" y="271"/>
                    <a:pt x="423" y="271"/>
                    <a:pt x="423" y="271"/>
                  </a:cubicBezTo>
                  <a:cubicBezTo>
                    <a:pt x="423" y="287"/>
                    <a:pt x="410" y="300"/>
                    <a:pt x="394" y="300"/>
                  </a:cubicBezTo>
                  <a:cubicBezTo>
                    <a:pt x="29" y="300"/>
                    <a:pt x="29" y="300"/>
                    <a:pt x="29" y="300"/>
                  </a:cubicBezTo>
                  <a:cubicBezTo>
                    <a:pt x="13" y="300"/>
                    <a:pt x="0" y="287"/>
                    <a:pt x="0" y="2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r>
                <a:rPr lang="en-US" sz="1800" b="0" i="0" u="none" baseline="0">
                  <a:solidFill>
                    <a:srgbClr val="FFFFFF"/>
                  </a:solidFill>
                  <a:latin typeface="Arial"/>
                  <a:ea typeface="Arial"/>
                </a:rPr>
                <a:t>…….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5686465" y="279413"/>
              <a:ext cx="1702923" cy="1214721"/>
            </a:xfrm>
            <a:custGeom>
              <a:avLst/>
              <a:gdLst/>
              <a:ahLst/>
              <a:cxnLst/>
              <a:rect l="l" t="t" r="r" b="b"/>
              <a:pathLst>
                <a:path w="427" h="305">
                  <a:moveTo>
                    <a:pt x="31" y="0"/>
                  </a:moveTo>
                  <a:cubicBezTo>
                    <a:pt x="396" y="0"/>
                    <a:pt x="396" y="0"/>
                    <a:pt x="396" y="0"/>
                  </a:cubicBezTo>
                  <a:cubicBezTo>
                    <a:pt x="405" y="0"/>
                    <a:pt x="413" y="3"/>
                    <a:pt x="418" y="9"/>
                  </a:cubicBezTo>
                  <a:cubicBezTo>
                    <a:pt x="424" y="15"/>
                    <a:pt x="427" y="22"/>
                    <a:pt x="427" y="31"/>
                  </a:cubicBezTo>
                  <a:cubicBezTo>
                    <a:pt x="427" y="273"/>
                    <a:pt x="427" y="273"/>
                    <a:pt x="427" y="273"/>
                  </a:cubicBezTo>
                  <a:cubicBezTo>
                    <a:pt x="427" y="282"/>
                    <a:pt x="424" y="290"/>
                    <a:pt x="418" y="295"/>
                  </a:cubicBezTo>
                  <a:cubicBezTo>
                    <a:pt x="413" y="301"/>
                    <a:pt x="405" y="305"/>
                    <a:pt x="396" y="305"/>
                  </a:cubicBezTo>
                  <a:cubicBezTo>
                    <a:pt x="31" y="305"/>
                    <a:pt x="31" y="305"/>
                    <a:pt x="31" y="305"/>
                  </a:cubicBezTo>
                  <a:cubicBezTo>
                    <a:pt x="23" y="305"/>
                    <a:pt x="15" y="301"/>
                    <a:pt x="9" y="295"/>
                  </a:cubicBezTo>
                  <a:cubicBezTo>
                    <a:pt x="3" y="290"/>
                    <a:pt x="0" y="282"/>
                    <a:pt x="0" y="27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3" y="0"/>
                    <a:pt x="31" y="0"/>
                  </a:cubicBezTo>
                  <a:close/>
                  <a:moveTo>
                    <a:pt x="396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4" y="4"/>
                    <a:pt x="17" y="7"/>
                    <a:pt x="12" y="12"/>
                  </a:cubicBezTo>
                  <a:cubicBezTo>
                    <a:pt x="8" y="17"/>
                    <a:pt x="5" y="24"/>
                    <a:pt x="5" y="31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81"/>
                    <a:pt x="8" y="287"/>
                    <a:pt x="12" y="292"/>
                  </a:cubicBezTo>
                  <a:cubicBezTo>
                    <a:pt x="17" y="297"/>
                    <a:pt x="24" y="300"/>
                    <a:pt x="31" y="300"/>
                  </a:cubicBezTo>
                  <a:cubicBezTo>
                    <a:pt x="396" y="300"/>
                    <a:pt x="396" y="300"/>
                    <a:pt x="396" y="300"/>
                  </a:cubicBezTo>
                  <a:cubicBezTo>
                    <a:pt x="403" y="300"/>
                    <a:pt x="410" y="297"/>
                    <a:pt x="415" y="292"/>
                  </a:cubicBezTo>
                  <a:cubicBezTo>
                    <a:pt x="420" y="287"/>
                    <a:pt x="423" y="281"/>
                    <a:pt x="423" y="273"/>
                  </a:cubicBezTo>
                  <a:cubicBezTo>
                    <a:pt x="423" y="31"/>
                    <a:pt x="423" y="31"/>
                    <a:pt x="423" y="31"/>
                  </a:cubicBezTo>
                  <a:cubicBezTo>
                    <a:pt x="423" y="24"/>
                    <a:pt x="420" y="17"/>
                    <a:pt x="415" y="12"/>
                  </a:cubicBezTo>
                  <a:cubicBezTo>
                    <a:pt x="410" y="7"/>
                    <a:pt x="403" y="4"/>
                    <a:pt x="396" y="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959031" y="1436290"/>
              <a:ext cx="256827" cy="50903"/>
            </a:xfrm>
            <a:custGeom>
              <a:avLst/>
              <a:gdLst/>
              <a:ahLst/>
              <a:cxnLst/>
              <a:rect l="l" t="t" r="r" b="b"/>
              <a:pathLst>
                <a:path w="64" h="13">
                  <a:moveTo>
                    <a:pt x="4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2"/>
                    <a:pt x="64" y="3"/>
                    <a:pt x="64" y="4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2" y="13"/>
                    <a:pt x="61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2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  <a:moveTo>
                    <a:pt x="61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62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1"/>
                    <a:pt x="63" y="11"/>
                    <a:pt x="63" y="1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2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2D4D5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269532" y="1595940"/>
              <a:ext cx="194355" cy="83296"/>
            </a:xfrm>
            <a:custGeom>
              <a:avLst/>
              <a:gdLst/>
              <a:ahLst/>
              <a:cxnLst/>
              <a:rect l="l" t="t" r="r" b="b"/>
              <a:pathLst>
                <a:path w="84" h="36">
                  <a:moveTo>
                    <a:pt x="84" y="0"/>
                  </a:moveTo>
                  <a:lnTo>
                    <a:pt x="10" y="0"/>
                  </a:lnTo>
                  <a:lnTo>
                    <a:pt x="0" y="34"/>
                  </a:lnTo>
                  <a:lnTo>
                    <a:pt x="74" y="3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BA386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6963658" y="1436290"/>
              <a:ext cx="252200" cy="50903"/>
            </a:xfrm>
            <a:custGeom>
              <a:avLst/>
              <a:gdLst/>
              <a:ahLst/>
              <a:cxnLst/>
              <a:rect l="l" t="t" r="r" b="b"/>
              <a:pathLst>
                <a:path w="63" h="13">
                  <a:moveTo>
                    <a:pt x="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3" y="1"/>
                    <a:pt x="63" y="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1" y="13"/>
                    <a:pt x="6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4991666" y="997617"/>
              <a:ext cx="1460649" cy="1754727"/>
              <a:chOff x="4717002" y="1052207"/>
              <a:chExt cx="1735317" cy="208469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4717002" y="1538095"/>
                <a:ext cx="1078209" cy="159880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401">
                    <a:moveTo>
                      <a:pt x="121" y="0"/>
                    </a:moveTo>
                    <a:cubicBezTo>
                      <a:pt x="117" y="10"/>
                      <a:pt x="117" y="10"/>
                      <a:pt x="117" y="10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28" y="101"/>
                      <a:pt x="128" y="101"/>
                      <a:pt x="128" y="101"/>
                    </a:cubicBezTo>
                    <a:cubicBezTo>
                      <a:pt x="115" y="121"/>
                      <a:pt x="115" y="121"/>
                      <a:pt x="115" y="12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12" y="10"/>
                      <a:pt x="112" y="10"/>
                      <a:pt x="112" y="10"/>
                    </a:cubicBezTo>
                    <a:cubicBezTo>
                      <a:pt x="112" y="10"/>
                      <a:pt x="112" y="10"/>
                      <a:pt x="112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76" y="2"/>
                      <a:pt x="42" y="16"/>
                      <a:pt x="40" y="17"/>
                    </a:cubicBezTo>
                    <a:cubicBezTo>
                      <a:pt x="40" y="17"/>
                      <a:pt x="39" y="18"/>
                      <a:pt x="39" y="18"/>
                    </a:cubicBezTo>
                    <a:cubicBezTo>
                      <a:pt x="37" y="19"/>
                      <a:pt x="36" y="19"/>
                      <a:pt x="35" y="20"/>
                    </a:cubicBezTo>
                    <a:cubicBezTo>
                      <a:pt x="35" y="21"/>
                      <a:pt x="34" y="22"/>
                      <a:pt x="33" y="23"/>
                    </a:cubicBezTo>
                    <a:cubicBezTo>
                      <a:pt x="32" y="23"/>
                      <a:pt x="32" y="25"/>
                      <a:pt x="31" y="26"/>
                    </a:cubicBezTo>
                    <a:cubicBezTo>
                      <a:pt x="31" y="27"/>
                      <a:pt x="30" y="28"/>
                      <a:pt x="30" y="29"/>
                    </a:cubicBezTo>
                    <a:cubicBezTo>
                      <a:pt x="30" y="30"/>
                      <a:pt x="29" y="30"/>
                      <a:pt x="29" y="31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0" y="182"/>
                      <a:pt x="6" y="193"/>
                      <a:pt x="15" y="195"/>
                    </a:cubicBezTo>
                    <a:cubicBezTo>
                      <a:pt x="16" y="195"/>
                      <a:pt x="17" y="196"/>
                      <a:pt x="19" y="196"/>
                    </a:cubicBezTo>
                    <a:cubicBezTo>
                      <a:pt x="26" y="196"/>
                      <a:pt x="33" y="189"/>
                      <a:pt x="35" y="18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2" y="50"/>
                      <a:pt x="64" y="49"/>
                      <a:pt x="66" y="48"/>
                    </a:cubicBezTo>
                    <a:cubicBezTo>
                      <a:pt x="66" y="182"/>
                      <a:pt x="66" y="182"/>
                      <a:pt x="66" y="182"/>
                    </a:cubicBezTo>
                    <a:cubicBezTo>
                      <a:pt x="53" y="375"/>
                      <a:pt x="53" y="375"/>
                      <a:pt x="53" y="375"/>
                    </a:cubicBezTo>
                    <a:cubicBezTo>
                      <a:pt x="52" y="388"/>
                      <a:pt x="60" y="400"/>
                      <a:pt x="72" y="401"/>
                    </a:cubicBezTo>
                    <a:cubicBezTo>
                      <a:pt x="72" y="401"/>
                      <a:pt x="73" y="401"/>
                      <a:pt x="73" y="401"/>
                    </a:cubicBezTo>
                    <a:cubicBezTo>
                      <a:pt x="84" y="401"/>
                      <a:pt x="93" y="391"/>
                      <a:pt x="94" y="379"/>
                    </a:cubicBezTo>
                    <a:cubicBezTo>
                      <a:pt x="106" y="204"/>
                      <a:pt x="106" y="204"/>
                      <a:pt x="106" y="204"/>
                    </a:cubicBezTo>
                    <a:cubicBezTo>
                      <a:pt x="109" y="206"/>
                      <a:pt x="111" y="206"/>
                      <a:pt x="114" y="206"/>
                    </a:cubicBezTo>
                    <a:cubicBezTo>
                      <a:pt x="117" y="206"/>
                      <a:pt x="120" y="206"/>
                      <a:pt x="123" y="204"/>
                    </a:cubicBezTo>
                    <a:cubicBezTo>
                      <a:pt x="135" y="379"/>
                      <a:pt x="135" y="379"/>
                      <a:pt x="135" y="379"/>
                    </a:cubicBezTo>
                    <a:cubicBezTo>
                      <a:pt x="136" y="391"/>
                      <a:pt x="145" y="401"/>
                      <a:pt x="155" y="401"/>
                    </a:cubicBezTo>
                    <a:cubicBezTo>
                      <a:pt x="156" y="401"/>
                      <a:pt x="156" y="401"/>
                      <a:pt x="157" y="401"/>
                    </a:cubicBezTo>
                    <a:cubicBezTo>
                      <a:pt x="168" y="400"/>
                      <a:pt x="177" y="388"/>
                      <a:pt x="176" y="375"/>
                    </a:cubicBezTo>
                    <a:cubicBezTo>
                      <a:pt x="162" y="182"/>
                      <a:pt x="162" y="182"/>
                      <a:pt x="162" y="182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7" y="50"/>
                      <a:pt x="172" y="52"/>
                      <a:pt x="177" y="54"/>
                    </a:cubicBezTo>
                    <a:cubicBezTo>
                      <a:pt x="179" y="55"/>
                      <a:pt x="182" y="55"/>
                      <a:pt x="184" y="56"/>
                    </a:cubicBezTo>
                    <a:cubicBezTo>
                      <a:pt x="234" y="75"/>
                      <a:pt x="234" y="75"/>
                      <a:pt x="234" y="75"/>
                    </a:cubicBezTo>
                    <a:cubicBezTo>
                      <a:pt x="238" y="77"/>
                      <a:pt x="242" y="78"/>
                      <a:pt x="245" y="80"/>
                    </a:cubicBezTo>
                    <a:cubicBezTo>
                      <a:pt x="247" y="80"/>
                      <a:pt x="249" y="81"/>
                      <a:pt x="251" y="81"/>
                    </a:cubicBezTo>
                    <a:cubicBezTo>
                      <a:pt x="264" y="81"/>
                      <a:pt x="270" y="66"/>
                      <a:pt x="267" y="54"/>
                    </a:cubicBezTo>
                    <a:cubicBezTo>
                      <a:pt x="245" y="77"/>
                      <a:pt x="245" y="77"/>
                      <a:pt x="245" y="77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61" y="45"/>
                      <a:pt x="261" y="45"/>
                      <a:pt x="261" y="45"/>
                    </a:cubicBezTo>
                    <a:cubicBezTo>
                      <a:pt x="259" y="44"/>
                      <a:pt x="258" y="43"/>
                      <a:pt x="256" y="43"/>
                    </a:cubicBezTo>
                    <a:cubicBezTo>
                      <a:pt x="234" y="35"/>
                      <a:pt x="234" y="35"/>
                      <a:pt x="234" y="35"/>
                    </a:cubicBezTo>
                    <a:cubicBezTo>
                      <a:pt x="184" y="18"/>
                      <a:pt x="184" y="18"/>
                      <a:pt x="184" y="18"/>
                    </a:cubicBezTo>
                    <a:cubicBezTo>
                      <a:pt x="156" y="9"/>
                      <a:pt x="129" y="1"/>
                      <a:pt x="121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6" name="AutoShape 16"/>
              <p:cNvSpPr/>
              <p:nvPr/>
            </p:nvSpPr>
            <p:spPr>
              <a:xfrm>
                <a:off x="5043242" y="1193346"/>
                <a:ext cx="256827" cy="310043"/>
              </a:xfrm>
              <a:prstGeom prst="ellipse">
                <a:avLst/>
              </a:prstGeom>
              <a:solidFill>
                <a:srgbClr val="525252"/>
              </a:solidFill>
              <a:ln>
                <a:noFill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5663328" y="1052207"/>
                <a:ext cx="788991" cy="78667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0">
                    <a:moveTo>
                      <a:pt x="0" y="333"/>
                    </a:moveTo>
                    <a:lnTo>
                      <a:pt x="341" y="0"/>
                    </a:lnTo>
                    <a:lnTo>
                      <a:pt x="13" y="340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rgbClr val="221F20"/>
              </a:solidFill>
              <a:ln>
                <a:noFill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0" y="5692775"/>
            <a:ext cx="12192000" cy="1165225"/>
          </a:xfrm>
          <a:custGeom>
            <a:avLst/>
            <a:gdLst/>
            <a:ahLst/>
            <a:cxnLst/>
            <a:rect l="l" t="t" r="r" b="b"/>
            <a:pathLst>
              <a:path w="12192000" h="1165225">
                <a:moveTo>
                  <a:pt x="0" y="1027925"/>
                </a:moveTo>
                <a:cubicBezTo>
                  <a:pt x="1723875" y="1027925"/>
                  <a:pt x="2693556" y="1027925"/>
                  <a:pt x="3239001" y="1027925"/>
                </a:cubicBezTo>
                <a:lnTo>
                  <a:pt x="3402961" y="1027925"/>
                </a:lnTo>
                <a:lnTo>
                  <a:pt x="3447752" y="1027925"/>
                </a:lnTo>
                <a:cubicBezTo>
                  <a:pt x="3940288" y="1027925"/>
                  <a:pt x="3940288" y="1027925"/>
                  <a:pt x="3940288" y="1027925"/>
                </a:cubicBezTo>
                <a:lnTo>
                  <a:pt x="4096552" y="1027925"/>
                </a:lnTo>
                <a:cubicBezTo>
                  <a:pt x="5314064" y="1027925"/>
                  <a:pt x="6075009" y="1027925"/>
                  <a:pt x="6550599" y="1027925"/>
                </a:cubicBezTo>
                <a:lnTo>
                  <a:pt x="6880880" y="1027925"/>
                </a:lnTo>
                <a:lnTo>
                  <a:pt x="6937413" y="1027925"/>
                </a:lnTo>
                <a:cubicBezTo>
                  <a:pt x="7343249" y="1027925"/>
                  <a:pt x="7343249" y="1027925"/>
                  <a:pt x="7343249" y="1027925"/>
                </a:cubicBezTo>
                <a:lnTo>
                  <a:pt x="7574470" y="1027925"/>
                </a:lnTo>
                <a:cubicBezTo>
                  <a:pt x="8656703" y="1027925"/>
                  <a:pt x="9378192" y="1027925"/>
                  <a:pt x="9859184" y="1027925"/>
                </a:cubicBezTo>
                <a:lnTo>
                  <a:pt x="9877443" y="1027925"/>
                </a:lnTo>
                <a:lnTo>
                  <a:pt x="10119881" y="1027925"/>
                </a:lnTo>
                <a:lnTo>
                  <a:pt x="10328632" y="1027925"/>
                </a:lnTo>
                <a:lnTo>
                  <a:pt x="10571034" y="1027925"/>
                </a:lnTo>
                <a:lnTo>
                  <a:pt x="10613380" y="1027925"/>
                </a:lnTo>
                <a:lnTo>
                  <a:pt x="10759601" y="1027925"/>
                </a:lnTo>
                <a:lnTo>
                  <a:pt x="10813472" y="1027925"/>
                </a:lnTo>
                <a:lnTo>
                  <a:pt x="10821168" y="1027925"/>
                </a:lnTo>
                <a:lnTo>
                  <a:pt x="11178046" y="1027925"/>
                </a:lnTo>
                <a:cubicBezTo>
                  <a:pt x="11555144" y="1027925"/>
                  <a:pt x="11878371" y="1027925"/>
                  <a:pt x="12155422" y="1027925"/>
                </a:cubicBezTo>
                <a:lnTo>
                  <a:pt x="12192000" y="1027925"/>
                </a:lnTo>
                <a:lnTo>
                  <a:pt x="12192000" y="1165225"/>
                </a:lnTo>
                <a:lnTo>
                  <a:pt x="0" y="1165225"/>
                </a:lnTo>
                <a:close/>
                <a:moveTo>
                  <a:pt x="11717817" y="801593"/>
                </a:moveTo>
                <a:cubicBezTo>
                  <a:pt x="11816914" y="801593"/>
                  <a:pt x="11911292" y="801593"/>
                  <a:pt x="12010389" y="801593"/>
                </a:cubicBezTo>
                <a:cubicBezTo>
                  <a:pt x="12071735" y="834600"/>
                  <a:pt x="12114205" y="938336"/>
                  <a:pt x="12133081" y="999634"/>
                </a:cubicBezTo>
                <a:cubicBezTo>
                  <a:pt x="11953762" y="999634"/>
                  <a:pt x="11779163" y="999634"/>
                  <a:pt x="11599844" y="999634"/>
                </a:cubicBezTo>
                <a:cubicBezTo>
                  <a:pt x="11618720" y="938336"/>
                  <a:pt x="11661190" y="834600"/>
                  <a:pt x="11717817" y="801593"/>
                </a:cubicBezTo>
                <a:close/>
                <a:moveTo>
                  <a:pt x="10991105" y="801593"/>
                </a:moveTo>
                <a:cubicBezTo>
                  <a:pt x="11085483" y="801593"/>
                  <a:pt x="11184580" y="801593"/>
                  <a:pt x="11283678" y="801593"/>
                </a:cubicBezTo>
                <a:cubicBezTo>
                  <a:pt x="11345023" y="834600"/>
                  <a:pt x="11387494" y="938336"/>
                  <a:pt x="11406369" y="999634"/>
                </a:cubicBezTo>
                <a:cubicBezTo>
                  <a:pt x="11227051" y="999634"/>
                  <a:pt x="11047732" y="999634"/>
                  <a:pt x="10873133" y="999634"/>
                </a:cubicBezTo>
                <a:cubicBezTo>
                  <a:pt x="10892008" y="938336"/>
                  <a:pt x="10929759" y="834600"/>
                  <a:pt x="10991105" y="801593"/>
                </a:cubicBezTo>
                <a:close/>
                <a:moveTo>
                  <a:pt x="9438528" y="801593"/>
                </a:moveTo>
                <a:cubicBezTo>
                  <a:pt x="9537625" y="801593"/>
                  <a:pt x="9632003" y="801593"/>
                  <a:pt x="9731100" y="801593"/>
                </a:cubicBezTo>
                <a:cubicBezTo>
                  <a:pt x="9792446" y="834600"/>
                  <a:pt x="9834916" y="938336"/>
                  <a:pt x="9853792" y="999634"/>
                </a:cubicBezTo>
                <a:cubicBezTo>
                  <a:pt x="9674473" y="999634"/>
                  <a:pt x="9499874" y="999634"/>
                  <a:pt x="9320555" y="999634"/>
                </a:cubicBezTo>
                <a:cubicBezTo>
                  <a:pt x="9339431" y="938336"/>
                  <a:pt x="9381901" y="834600"/>
                  <a:pt x="9438528" y="801593"/>
                </a:cubicBezTo>
                <a:close/>
                <a:moveTo>
                  <a:pt x="8721254" y="801593"/>
                </a:moveTo>
                <a:cubicBezTo>
                  <a:pt x="8820351" y="801593"/>
                  <a:pt x="8914729" y="801593"/>
                  <a:pt x="9013826" y="801593"/>
                </a:cubicBezTo>
                <a:cubicBezTo>
                  <a:pt x="9075172" y="834600"/>
                  <a:pt x="9117642" y="938336"/>
                  <a:pt x="9136518" y="999634"/>
                </a:cubicBezTo>
                <a:cubicBezTo>
                  <a:pt x="8957199" y="999634"/>
                  <a:pt x="8782600" y="999634"/>
                  <a:pt x="8603281" y="999634"/>
                </a:cubicBezTo>
                <a:cubicBezTo>
                  <a:pt x="8622157" y="938336"/>
                  <a:pt x="8664627" y="834600"/>
                  <a:pt x="8721254" y="801593"/>
                </a:cubicBezTo>
                <a:close/>
                <a:moveTo>
                  <a:pt x="7994542" y="801593"/>
                </a:moveTo>
                <a:cubicBezTo>
                  <a:pt x="8088920" y="801593"/>
                  <a:pt x="8188017" y="801593"/>
                  <a:pt x="8287114" y="801593"/>
                </a:cubicBezTo>
                <a:cubicBezTo>
                  <a:pt x="8348460" y="834600"/>
                  <a:pt x="8390931" y="938336"/>
                  <a:pt x="8409806" y="999634"/>
                </a:cubicBezTo>
                <a:cubicBezTo>
                  <a:pt x="8230487" y="999634"/>
                  <a:pt x="8051169" y="999634"/>
                  <a:pt x="7876569" y="999634"/>
                </a:cubicBezTo>
                <a:cubicBezTo>
                  <a:pt x="7895445" y="938336"/>
                  <a:pt x="7933196" y="834600"/>
                  <a:pt x="7994542" y="801593"/>
                </a:cubicBezTo>
                <a:close/>
                <a:moveTo>
                  <a:pt x="5960609" y="801593"/>
                </a:moveTo>
                <a:cubicBezTo>
                  <a:pt x="6059707" y="801593"/>
                  <a:pt x="6154084" y="801593"/>
                  <a:pt x="6253181" y="801593"/>
                </a:cubicBezTo>
                <a:cubicBezTo>
                  <a:pt x="6314528" y="834600"/>
                  <a:pt x="6356997" y="938336"/>
                  <a:pt x="6375874" y="999634"/>
                </a:cubicBezTo>
                <a:cubicBezTo>
                  <a:pt x="6196555" y="999634"/>
                  <a:pt x="6021955" y="999634"/>
                  <a:pt x="5842636" y="999634"/>
                </a:cubicBezTo>
                <a:cubicBezTo>
                  <a:pt x="5861512" y="938336"/>
                  <a:pt x="5903983" y="834600"/>
                  <a:pt x="5960609" y="801593"/>
                </a:cubicBezTo>
                <a:close/>
                <a:moveTo>
                  <a:pt x="5243336" y="801593"/>
                </a:moveTo>
                <a:cubicBezTo>
                  <a:pt x="5342432" y="801593"/>
                  <a:pt x="5436811" y="801593"/>
                  <a:pt x="5535907" y="801593"/>
                </a:cubicBezTo>
                <a:cubicBezTo>
                  <a:pt x="5597253" y="834600"/>
                  <a:pt x="5639724" y="938336"/>
                  <a:pt x="5658599" y="999634"/>
                </a:cubicBezTo>
                <a:cubicBezTo>
                  <a:pt x="5479282" y="999634"/>
                  <a:pt x="5304681" y="999634"/>
                  <a:pt x="5125363" y="999634"/>
                </a:cubicBezTo>
                <a:cubicBezTo>
                  <a:pt x="5144239" y="938336"/>
                  <a:pt x="5186708" y="834600"/>
                  <a:pt x="5243336" y="801593"/>
                </a:cubicBezTo>
                <a:close/>
                <a:moveTo>
                  <a:pt x="4516623" y="801593"/>
                </a:moveTo>
                <a:cubicBezTo>
                  <a:pt x="4611002" y="801593"/>
                  <a:pt x="4710098" y="801593"/>
                  <a:pt x="4809195" y="801593"/>
                </a:cubicBezTo>
                <a:cubicBezTo>
                  <a:pt x="4870542" y="834600"/>
                  <a:pt x="4913013" y="938336"/>
                  <a:pt x="4931888" y="999634"/>
                </a:cubicBezTo>
                <a:cubicBezTo>
                  <a:pt x="4752569" y="999634"/>
                  <a:pt x="4573250" y="999634"/>
                  <a:pt x="4398650" y="999634"/>
                </a:cubicBezTo>
                <a:cubicBezTo>
                  <a:pt x="4417526" y="938336"/>
                  <a:pt x="4455277" y="834600"/>
                  <a:pt x="4516623" y="801593"/>
                </a:cubicBezTo>
                <a:close/>
                <a:moveTo>
                  <a:pt x="2557648" y="801593"/>
                </a:moveTo>
                <a:cubicBezTo>
                  <a:pt x="2656744" y="801593"/>
                  <a:pt x="2751123" y="801593"/>
                  <a:pt x="2850220" y="801593"/>
                </a:cubicBezTo>
                <a:cubicBezTo>
                  <a:pt x="2911565" y="834600"/>
                  <a:pt x="2954036" y="938336"/>
                  <a:pt x="2972911" y="999634"/>
                </a:cubicBezTo>
                <a:cubicBezTo>
                  <a:pt x="2793593" y="999634"/>
                  <a:pt x="2618993" y="999634"/>
                  <a:pt x="2439675" y="999634"/>
                </a:cubicBezTo>
                <a:cubicBezTo>
                  <a:pt x="2458551" y="938336"/>
                  <a:pt x="2501021" y="834600"/>
                  <a:pt x="2557648" y="801593"/>
                </a:cubicBezTo>
                <a:close/>
                <a:moveTo>
                  <a:pt x="1840373" y="801593"/>
                </a:moveTo>
                <a:cubicBezTo>
                  <a:pt x="1939471" y="801593"/>
                  <a:pt x="2033849" y="801593"/>
                  <a:pt x="2132946" y="801593"/>
                </a:cubicBezTo>
                <a:cubicBezTo>
                  <a:pt x="2194291" y="834600"/>
                  <a:pt x="2236762" y="938336"/>
                  <a:pt x="2255637" y="999634"/>
                </a:cubicBezTo>
                <a:cubicBezTo>
                  <a:pt x="2076319" y="999634"/>
                  <a:pt x="1901719" y="999634"/>
                  <a:pt x="1722401" y="999634"/>
                </a:cubicBezTo>
                <a:cubicBezTo>
                  <a:pt x="1741276" y="938336"/>
                  <a:pt x="1783747" y="834600"/>
                  <a:pt x="1840373" y="801593"/>
                </a:cubicBezTo>
                <a:close/>
                <a:moveTo>
                  <a:pt x="1113662" y="801593"/>
                </a:moveTo>
                <a:cubicBezTo>
                  <a:pt x="1208040" y="801593"/>
                  <a:pt x="1307137" y="801593"/>
                  <a:pt x="1406234" y="801593"/>
                </a:cubicBezTo>
                <a:cubicBezTo>
                  <a:pt x="1467580" y="834600"/>
                  <a:pt x="1510050" y="938336"/>
                  <a:pt x="1528925" y="999634"/>
                </a:cubicBezTo>
                <a:cubicBezTo>
                  <a:pt x="1349607" y="999634"/>
                  <a:pt x="1170289" y="999634"/>
                  <a:pt x="995689" y="999634"/>
                </a:cubicBezTo>
                <a:cubicBezTo>
                  <a:pt x="1014565" y="938336"/>
                  <a:pt x="1052316" y="834600"/>
                  <a:pt x="1113662" y="801593"/>
                </a:cubicBezTo>
                <a:close/>
                <a:moveTo>
                  <a:pt x="344480" y="801593"/>
                </a:moveTo>
                <a:cubicBezTo>
                  <a:pt x="438858" y="801593"/>
                  <a:pt x="537955" y="801593"/>
                  <a:pt x="632333" y="801593"/>
                </a:cubicBezTo>
                <a:cubicBezTo>
                  <a:pt x="698398" y="834600"/>
                  <a:pt x="740868" y="938336"/>
                  <a:pt x="759744" y="999634"/>
                </a:cubicBezTo>
                <a:cubicBezTo>
                  <a:pt x="580425" y="999634"/>
                  <a:pt x="401107" y="999634"/>
                  <a:pt x="221788" y="999634"/>
                </a:cubicBezTo>
                <a:cubicBezTo>
                  <a:pt x="245383" y="938336"/>
                  <a:pt x="283134" y="834600"/>
                  <a:pt x="344480" y="801593"/>
                </a:cubicBezTo>
                <a:close/>
                <a:moveTo>
                  <a:pt x="6706196" y="778017"/>
                </a:moveTo>
                <a:cubicBezTo>
                  <a:pt x="6805293" y="778017"/>
                  <a:pt x="6899672" y="778017"/>
                  <a:pt x="6998770" y="778017"/>
                </a:cubicBezTo>
                <a:cubicBezTo>
                  <a:pt x="7044778" y="802772"/>
                  <a:pt x="7080170" y="867312"/>
                  <a:pt x="7102953" y="923895"/>
                </a:cubicBezTo>
                <a:lnTo>
                  <a:pt x="7116939" y="963317"/>
                </a:lnTo>
                <a:lnTo>
                  <a:pt x="7123166" y="947471"/>
                </a:lnTo>
                <a:cubicBezTo>
                  <a:pt x="7146613" y="890889"/>
                  <a:pt x="7179351" y="826348"/>
                  <a:pt x="7225360" y="801593"/>
                </a:cubicBezTo>
                <a:cubicBezTo>
                  <a:pt x="7319738" y="801593"/>
                  <a:pt x="7418835" y="801593"/>
                  <a:pt x="7513213" y="801593"/>
                </a:cubicBezTo>
                <a:cubicBezTo>
                  <a:pt x="7579278" y="834600"/>
                  <a:pt x="7621748" y="938336"/>
                  <a:pt x="7640624" y="999634"/>
                </a:cubicBezTo>
                <a:cubicBezTo>
                  <a:pt x="7461305" y="999634"/>
                  <a:pt x="7281987" y="999634"/>
                  <a:pt x="7102668" y="999634"/>
                </a:cubicBezTo>
                <a:lnTo>
                  <a:pt x="7111933" y="976058"/>
                </a:lnTo>
                <a:lnTo>
                  <a:pt x="6588225" y="976058"/>
                </a:lnTo>
                <a:cubicBezTo>
                  <a:pt x="6607100" y="914759"/>
                  <a:pt x="6649569" y="811024"/>
                  <a:pt x="6706196" y="778017"/>
                </a:cubicBezTo>
                <a:close/>
                <a:moveTo>
                  <a:pt x="3303235" y="778017"/>
                </a:moveTo>
                <a:cubicBezTo>
                  <a:pt x="3402332" y="778017"/>
                  <a:pt x="3496710" y="778017"/>
                  <a:pt x="3595807" y="778017"/>
                </a:cubicBezTo>
                <a:cubicBezTo>
                  <a:pt x="3626480" y="794521"/>
                  <a:pt x="3652434" y="828706"/>
                  <a:pt x="3673079" y="866428"/>
                </a:cubicBezTo>
                <a:lnTo>
                  <a:pt x="3679007" y="879086"/>
                </a:lnTo>
                <a:lnTo>
                  <a:pt x="3705709" y="837842"/>
                </a:lnTo>
                <a:cubicBezTo>
                  <a:pt x="3718243" y="822517"/>
                  <a:pt x="3732105" y="809845"/>
                  <a:pt x="3747441" y="801593"/>
                </a:cubicBezTo>
                <a:cubicBezTo>
                  <a:pt x="3841820" y="801593"/>
                  <a:pt x="3940917" y="801593"/>
                  <a:pt x="4035295" y="801593"/>
                </a:cubicBezTo>
                <a:cubicBezTo>
                  <a:pt x="4101360" y="834600"/>
                  <a:pt x="4143830" y="938336"/>
                  <a:pt x="4162705" y="999634"/>
                </a:cubicBezTo>
                <a:cubicBezTo>
                  <a:pt x="3983387" y="999634"/>
                  <a:pt x="3804068" y="999634"/>
                  <a:pt x="3624750" y="999634"/>
                </a:cubicBezTo>
                <a:lnTo>
                  <a:pt x="3634015" y="976058"/>
                </a:lnTo>
                <a:lnTo>
                  <a:pt x="3185262" y="976058"/>
                </a:lnTo>
                <a:cubicBezTo>
                  <a:pt x="3204138" y="914759"/>
                  <a:pt x="3246608" y="811024"/>
                  <a:pt x="3303235" y="778017"/>
                </a:cubicBezTo>
                <a:close/>
                <a:moveTo>
                  <a:pt x="11868822" y="504532"/>
                </a:moveTo>
                <a:cubicBezTo>
                  <a:pt x="11939606" y="504532"/>
                  <a:pt x="11996232" y="570546"/>
                  <a:pt x="11996232" y="645990"/>
                </a:cubicBezTo>
                <a:cubicBezTo>
                  <a:pt x="11996232" y="726149"/>
                  <a:pt x="11939606" y="792163"/>
                  <a:pt x="11868822" y="792163"/>
                </a:cubicBezTo>
                <a:cubicBezTo>
                  <a:pt x="11793320" y="792163"/>
                  <a:pt x="11736693" y="726149"/>
                  <a:pt x="11736693" y="645990"/>
                </a:cubicBezTo>
                <a:cubicBezTo>
                  <a:pt x="11736693" y="570546"/>
                  <a:pt x="11793320" y="504532"/>
                  <a:pt x="11868822" y="504532"/>
                </a:cubicBezTo>
                <a:close/>
                <a:moveTo>
                  <a:pt x="11137391" y="504532"/>
                </a:moveTo>
                <a:cubicBezTo>
                  <a:pt x="11212894" y="504532"/>
                  <a:pt x="11269521" y="570546"/>
                  <a:pt x="11269521" y="645990"/>
                </a:cubicBezTo>
                <a:cubicBezTo>
                  <a:pt x="11269521" y="726149"/>
                  <a:pt x="11212894" y="792163"/>
                  <a:pt x="11137391" y="792163"/>
                </a:cubicBezTo>
                <a:cubicBezTo>
                  <a:pt x="11066608" y="792163"/>
                  <a:pt x="11005262" y="726149"/>
                  <a:pt x="11005262" y="645990"/>
                </a:cubicBezTo>
                <a:cubicBezTo>
                  <a:pt x="11005262" y="570546"/>
                  <a:pt x="11066608" y="504532"/>
                  <a:pt x="11137391" y="504532"/>
                </a:cubicBezTo>
                <a:close/>
                <a:moveTo>
                  <a:pt x="9584814" y="504532"/>
                </a:moveTo>
                <a:cubicBezTo>
                  <a:pt x="9660317" y="504532"/>
                  <a:pt x="9716943" y="570546"/>
                  <a:pt x="9716943" y="645990"/>
                </a:cubicBezTo>
                <a:cubicBezTo>
                  <a:pt x="9716943" y="726149"/>
                  <a:pt x="9660317" y="792163"/>
                  <a:pt x="9584814" y="792163"/>
                </a:cubicBezTo>
                <a:cubicBezTo>
                  <a:pt x="9514031" y="792163"/>
                  <a:pt x="9457404" y="726149"/>
                  <a:pt x="9457404" y="645990"/>
                </a:cubicBezTo>
                <a:cubicBezTo>
                  <a:pt x="9457404" y="570546"/>
                  <a:pt x="9514031" y="504532"/>
                  <a:pt x="9584814" y="504532"/>
                </a:cubicBezTo>
                <a:close/>
                <a:moveTo>
                  <a:pt x="8872259" y="504532"/>
                </a:moveTo>
                <a:cubicBezTo>
                  <a:pt x="8943043" y="504532"/>
                  <a:pt x="8999669" y="570546"/>
                  <a:pt x="8999669" y="645990"/>
                </a:cubicBezTo>
                <a:cubicBezTo>
                  <a:pt x="8999669" y="726149"/>
                  <a:pt x="8943043" y="792163"/>
                  <a:pt x="8872259" y="792163"/>
                </a:cubicBezTo>
                <a:cubicBezTo>
                  <a:pt x="8796757" y="792163"/>
                  <a:pt x="8740130" y="726149"/>
                  <a:pt x="8740130" y="645990"/>
                </a:cubicBezTo>
                <a:cubicBezTo>
                  <a:pt x="8740130" y="570546"/>
                  <a:pt x="8796757" y="504532"/>
                  <a:pt x="8872259" y="504532"/>
                </a:cubicBezTo>
                <a:close/>
                <a:moveTo>
                  <a:pt x="8140828" y="504532"/>
                </a:moveTo>
                <a:cubicBezTo>
                  <a:pt x="8216331" y="504532"/>
                  <a:pt x="8272958" y="570546"/>
                  <a:pt x="8272958" y="645990"/>
                </a:cubicBezTo>
                <a:cubicBezTo>
                  <a:pt x="8272958" y="726149"/>
                  <a:pt x="8216331" y="792163"/>
                  <a:pt x="8140828" y="792163"/>
                </a:cubicBezTo>
                <a:cubicBezTo>
                  <a:pt x="8070045" y="792163"/>
                  <a:pt x="8008699" y="726149"/>
                  <a:pt x="8008699" y="645990"/>
                </a:cubicBezTo>
                <a:cubicBezTo>
                  <a:pt x="8008699" y="570546"/>
                  <a:pt x="8070045" y="504532"/>
                  <a:pt x="8140828" y="504532"/>
                </a:cubicBezTo>
                <a:close/>
                <a:moveTo>
                  <a:pt x="7371646" y="504532"/>
                </a:moveTo>
                <a:cubicBezTo>
                  <a:pt x="7442430" y="504532"/>
                  <a:pt x="7503776" y="570546"/>
                  <a:pt x="7503776" y="645990"/>
                </a:cubicBezTo>
                <a:cubicBezTo>
                  <a:pt x="7503776" y="726149"/>
                  <a:pt x="7442430" y="792163"/>
                  <a:pt x="7371646" y="792163"/>
                </a:cubicBezTo>
                <a:cubicBezTo>
                  <a:pt x="7300863" y="792163"/>
                  <a:pt x="7239517" y="726149"/>
                  <a:pt x="7239517" y="645990"/>
                </a:cubicBezTo>
                <a:cubicBezTo>
                  <a:pt x="7239517" y="570546"/>
                  <a:pt x="7300863" y="504532"/>
                  <a:pt x="7371646" y="504532"/>
                </a:cubicBezTo>
                <a:close/>
                <a:moveTo>
                  <a:pt x="6106895" y="504532"/>
                </a:moveTo>
                <a:cubicBezTo>
                  <a:pt x="6182399" y="504532"/>
                  <a:pt x="6239024" y="570546"/>
                  <a:pt x="6239024" y="645990"/>
                </a:cubicBezTo>
                <a:cubicBezTo>
                  <a:pt x="6239024" y="726149"/>
                  <a:pt x="6182399" y="792163"/>
                  <a:pt x="6106895" y="792163"/>
                </a:cubicBezTo>
                <a:cubicBezTo>
                  <a:pt x="6036111" y="792163"/>
                  <a:pt x="5979485" y="726149"/>
                  <a:pt x="5979485" y="645990"/>
                </a:cubicBezTo>
                <a:cubicBezTo>
                  <a:pt x="5979485" y="570546"/>
                  <a:pt x="6036111" y="504532"/>
                  <a:pt x="6106895" y="504532"/>
                </a:cubicBezTo>
                <a:close/>
                <a:moveTo>
                  <a:pt x="5394340" y="504532"/>
                </a:moveTo>
                <a:cubicBezTo>
                  <a:pt x="5465124" y="504532"/>
                  <a:pt x="5521751" y="570546"/>
                  <a:pt x="5521751" y="645990"/>
                </a:cubicBezTo>
                <a:cubicBezTo>
                  <a:pt x="5521751" y="726149"/>
                  <a:pt x="5465124" y="792163"/>
                  <a:pt x="5394340" y="792163"/>
                </a:cubicBezTo>
                <a:cubicBezTo>
                  <a:pt x="5318838" y="792163"/>
                  <a:pt x="5262210" y="726149"/>
                  <a:pt x="5262210" y="645990"/>
                </a:cubicBezTo>
                <a:cubicBezTo>
                  <a:pt x="5262210" y="570546"/>
                  <a:pt x="5318838" y="504532"/>
                  <a:pt x="5394340" y="504532"/>
                </a:cubicBezTo>
                <a:close/>
                <a:moveTo>
                  <a:pt x="4662911" y="504532"/>
                </a:moveTo>
                <a:cubicBezTo>
                  <a:pt x="4738413" y="504532"/>
                  <a:pt x="4795040" y="570546"/>
                  <a:pt x="4795040" y="645990"/>
                </a:cubicBezTo>
                <a:cubicBezTo>
                  <a:pt x="4795040" y="726149"/>
                  <a:pt x="4738413" y="792163"/>
                  <a:pt x="4662911" y="792163"/>
                </a:cubicBezTo>
                <a:cubicBezTo>
                  <a:pt x="4592127" y="792163"/>
                  <a:pt x="4530781" y="726149"/>
                  <a:pt x="4530781" y="645990"/>
                </a:cubicBezTo>
                <a:cubicBezTo>
                  <a:pt x="4530781" y="570546"/>
                  <a:pt x="4592127" y="504532"/>
                  <a:pt x="4662911" y="504532"/>
                </a:cubicBezTo>
                <a:close/>
                <a:moveTo>
                  <a:pt x="3893728" y="504532"/>
                </a:moveTo>
                <a:cubicBezTo>
                  <a:pt x="3964511" y="504532"/>
                  <a:pt x="4025857" y="570546"/>
                  <a:pt x="4025857" y="645990"/>
                </a:cubicBezTo>
                <a:cubicBezTo>
                  <a:pt x="4025857" y="726149"/>
                  <a:pt x="3964511" y="792163"/>
                  <a:pt x="3893728" y="792163"/>
                </a:cubicBezTo>
                <a:cubicBezTo>
                  <a:pt x="3822944" y="792163"/>
                  <a:pt x="3761598" y="726149"/>
                  <a:pt x="3761598" y="645990"/>
                </a:cubicBezTo>
                <a:cubicBezTo>
                  <a:pt x="3761598" y="570546"/>
                  <a:pt x="3822944" y="504532"/>
                  <a:pt x="3893728" y="504532"/>
                </a:cubicBezTo>
                <a:close/>
                <a:moveTo>
                  <a:pt x="2703934" y="504532"/>
                </a:moveTo>
                <a:cubicBezTo>
                  <a:pt x="2779436" y="504532"/>
                  <a:pt x="2836063" y="570546"/>
                  <a:pt x="2836063" y="645990"/>
                </a:cubicBezTo>
                <a:cubicBezTo>
                  <a:pt x="2836063" y="726149"/>
                  <a:pt x="2779436" y="792163"/>
                  <a:pt x="2703934" y="792163"/>
                </a:cubicBezTo>
                <a:cubicBezTo>
                  <a:pt x="2633150" y="792163"/>
                  <a:pt x="2576523" y="726149"/>
                  <a:pt x="2576523" y="645990"/>
                </a:cubicBezTo>
                <a:cubicBezTo>
                  <a:pt x="2576523" y="570546"/>
                  <a:pt x="2633150" y="504532"/>
                  <a:pt x="2703934" y="504532"/>
                </a:cubicBezTo>
                <a:close/>
                <a:moveTo>
                  <a:pt x="1991379" y="504532"/>
                </a:moveTo>
                <a:cubicBezTo>
                  <a:pt x="2062162" y="504532"/>
                  <a:pt x="2118789" y="570546"/>
                  <a:pt x="2118789" y="645990"/>
                </a:cubicBezTo>
                <a:cubicBezTo>
                  <a:pt x="2118789" y="726149"/>
                  <a:pt x="2062162" y="792163"/>
                  <a:pt x="1991379" y="792163"/>
                </a:cubicBezTo>
                <a:cubicBezTo>
                  <a:pt x="1915876" y="792163"/>
                  <a:pt x="1859249" y="726149"/>
                  <a:pt x="1859249" y="645990"/>
                </a:cubicBezTo>
                <a:cubicBezTo>
                  <a:pt x="1859249" y="570546"/>
                  <a:pt x="1915876" y="504532"/>
                  <a:pt x="1991379" y="504532"/>
                </a:cubicBezTo>
                <a:close/>
                <a:moveTo>
                  <a:pt x="1259948" y="504532"/>
                </a:moveTo>
                <a:cubicBezTo>
                  <a:pt x="1335450" y="504532"/>
                  <a:pt x="1392077" y="570546"/>
                  <a:pt x="1392077" y="645990"/>
                </a:cubicBezTo>
                <a:cubicBezTo>
                  <a:pt x="1392077" y="726149"/>
                  <a:pt x="1335450" y="792163"/>
                  <a:pt x="1259948" y="792163"/>
                </a:cubicBezTo>
                <a:cubicBezTo>
                  <a:pt x="1189164" y="792163"/>
                  <a:pt x="1127818" y="726149"/>
                  <a:pt x="1127818" y="645990"/>
                </a:cubicBezTo>
                <a:cubicBezTo>
                  <a:pt x="1127818" y="570546"/>
                  <a:pt x="1189164" y="504532"/>
                  <a:pt x="1259948" y="504532"/>
                </a:cubicBezTo>
                <a:close/>
                <a:moveTo>
                  <a:pt x="490766" y="504532"/>
                </a:moveTo>
                <a:cubicBezTo>
                  <a:pt x="561550" y="504532"/>
                  <a:pt x="622895" y="570546"/>
                  <a:pt x="622895" y="645990"/>
                </a:cubicBezTo>
                <a:cubicBezTo>
                  <a:pt x="622895" y="726149"/>
                  <a:pt x="561550" y="792163"/>
                  <a:pt x="490766" y="792163"/>
                </a:cubicBezTo>
                <a:cubicBezTo>
                  <a:pt x="419982" y="792163"/>
                  <a:pt x="358636" y="726149"/>
                  <a:pt x="358636" y="645990"/>
                </a:cubicBezTo>
                <a:cubicBezTo>
                  <a:pt x="358636" y="570546"/>
                  <a:pt x="419982" y="504532"/>
                  <a:pt x="490766" y="504532"/>
                </a:cubicBezTo>
                <a:close/>
                <a:moveTo>
                  <a:pt x="10330401" y="480956"/>
                </a:moveTo>
                <a:cubicBezTo>
                  <a:pt x="10349277" y="480956"/>
                  <a:pt x="10366973" y="485082"/>
                  <a:pt x="10382899" y="492450"/>
                </a:cubicBezTo>
                <a:lnTo>
                  <a:pt x="10413068" y="514741"/>
                </a:lnTo>
                <a:lnTo>
                  <a:pt x="10418716" y="516026"/>
                </a:lnTo>
                <a:cubicBezTo>
                  <a:pt x="10465832" y="538129"/>
                  <a:pt x="10500339" y="589407"/>
                  <a:pt x="10500339" y="645990"/>
                </a:cubicBezTo>
                <a:cubicBezTo>
                  <a:pt x="10500339" y="686070"/>
                  <a:pt x="10485002" y="722613"/>
                  <a:pt x="10460818" y="749136"/>
                </a:cubicBezTo>
                <a:lnTo>
                  <a:pt x="10422167" y="778017"/>
                </a:lnTo>
                <a:lnTo>
                  <a:pt x="10476688" y="778017"/>
                </a:lnTo>
                <a:lnTo>
                  <a:pt x="10504262" y="801593"/>
                </a:lnTo>
                <a:lnTo>
                  <a:pt x="10509777" y="801593"/>
                </a:lnTo>
                <a:cubicBezTo>
                  <a:pt x="10575841" y="834600"/>
                  <a:pt x="10618312" y="938336"/>
                  <a:pt x="10637187" y="999634"/>
                </a:cubicBezTo>
                <a:cubicBezTo>
                  <a:pt x="10457869" y="999634"/>
                  <a:pt x="10278550" y="999634"/>
                  <a:pt x="10099232" y="999634"/>
                </a:cubicBezTo>
                <a:lnTo>
                  <a:pt x="10108496" y="976058"/>
                </a:lnTo>
                <a:lnTo>
                  <a:pt x="10066143" y="976058"/>
                </a:lnTo>
                <a:cubicBezTo>
                  <a:pt x="10085019" y="914759"/>
                  <a:pt x="10127489" y="811024"/>
                  <a:pt x="10184115" y="778017"/>
                </a:cubicBezTo>
                <a:lnTo>
                  <a:pt x="10314251" y="778017"/>
                </a:lnTo>
                <a:lnTo>
                  <a:pt x="10288915" y="759085"/>
                </a:lnTo>
                <a:lnTo>
                  <a:pt x="10279894" y="757019"/>
                </a:lnTo>
                <a:cubicBezTo>
                  <a:pt x="10232779" y="734695"/>
                  <a:pt x="10198272" y="682533"/>
                  <a:pt x="10198272" y="622414"/>
                </a:cubicBezTo>
                <a:cubicBezTo>
                  <a:pt x="10198272" y="546970"/>
                  <a:pt x="10259618" y="480956"/>
                  <a:pt x="10330401" y="480956"/>
                </a:cubicBezTo>
                <a:close/>
                <a:moveTo>
                  <a:pt x="6852482" y="480956"/>
                </a:moveTo>
                <a:cubicBezTo>
                  <a:pt x="6927986" y="480956"/>
                  <a:pt x="6984612" y="546970"/>
                  <a:pt x="6984612" y="622414"/>
                </a:cubicBezTo>
                <a:cubicBezTo>
                  <a:pt x="6984612" y="702573"/>
                  <a:pt x="6927986" y="768586"/>
                  <a:pt x="6852482" y="768586"/>
                </a:cubicBezTo>
                <a:cubicBezTo>
                  <a:pt x="6781700" y="768586"/>
                  <a:pt x="6720353" y="702573"/>
                  <a:pt x="6720353" y="622414"/>
                </a:cubicBezTo>
                <a:cubicBezTo>
                  <a:pt x="6720353" y="546970"/>
                  <a:pt x="6781700" y="480956"/>
                  <a:pt x="6852482" y="480956"/>
                </a:cubicBezTo>
                <a:close/>
                <a:moveTo>
                  <a:pt x="3449521" y="480956"/>
                </a:moveTo>
                <a:cubicBezTo>
                  <a:pt x="3525023" y="480956"/>
                  <a:pt x="3581650" y="546970"/>
                  <a:pt x="3581650" y="622414"/>
                </a:cubicBezTo>
                <a:cubicBezTo>
                  <a:pt x="3581650" y="702573"/>
                  <a:pt x="3525023" y="768586"/>
                  <a:pt x="3449521" y="768586"/>
                </a:cubicBezTo>
                <a:cubicBezTo>
                  <a:pt x="3378738" y="768586"/>
                  <a:pt x="3317392" y="702573"/>
                  <a:pt x="3317392" y="622414"/>
                </a:cubicBezTo>
                <a:cubicBezTo>
                  <a:pt x="3317392" y="546970"/>
                  <a:pt x="3378738" y="480956"/>
                  <a:pt x="3449521" y="480956"/>
                </a:cubicBezTo>
                <a:close/>
                <a:moveTo>
                  <a:pt x="12192000" y="314639"/>
                </a:moveTo>
                <a:lnTo>
                  <a:pt x="12192000" y="633107"/>
                </a:lnTo>
                <a:lnTo>
                  <a:pt x="12148418" y="624034"/>
                </a:lnTo>
                <a:cubicBezTo>
                  <a:pt x="12092676" y="599721"/>
                  <a:pt x="12052860" y="542255"/>
                  <a:pt x="12052860" y="471526"/>
                </a:cubicBezTo>
                <a:cubicBezTo>
                  <a:pt x="12052860" y="404333"/>
                  <a:pt x="12092676" y="347750"/>
                  <a:pt x="12148418" y="323658"/>
                </a:cubicBezTo>
                <a:close/>
                <a:moveTo>
                  <a:pt x="11481872" y="311207"/>
                </a:moveTo>
                <a:cubicBezTo>
                  <a:pt x="11566812" y="311207"/>
                  <a:pt x="11632877" y="381936"/>
                  <a:pt x="11632877" y="471526"/>
                </a:cubicBezTo>
                <a:cubicBezTo>
                  <a:pt x="11632877" y="565831"/>
                  <a:pt x="11566812" y="636559"/>
                  <a:pt x="11481872" y="636559"/>
                </a:cubicBezTo>
                <a:cubicBezTo>
                  <a:pt x="11396931" y="636559"/>
                  <a:pt x="11330867" y="565831"/>
                  <a:pt x="11330867" y="471526"/>
                </a:cubicBezTo>
                <a:cubicBezTo>
                  <a:pt x="11330867" y="381936"/>
                  <a:pt x="11396931" y="311207"/>
                  <a:pt x="11481872" y="311207"/>
                </a:cubicBezTo>
                <a:close/>
                <a:moveTo>
                  <a:pt x="10750441" y="311207"/>
                </a:moveTo>
                <a:cubicBezTo>
                  <a:pt x="10835381" y="311207"/>
                  <a:pt x="10901446" y="381936"/>
                  <a:pt x="10901446" y="471526"/>
                </a:cubicBezTo>
                <a:cubicBezTo>
                  <a:pt x="10901446" y="565831"/>
                  <a:pt x="10835381" y="636559"/>
                  <a:pt x="10750441" y="636559"/>
                </a:cubicBezTo>
                <a:cubicBezTo>
                  <a:pt x="10665501" y="636559"/>
                  <a:pt x="10599436" y="565831"/>
                  <a:pt x="10599436" y="471526"/>
                </a:cubicBezTo>
                <a:cubicBezTo>
                  <a:pt x="10599436" y="381936"/>
                  <a:pt x="10665501" y="311207"/>
                  <a:pt x="10750441" y="311207"/>
                </a:cubicBezTo>
                <a:close/>
                <a:moveTo>
                  <a:pt x="9952889" y="311207"/>
                </a:moveTo>
                <a:cubicBezTo>
                  <a:pt x="10037829" y="311207"/>
                  <a:pt x="10103894" y="381936"/>
                  <a:pt x="10103894" y="471526"/>
                </a:cubicBezTo>
                <a:cubicBezTo>
                  <a:pt x="10103894" y="565831"/>
                  <a:pt x="10037829" y="636559"/>
                  <a:pt x="9952889" y="636559"/>
                </a:cubicBezTo>
                <a:cubicBezTo>
                  <a:pt x="9867949" y="636559"/>
                  <a:pt x="9801884" y="565831"/>
                  <a:pt x="9801884" y="471526"/>
                </a:cubicBezTo>
                <a:cubicBezTo>
                  <a:pt x="9801884" y="381936"/>
                  <a:pt x="9867949" y="311207"/>
                  <a:pt x="9952889" y="311207"/>
                </a:cubicBezTo>
                <a:close/>
                <a:moveTo>
                  <a:pt x="9212021" y="311207"/>
                </a:moveTo>
                <a:cubicBezTo>
                  <a:pt x="9292242" y="311207"/>
                  <a:pt x="9363025" y="381936"/>
                  <a:pt x="9363025" y="471526"/>
                </a:cubicBezTo>
                <a:cubicBezTo>
                  <a:pt x="9363025" y="565831"/>
                  <a:pt x="9292242" y="636559"/>
                  <a:pt x="9212021" y="636559"/>
                </a:cubicBezTo>
                <a:cubicBezTo>
                  <a:pt x="9127080" y="636559"/>
                  <a:pt x="9056297" y="565831"/>
                  <a:pt x="9056297" y="471526"/>
                </a:cubicBezTo>
                <a:cubicBezTo>
                  <a:pt x="9056297" y="381936"/>
                  <a:pt x="9127080" y="311207"/>
                  <a:pt x="9212021" y="311207"/>
                </a:cubicBezTo>
                <a:close/>
                <a:moveTo>
                  <a:pt x="8485309" y="311207"/>
                </a:moveTo>
                <a:cubicBezTo>
                  <a:pt x="8570249" y="311207"/>
                  <a:pt x="8636314" y="381936"/>
                  <a:pt x="8636314" y="471526"/>
                </a:cubicBezTo>
                <a:cubicBezTo>
                  <a:pt x="8636314" y="565831"/>
                  <a:pt x="8570249" y="636559"/>
                  <a:pt x="8485309" y="636559"/>
                </a:cubicBezTo>
                <a:cubicBezTo>
                  <a:pt x="8400368" y="636559"/>
                  <a:pt x="8334303" y="565831"/>
                  <a:pt x="8334303" y="471526"/>
                </a:cubicBezTo>
                <a:cubicBezTo>
                  <a:pt x="8334303" y="381936"/>
                  <a:pt x="8400368" y="311207"/>
                  <a:pt x="8485309" y="311207"/>
                </a:cubicBezTo>
                <a:close/>
                <a:moveTo>
                  <a:pt x="7753878" y="311207"/>
                </a:moveTo>
                <a:cubicBezTo>
                  <a:pt x="7838818" y="311207"/>
                  <a:pt x="7904883" y="381936"/>
                  <a:pt x="7904883" y="471526"/>
                </a:cubicBezTo>
                <a:cubicBezTo>
                  <a:pt x="7904883" y="565831"/>
                  <a:pt x="7838818" y="636559"/>
                  <a:pt x="7753878" y="636559"/>
                </a:cubicBezTo>
                <a:cubicBezTo>
                  <a:pt x="7668937" y="636559"/>
                  <a:pt x="7602873" y="565831"/>
                  <a:pt x="7602873" y="471526"/>
                </a:cubicBezTo>
                <a:cubicBezTo>
                  <a:pt x="7602873" y="381936"/>
                  <a:pt x="7668937" y="311207"/>
                  <a:pt x="7753878" y="311207"/>
                </a:cubicBezTo>
                <a:close/>
                <a:moveTo>
                  <a:pt x="6474970" y="311207"/>
                </a:moveTo>
                <a:cubicBezTo>
                  <a:pt x="6559910" y="311207"/>
                  <a:pt x="6625976" y="381936"/>
                  <a:pt x="6625976" y="471526"/>
                </a:cubicBezTo>
                <a:cubicBezTo>
                  <a:pt x="6625976" y="565831"/>
                  <a:pt x="6559910" y="636559"/>
                  <a:pt x="6474970" y="636559"/>
                </a:cubicBezTo>
                <a:cubicBezTo>
                  <a:pt x="6390030" y="636559"/>
                  <a:pt x="6323966" y="565831"/>
                  <a:pt x="6323966" y="471526"/>
                </a:cubicBezTo>
                <a:cubicBezTo>
                  <a:pt x="6323966" y="381936"/>
                  <a:pt x="6390030" y="311207"/>
                  <a:pt x="6474970" y="311207"/>
                </a:cubicBezTo>
                <a:close/>
                <a:moveTo>
                  <a:pt x="5734101" y="311207"/>
                </a:moveTo>
                <a:cubicBezTo>
                  <a:pt x="5814323" y="311207"/>
                  <a:pt x="5885107" y="381936"/>
                  <a:pt x="5885107" y="471526"/>
                </a:cubicBezTo>
                <a:cubicBezTo>
                  <a:pt x="5885107" y="565831"/>
                  <a:pt x="5814323" y="636559"/>
                  <a:pt x="5734101" y="636559"/>
                </a:cubicBezTo>
                <a:cubicBezTo>
                  <a:pt x="5649161" y="636559"/>
                  <a:pt x="5578377" y="565831"/>
                  <a:pt x="5578377" y="471526"/>
                </a:cubicBezTo>
                <a:cubicBezTo>
                  <a:pt x="5578377" y="381936"/>
                  <a:pt x="5649161" y="311207"/>
                  <a:pt x="5734101" y="311207"/>
                </a:cubicBezTo>
                <a:close/>
                <a:moveTo>
                  <a:pt x="5007390" y="311207"/>
                </a:moveTo>
                <a:cubicBezTo>
                  <a:pt x="5092330" y="311207"/>
                  <a:pt x="5158396" y="381936"/>
                  <a:pt x="5158396" y="471526"/>
                </a:cubicBezTo>
                <a:cubicBezTo>
                  <a:pt x="5158396" y="565831"/>
                  <a:pt x="5092330" y="636559"/>
                  <a:pt x="5007390" y="636559"/>
                </a:cubicBezTo>
                <a:cubicBezTo>
                  <a:pt x="4922449" y="636559"/>
                  <a:pt x="4856386" y="565831"/>
                  <a:pt x="4856386" y="471526"/>
                </a:cubicBezTo>
                <a:cubicBezTo>
                  <a:pt x="4856386" y="381936"/>
                  <a:pt x="4922449" y="311207"/>
                  <a:pt x="5007390" y="311207"/>
                </a:cubicBezTo>
                <a:close/>
                <a:moveTo>
                  <a:pt x="4275959" y="311207"/>
                </a:moveTo>
                <a:cubicBezTo>
                  <a:pt x="4360899" y="311207"/>
                  <a:pt x="4426964" y="381936"/>
                  <a:pt x="4426964" y="471526"/>
                </a:cubicBezTo>
                <a:cubicBezTo>
                  <a:pt x="4426964" y="565831"/>
                  <a:pt x="4360899" y="636559"/>
                  <a:pt x="4275959" y="636559"/>
                </a:cubicBezTo>
                <a:cubicBezTo>
                  <a:pt x="4191019" y="636559"/>
                  <a:pt x="4124954" y="565831"/>
                  <a:pt x="4124954" y="471526"/>
                </a:cubicBezTo>
                <a:cubicBezTo>
                  <a:pt x="4124954" y="381936"/>
                  <a:pt x="4191019" y="311207"/>
                  <a:pt x="4275959" y="311207"/>
                </a:cubicBezTo>
                <a:close/>
                <a:moveTo>
                  <a:pt x="3072008" y="311207"/>
                </a:moveTo>
                <a:cubicBezTo>
                  <a:pt x="3156949" y="311207"/>
                  <a:pt x="3223013" y="381936"/>
                  <a:pt x="3223013" y="471526"/>
                </a:cubicBezTo>
                <a:cubicBezTo>
                  <a:pt x="3223013" y="565831"/>
                  <a:pt x="3156949" y="636559"/>
                  <a:pt x="3072008" y="636559"/>
                </a:cubicBezTo>
                <a:cubicBezTo>
                  <a:pt x="2987068" y="636559"/>
                  <a:pt x="2921004" y="565831"/>
                  <a:pt x="2921004" y="471526"/>
                </a:cubicBezTo>
                <a:cubicBezTo>
                  <a:pt x="2921004" y="381936"/>
                  <a:pt x="2987068" y="311207"/>
                  <a:pt x="3072008" y="311207"/>
                </a:cubicBezTo>
                <a:close/>
                <a:moveTo>
                  <a:pt x="2331140" y="311207"/>
                </a:moveTo>
                <a:cubicBezTo>
                  <a:pt x="2411361" y="311207"/>
                  <a:pt x="2482145" y="381936"/>
                  <a:pt x="2482145" y="471526"/>
                </a:cubicBezTo>
                <a:cubicBezTo>
                  <a:pt x="2482145" y="565831"/>
                  <a:pt x="2411361" y="636559"/>
                  <a:pt x="2331140" y="636559"/>
                </a:cubicBezTo>
                <a:cubicBezTo>
                  <a:pt x="2246199" y="636559"/>
                  <a:pt x="2175416" y="565831"/>
                  <a:pt x="2175416" y="471526"/>
                </a:cubicBezTo>
                <a:cubicBezTo>
                  <a:pt x="2175416" y="381936"/>
                  <a:pt x="2246199" y="311207"/>
                  <a:pt x="2331140" y="311207"/>
                </a:cubicBezTo>
                <a:close/>
                <a:moveTo>
                  <a:pt x="1604428" y="311207"/>
                </a:moveTo>
                <a:cubicBezTo>
                  <a:pt x="1689368" y="311207"/>
                  <a:pt x="1755433" y="381936"/>
                  <a:pt x="1755433" y="471526"/>
                </a:cubicBezTo>
                <a:cubicBezTo>
                  <a:pt x="1755433" y="565831"/>
                  <a:pt x="1689368" y="636559"/>
                  <a:pt x="1604428" y="636559"/>
                </a:cubicBezTo>
                <a:cubicBezTo>
                  <a:pt x="1519488" y="636559"/>
                  <a:pt x="1453423" y="565831"/>
                  <a:pt x="1453423" y="471526"/>
                </a:cubicBezTo>
                <a:cubicBezTo>
                  <a:pt x="1453423" y="381936"/>
                  <a:pt x="1519488" y="311207"/>
                  <a:pt x="1604428" y="311207"/>
                </a:cubicBezTo>
                <a:close/>
                <a:moveTo>
                  <a:pt x="872998" y="311207"/>
                </a:moveTo>
                <a:cubicBezTo>
                  <a:pt x="957938" y="311207"/>
                  <a:pt x="1024002" y="381936"/>
                  <a:pt x="1024002" y="471526"/>
                </a:cubicBezTo>
                <a:cubicBezTo>
                  <a:pt x="1024002" y="565831"/>
                  <a:pt x="957938" y="636559"/>
                  <a:pt x="872998" y="636559"/>
                </a:cubicBezTo>
                <a:cubicBezTo>
                  <a:pt x="788057" y="636559"/>
                  <a:pt x="721992" y="565831"/>
                  <a:pt x="721992" y="471526"/>
                </a:cubicBezTo>
                <a:cubicBezTo>
                  <a:pt x="721992" y="381936"/>
                  <a:pt x="788057" y="311207"/>
                  <a:pt x="872998" y="311207"/>
                </a:cubicBezTo>
                <a:close/>
                <a:moveTo>
                  <a:pt x="11868822" y="94305"/>
                </a:moveTo>
                <a:cubicBezTo>
                  <a:pt x="11944325" y="94305"/>
                  <a:pt x="12005670" y="160319"/>
                  <a:pt x="12005670" y="240478"/>
                </a:cubicBezTo>
                <a:cubicBezTo>
                  <a:pt x="12005670" y="320637"/>
                  <a:pt x="11944325" y="386651"/>
                  <a:pt x="11868822" y="386651"/>
                </a:cubicBezTo>
                <a:cubicBezTo>
                  <a:pt x="11793320" y="386651"/>
                  <a:pt x="11731974" y="320637"/>
                  <a:pt x="11731974" y="240478"/>
                </a:cubicBezTo>
                <a:cubicBezTo>
                  <a:pt x="11731974" y="160319"/>
                  <a:pt x="11793320" y="94305"/>
                  <a:pt x="11868822" y="94305"/>
                </a:cubicBezTo>
                <a:close/>
                <a:moveTo>
                  <a:pt x="11113797" y="94305"/>
                </a:moveTo>
                <a:cubicBezTo>
                  <a:pt x="11189299" y="94305"/>
                  <a:pt x="11250645" y="160319"/>
                  <a:pt x="11250645" y="240478"/>
                </a:cubicBezTo>
                <a:cubicBezTo>
                  <a:pt x="11250645" y="320637"/>
                  <a:pt x="11189299" y="386651"/>
                  <a:pt x="11113797" y="386651"/>
                </a:cubicBezTo>
                <a:cubicBezTo>
                  <a:pt x="11038294" y="386651"/>
                  <a:pt x="10976948" y="320637"/>
                  <a:pt x="10976948" y="240478"/>
                </a:cubicBezTo>
                <a:cubicBezTo>
                  <a:pt x="10976948" y="160319"/>
                  <a:pt x="11038294" y="94305"/>
                  <a:pt x="11113797" y="94305"/>
                </a:cubicBezTo>
                <a:close/>
                <a:moveTo>
                  <a:pt x="10325683" y="94305"/>
                </a:moveTo>
                <a:lnTo>
                  <a:pt x="10330430" y="95337"/>
                </a:lnTo>
                <a:lnTo>
                  <a:pt x="10335177" y="94305"/>
                </a:lnTo>
                <a:cubicBezTo>
                  <a:pt x="10410680" y="94305"/>
                  <a:pt x="10472025" y="160319"/>
                  <a:pt x="10472025" y="240478"/>
                </a:cubicBezTo>
                <a:cubicBezTo>
                  <a:pt x="10472025" y="320637"/>
                  <a:pt x="10410680" y="386651"/>
                  <a:pt x="10335177" y="386651"/>
                </a:cubicBezTo>
                <a:lnTo>
                  <a:pt x="10330430" y="385620"/>
                </a:lnTo>
                <a:lnTo>
                  <a:pt x="10325683" y="386651"/>
                </a:lnTo>
                <a:cubicBezTo>
                  <a:pt x="10250180" y="386651"/>
                  <a:pt x="10188834" y="320637"/>
                  <a:pt x="10188834" y="240478"/>
                </a:cubicBezTo>
                <a:cubicBezTo>
                  <a:pt x="10188834" y="160319"/>
                  <a:pt x="10250180" y="94305"/>
                  <a:pt x="10325683" y="94305"/>
                </a:cubicBezTo>
                <a:close/>
                <a:moveTo>
                  <a:pt x="9518749" y="94305"/>
                </a:moveTo>
                <a:cubicBezTo>
                  <a:pt x="9594252" y="94305"/>
                  <a:pt x="9655598" y="160319"/>
                  <a:pt x="9655598" y="240478"/>
                </a:cubicBezTo>
                <a:cubicBezTo>
                  <a:pt x="9655598" y="320637"/>
                  <a:pt x="9594252" y="386651"/>
                  <a:pt x="9518749" y="386651"/>
                </a:cubicBezTo>
                <a:cubicBezTo>
                  <a:pt x="9443247" y="386651"/>
                  <a:pt x="9381901" y="320637"/>
                  <a:pt x="9381901" y="240478"/>
                </a:cubicBezTo>
                <a:cubicBezTo>
                  <a:pt x="9381901" y="160319"/>
                  <a:pt x="9443247" y="94305"/>
                  <a:pt x="9518749" y="94305"/>
                </a:cubicBezTo>
                <a:close/>
                <a:moveTo>
                  <a:pt x="8872259" y="94305"/>
                </a:moveTo>
                <a:cubicBezTo>
                  <a:pt x="8947762" y="94305"/>
                  <a:pt x="9009107" y="160319"/>
                  <a:pt x="9009107" y="240478"/>
                </a:cubicBezTo>
                <a:cubicBezTo>
                  <a:pt x="9009107" y="320637"/>
                  <a:pt x="8947762" y="386651"/>
                  <a:pt x="8872259" y="386651"/>
                </a:cubicBezTo>
                <a:cubicBezTo>
                  <a:pt x="8796757" y="386651"/>
                  <a:pt x="8735411" y="320637"/>
                  <a:pt x="8735411" y="240478"/>
                </a:cubicBezTo>
                <a:cubicBezTo>
                  <a:pt x="8735411" y="160319"/>
                  <a:pt x="8796757" y="94305"/>
                  <a:pt x="8872259" y="94305"/>
                </a:cubicBezTo>
                <a:close/>
                <a:moveTo>
                  <a:pt x="8117234" y="94305"/>
                </a:moveTo>
                <a:cubicBezTo>
                  <a:pt x="8192736" y="94305"/>
                  <a:pt x="8254082" y="160319"/>
                  <a:pt x="8254082" y="240478"/>
                </a:cubicBezTo>
                <a:cubicBezTo>
                  <a:pt x="8254082" y="320637"/>
                  <a:pt x="8192736" y="386651"/>
                  <a:pt x="8117234" y="386651"/>
                </a:cubicBezTo>
                <a:cubicBezTo>
                  <a:pt x="8041731" y="386651"/>
                  <a:pt x="7980385" y="320637"/>
                  <a:pt x="7980385" y="240478"/>
                </a:cubicBezTo>
                <a:cubicBezTo>
                  <a:pt x="7980385" y="160319"/>
                  <a:pt x="8041731" y="94305"/>
                  <a:pt x="8117234" y="94305"/>
                </a:cubicBezTo>
                <a:close/>
                <a:moveTo>
                  <a:pt x="7338614" y="94305"/>
                </a:moveTo>
                <a:cubicBezTo>
                  <a:pt x="7414116" y="94305"/>
                  <a:pt x="7475462" y="160319"/>
                  <a:pt x="7475462" y="240478"/>
                </a:cubicBezTo>
                <a:cubicBezTo>
                  <a:pt x="7475462" y="320637"/>
                  <a:pt x="7414116" y="386651"/>
                  <a:pt x="7338614" y="386651"/>
                </a:cubicBezTo>
                <a:cubicBezTo>
                  <a:pt x="7263111" y="386651"/>
                  <a:pt x="7201765" y="320637"/>
                  <a:pt x="7201765" y="240478"/>
                </a:cubicBezTo>
                <a:cubicBezTo>
                  <a:pt x="7201765" y="160319"/>
                  <a:pt x="7263111" y="94305"/>
                  <a:pt x="7338614" y="94305"/>
                </a:cubicBezTo>
                <a:close/>
                <a:moveTo>
                  <a:pt x="6847764" y="94305"/>
                </a:moveTo>
                <a:cubicBezTo>
                  <a:pt x="6923266" y="94305"/>
                  <a:pt x="6984612" y="160319"/>
                  <a:pt x="6984612" y="240478"/>
                </a:cubicBezTo>
                <a:cubicBezTo>
                  <a:pt x="6984612" y="320637"/>
                  <a:pt x="6923266" y="386651"/>
                  <a:pt x="6847764" y="386651"/>
                </a:cubicBezTo>
                <a:cubicBezTo>
                  <a:pt x="6772262" y="386651"/>
                  <a:pt x="6710915" y="320637"/>
                  <a:pt x="6710915" y="240478"/>
                </a:cubicBezTo>
                <a:cubicBezTo>
                  <a:pt x="6710915" y="160319"/>
                  <a:pt x="6772262" y="94305"/>
                  <a:pt x="6847764" y="94305"/>
                </a:cubicBezTo>
                <a:close/>
                <a:moveTo>
                  <a:pt x="6040831" y="94305"/>
                </a:moveTo>
                <a:cubicBezTo>
                  <a:pt x="6116333" y="94305"/>
                  <a:pt x="6177679" y="160319"/>
                  <a:pt x="6177679" y="240478"/>
                </a:cubicBezTo>
                <a:cubicBezTo>
                  <a:pt x="6177679" y="320637"/>
                  <a:pt x="6116333" y="386651"/>
                  <a:pt x="6040831" y="386651"/>
                </a:cubicBezTo>
                <a:cubicBezTo>
                  <a:pt x="5965329" y="386651"/>
                  <a:pt x="5903983" y="320637"/>
                  <a:pt x="5903983" y="240478"/>
                </a:cubicBezTo>
                <a:cubicBezTo>
                  <a:pt x="5903983" y="160319"/>
                  <a:pt x="5965329" y="94305"/>
                  <a:pt x="6040831" y="94305"/>
                </a:cubicBezTo>
                <a:close/>
                <a:moveTo>
                  <a:pt x="5394340" y="94305"/>
                </a:moveTo>
                <a:cubicBezTo>
                  <a:pt x="5469842" y="94305"/>
                  <a:pt x="5531188" y="160319"/>
                  <a:pt x="5531188" y="240478"/>
                </a:cubicBezTo>
                <a:cubicBezTo>
                  <a:pt x="5531188" y="320637"/>
                  <a:pt x="5469842" y="386651"/>
                  <a:pt x="5394340" y="386651"/>
                </a:cubicBezTo>
                <a:cubicBezTo>
                  <a:pt x="5318838" y="386651"/>
                  <a:pt x="5257492" y="320637"/>
                  <a:pt x="5257492" y="240478"/>
                </a:cubicBezTo>
                <a:cubicBezTo>
                  <a:pt x="5257492" y="160319"/>
                  <a:pt x="5318838" y="94305"/>
                  <a:pt x="5394340" y="94305"/>
                </a:cubicBezTo>
                <a:close/>
                <a:moveTo>
                  <a:pt x="4639316" y="94305"/>
                </a:moveTo>
                <a:cubicBezTo>
                  <a:pt x="4714818" y="94305"/>
                  <a:pt x="4776164" y="160319"/>
                  <a:pt x="4776164" y="240478"/>
                </a:cubicBezTo>
                <a:cubicBezTo>
                  <a:pt x="4776164" y="320637"/>
                  <a:pt x="4714818" y="386651"/>
                  <a:pt x="4639316" y="386651"/>
                </a:cubicBezTo>
                <a:cubicBezTo>
                  <a:pt x="4563812" y="386651"/>
                  <a:pt x="4502466" y="320637"/>
                  <a:pt x="4502466" y="240478"/>
                </a:cubicBezTo>
                <a:cubicBezTo>
                  <a:pt x="4502466" y="160319"/>
                  <a:pt x="4563812" y="94305"/>
                  <a:pt x="4639316" y="94305"/>
                </a:cubicBezTo>
                <a:close/>
                <a:moveTo>
                  <a:pt x="3860695" y="94305"/>
                </a:moveTo>
                <a:cubicBezTo>
                  <a:pt x="3936198" y="94305"/>
                  <a:pt x="3997544" y="160319"/>
                  <a:pt x="3997544" y="240478"/>
                </a:cubicBezTo>
                <a:cubicBezTo>
                  <a:pt x="3997544" y="320637"/>
                  <a:pt x="3936198" y="386651"/>
                  <a:pt x="3860695" y="386651"/>
                </a:cubicBezTo>
                <a:cubicBezTo>
                  <a:pt x="3785193" y="386651"/>
                  <a:pt x="3723847" y="320637"/>
                  <a:pt x="3723847" y="240478"/>
                </a:cubicBezTo>
                <a:cubicBezTo>
                  <a:pt x="3723847" y="160319"/>
                  <a:pt x="3785193" y="94305"/>
                  <a:pt x="3860695" y="94305"/>
                </a:cubicBezTo>
                <a:close/>
                <a:moveTo>
                  <a:pt x="3444802" y="94305"/>
                </a:moveTo>
                <a:cubicBezTo>
                  <a:pt x="3520305" y="94305"/>
                  <a:pt x="3581650" y="160319"/>
                  <a:pt x="3581650" y="240478"/>
                </a:cubicBezTo>
                <a:cubicBezTo>
                  <a:pt x="3581650" y="320637"/>
                  <a:pt x="3520305" y="386651"/>
                  <a:pt x="3444802" y="386651"/>
                </a:cubicBezTo>
                <a:cubicBezTo>
                  <a:pt x="3369300" y="386651"/>
                  <a:pt x="3307954" y="320637"/>
                  <a:pt x="3307954" y="240478"/>
                </a:cubicBezTo>
                <a:cubicBezTo>
                  <a:pt x="3307954" y="160319"/>
                  <a:pt x="3369300" y="94305"/>
                  <a:pt x="3444802" y="94305"/>
                </a:cubicBezTo>
                <a:close/>
                <a:moveTo>
                  <a:pt x="2637869" y="94305"/>
                </a:moveTo>
                <a:cubicBezTo>
                  <a:pt x="2713371" y="94305"/>
                  <a:pt x="2774717" y="160319"/>
                  <a:pt x="2774717" y="240478"/>
                </a:cubicBezTo>
                <a:cubicBezTo>
                  <a:pt x="2774717" y="320637"/>
                  <a:pt x="2713371" y="386651"/>
                  <a:pt x="2637869" y="386651"/>
                </a:cubicBezTo>
                <a:cubicBezTo>
                  <a:pt x="2562367" y="386651"/>
                  <a:pt x="2501021" y="320637"/>
                  <a:pt x="2501021" y="240478"/>
                </a:cubicBezTo>
                <a:cubicBezTo>
                  <a:pt x="2501021" y="160319"/>
                  <a:pt x="2562367" y="94305"/>
                  <a:pt x="2637869" y="94305"/>
                </a:cubicBezTo>
                <a:close/>
                <a:moveTo>
                  <a:pt x="1991379" y="94305"/>
                </a:moveTo>
                <a:cubicBezTo>
                  <a:pt x="2066881" y="94305"/>
                  <a:pt x="2128227" y="160319"/>
                  <a:pt x="2128227" y="240478"/>
                </a:cubicBezTo>
                <a:cubicBezTo>
                  <a:pt x="2128227" y="320637"/>
                  <a:pt x="2066881" y="386651"/>
                  <a:pt x="1991379" y="386651"/>
                </a:cubicBezTo>
                <a:cubicBezTo>
                  <a:pt x="1915876" y="386651"/>
                  <a:pt x="1854530" y="320637"/>
                  <a:pt x="1854530" y="240478"/>
                </a:cubicBezTo>
                <a:cubicBezTo>
                  <a:pt x="1854530" y="160319"/>
                  <a:pt x="1915876" y="94305"/>
                  <a:pt x="1991379" y="94305"/>
                </a:cubicBezTo>
                <a:close/>
                <a:moveTo>
                  <a:pt x="1236353" y="94305"/>
                </a:moveTo>
                <a:cubicBezTo>
                  <a:pt x="1311856" y="94305"/>
                  <a:pt x="1373202" y="160319"/>
                  <a:pt x="1373202" y="240478"/>
                </a:cubicBezTo>
                <a:cubicBezTo>
                  <a:pt x="1373202" y="320637"/>
                  <a:pt x="1311856" y="386651"/>
                  <a:pt x="1236353" y="386651"/>
                </a:cubicBezTo>
                <a:cubicBezTo>
                  <a:pt x="1160851" y="386651"/>
                  <a:pt x="1099505" y="320637"/>
                  <a:pt x="1099505" y="240478"/>
                </a:cubicBezTo>
                <a:cubicBezTo>
                  <a:pt x="1099505" y="160319"/>
                  <a:pt x="1160851" y="94305"/>
                  <a:pt x="1236353" y="94305"/>
                </a:cubicBezTo>
                <a:close/>
                <a:moveTo>
                  <a:pt x="457734" y="94305"/>
                </a:moveTo>
                <a:cubicBezTo>
                  <a:pt x="533236" y="94305"/>
                  <a:pt x="594582" y="160319"/>
                  <a:pt x="594582" y="240478"/>
                </a:cubicBezTo>
                <a:cubicBezTo>
                  <a:pt x="594582" y="320637"/>
                  <a:pt x="533236" y="386651"/>
                  <a:pt x="457734" y="386651"/>
                </a:cubicBezTo>
                <a:cubicBezTo>
                  <a:pt x="382231" y="386651"/>
                  <a:pt x="320885" y="320637"/>
                  <a:pt x="320885" y="240478"/>
                </a:cubicBezTo>
                <a:cubicBezTo>
                  <a:pt x="320885" y="160319"/>
                  <a:pt x="382231" y="94305"/>
                  <a:pt x="457734" y="94305"/>
                </a:cubicBezTo>
                <a:close/>
                <a:moveTo>
                  <a:pt x="12192000" y="3735"/>
                </a:moveTo>
                <a:lnTo>
                  <a:pt x="12192000" y="203737"/>
                </a:lnTo>
                <a:lnTo>
                  <a:pt x="12171939" y="199220"/>
                </a:lnTo>
                <a:cubicBezTo>
                  <a:pt x="12138095" y="183306"/>
                  <a:pt x="12114205" y="146173"/>
                  <a:pt x="12114205" y="103736"/>
                </a:cubicBezTo>
                <a:cubicBezTo>
                  <a:pt x="12114205" y="61299"/>
                  <a:pt x="12138095" y="24166"/>
                  <a:pt x="12171939" y="8252"/>
                </a:cubicBezTo>
                <a:close/>
                <a:moveTo>
                  <a:pt x="11481872" y="0"/>
                </a:moveTo>
                <a:cubicBezTo>
                  <a:pt x="11533780" y="0"/>
                  <a:pt x="11576250" y="47153"/>
                  <a:pt x="11576250" y="103736"/>
                </a:cubicBezTo>
                <a:cubicBezTo>
                  <a:pt x="11576250" y="160319"/>
                  <a:pt x="11533780" y="207471"/>
                  <a:pt x="11481872" y="207471"/>
                </a:cubicBezTo>
                <a:cubicBezTo>
                  <a:pt x="11429964" y="207471"/>
                  <a:pt x="11387494" y="160319"/>
                  <a:pt x="11387494" y="103736"/>
                </a:cubicBezTo>
                <a:cubicBezTo>
                  <a:pt x="11387494" y="47153"/>
                  <a:pt x="11429964" y="0"/>
                  <a:pt x="11481872" y="0"/>
                </a:cubicBezTo>
                <a:close/>
                <a:moveTo>
                  <a:pt x="10750441" y="0"/>
                </a:moveTo>
                <a:cubicBezTo>
                  <a:pt x="10802349" y="0"/>
                  <a:pt x="10844819" y="47153"/>
                  <a:pt x="10844819" y="103736"/>
                </a:cubicBezTo>
                <a:cubicBezTo>
                  <a:pt x="10844819" y="160319"/>
                  <a:pt x="10802349" y="207471"/>
                  <a:pt x="10750441" y="207471"/>
                </a:cubicBezTo>
                <a:cubicBezTo>
                  <a:pt x="10698533" y="207471"/>
                  <a:pt x="10656063" y="160319"/>
                  <a:pt x="10656063" y="103736"/>
                </a:cubicBezTo>
                <a:cubicBezTo>
                  <a:pt x="10656063" y="47153"/>
                  <a:pt x="10698533" y="0"/>
                  <a:pt x="10750441" y="0"/>
                </a:cubicBezTo>
                <a:close/>
                <a:moveTo>
                  <a:pt x="9952889" y="0"/>
                </a:moveTo>
                <a:cubicBezTo>
                  <a:pt x="10004797" y="0"/>
                  <a:pt x="10047267" y="47153"/>
                  <a:pt x="10047267" y="103736"/>
                </a:cubicBezTo>
                <a:cubicBezTo>
                  <a:pt x="10047267" y="160319"/>
                  <a:pt x="10004797" y="207471"/>
                  <a:pt x="9952889" y="207471"/>
                </a:cubicBezTo>
                <a:cubicBezTo>
                  <a:pt x="9900981" y="207471"/>
                  <a:pt x="9858511" y="160319"/>
                  <a:pt x="9858511" y="103736"/>
                </a:cubicBezTo>
                <a:cubicBezTo>
                  <a:pt x="9858511" y="47153"/>
                  <a:pt x="9900981" y="0"/>
                  <a:pt x="9952889" y="0"/>
                </a:cubicBezTo>
                <a:close/>
                <a:moveTo>
                  <a:pt x="9212021" y="0"/>
                </a:moveTo>
                <a:cubicBezTo>
                  <a:pt x="9263929" y="0"/>
                  <a:pt x="9306399" y="47153"/>
                  <a:pt x="9306399" y="103736"/>
                </a:cubicBezTo>
                <a:cubicBezTo>
                  <a:pt x="9306399" y="160319"/>
                  <a:pt x="9263929" y="207471"/>
                  <a:pt x="9212021" y="207471"/>
                </a:cubicBezTo>
                <a:cubicBezTo>
                  <a:pt x="9160113" y="207471"/>
                  <a:pt x="9117642" y="160319"/>
                  <a:pt x="9117642" y="103736"/>
                </a:cubicBezTo>
                <a:cubicBezTo>
                  <a:pt x="9117642" y="47153"/>
                  <a:pt x="9160113" y="0"/>
                  <a:pt x="9212021" y="0"/>
                </a:cubicBezTo>
                <a:close/>
                <a:moveTo>
                  <a:pt x="8485309" y="0"/>
                </a:moveTo>
                <a:cubicBezTo>
                  <a:pt x="8537217" y="0"/>
                  <a:pt x="8579687" y="47153"/>
                  <a:pt x="8579687" y="103736"/>
                </a:cubicBezTo>
                <a:cubicBezTo>
                  <a:pt x="8579687" y="160319"/>
                  <a:pt x="8537217" y="207471"/>
                  <a:pt x="8485309" y="207471"/>
                </a:cubicBezTo>
                <a:cubicBezTo>
                  <a:pt x="8433401" y="207471"/>
                  <a:pt x="8390931" y="160319"/>
                  <a:pt x="8390931" y="103736"/>
                </a:cubicBezTo>
                <a:cubicBezTo>
                  <a:pt x="8390931" y="47153"/>
                  <a:pt x="8433401" y="0"/>
                  <a:pt x="8485309" y="0"/>
                </a:cubicBezTo>
                <a:close/>
                <a:moveTo>
                  <a:pt x="7753878" y="0"/>
                </a:moveTo>
                <a:cubicBezTo>
                  <a:pt x="7805786" y="0"/>
                  <a:pt x="7848256" y="47153"/>
                  <a:pt x="7848256" y="103736"/>
                </a:cubicBezTo>
                <a:cubicBezTo>
                  <a:pt x="7848256" y="160319"/>
                  <a:pt x="7805786" y="207471"/>
                  <a:pt x="7753878" y="207471"/>
                </a:cubicBezTo>
                <a:cubicBezTo>
                  <a:pt x="7701970" y="207471"/>
                  <a:pt x="7659500" y="160319"/>
                  <a:pt x="7659500" y="103736"/>
                </a:cubicBezTo>
                <a:cubicBezTo>
                  <a:pt x="7659500" y="47153"/>
                  <a:pt x="7701970" y="0"/>
                  <a:pt x="7753878" y="0"/>
                </a:cubicBezTo>
                <a:close/>
                <a:moveTo>
                  <a:pt x="6474970" y="0"/>
                </a:moveTo>
                <a:cubicBezTo>
                  <a:pt x="6526878" y="0"/>
                  <a:pt x="6569349" y="47153"/>
                  <a:pt x="6569349" y="103736"/>
                </a:cubicBezTo>
                <a:cubicBezTo>
                  <a:pt x="6569349" y="160319"/>
                  <a:pt x="6526878" y="207471"/>
                  <a:pt x="6474970" y="207471"/>
                </a:cubicBezTo>
                <a:cubicBezTo>
                  <a:pt x="6423063" y="207471"/>
                  <a:pt x="6380592" y="160319"/>
                  <a:pt x="6380592" y="103736"/>
                </a:cubicBezTo>
                <a:cubicBezTo>
                  <a:pt x="6380592" y="47153"/>
                  <a:pt x="6423063" y="0"/>
                  <a:pt x="6474970" y="0"/>
                </a:cubicBezTo>
                <a:close/>
                <a:moveTo>
                  <a:pt x="5734101" y="0"/>
                </a:moveTo>
                <a:cubicBezTo>
                  <a:pt x="5786010" y="0"/>
                  <a:pt x="5828479" y="47153"/>
                  <a:pt x="5828479" y="103736"/>
                </a:cubicBezTo>
                <a:cubicBezTo>
                  <a:pt x="5828479" y="160319"/>
                  <a:pt x="5786010" y="207471"/>
                  <a:pt x="5734101" y="207471"/>
                </a:cubicBezTo>
                <a:cubicBezTo>
                  <a:pt x="5682193" y="207471"/>
                  <a:pt x="5639724" y="160319"/>
                  <a:pt x="5639724" y="103736"/>
                </a:cubicBezTo>
                <a:cubicBezTo>
                  <a:pt x="5639724" y="47153"/>
                  <a:pt x="5682193" y="0"/>
                  <a:pt x="5734101" y="0"/>
                </a:cubicBezTo>
                <a:close/>
                <a:moveTo>
                  <a:pt x="5007390" y="0"/>
                </a:moveTo>
                <a:cubicBezTo>
                  <a:pt x="5059297" y="0"/>
                  <a:pt x="5101768" y="47153"/>
                  <a:pt x="5101768" y="103736"/>
                </a:cubicBezTo>
                <a:cubicBezTo>
                  <a:pt x="5101768" y="160319"/>
                  <a:pt x="5059297" y="207471"/>
                  <a:pt x="5007390" y="207471"/>
                </a:cubicBezTo>
                <a:cubicBezTo>
                  <a:pt x="4955482" y="207471"/>
                  <a:pt x="4913013" y="160319"/>
                  <a:pt x="4913013" y="103736"/>
                </a:cubicBezTo>
                <a:cubicBezTo>
                  <a:pt x="4913013" y="47153"/>
                  <a:pt x="4955482" y="0"/>
                  <a:pt x="5007390" y="0"/>
                </a:cubicBezTo>
                <a:close/>
                <a:moveTo>
                  <a:pt x="4275959" y="0"/>
                </a:moveTo>
                <a:cubicBezTo>
                  <a:pt x="4327868" y="0"/>
                  <a:pt x="4370337" y="47153"/>
                  <a:pt x="4370337" y="103736"/>
                </a:cubicBezTo>
                <a:cubicBezTo>
                  <a:pt x="4370337" y="160319"/>
                  <a:pt x="4327868" y="207471"/>
                  <a:pt x="4275959" y="207471"/>
                </a:cubicBezTo>
                <a:cubicBezTo>
                  <a:pt x="4224051" y="207471"/>
                  <a:pt x="4181581" y="160319"/>
                  <a:pt x="4181581" y="103736"/>
                </a:cubicBezTo>
                <a:cubicBezTo>
                  <a:pt x="4181581" y="47153"/>
                  <a:pt x="4224051" y="0"/>
                  <a:pt x="4275959" y="0"/>
                </a:cubicBezTo>
                <a:close/>
                <a:moveTo>
                  <a:pt x="3072008" y="0"/>
                </a:moveTo>
                <a:cubicBezTo>
                  <a:pt x="3123917" y="0"/>
                  <a:pt x="3166386" y="47153"/>
                  <a:pt x="3166386" y="103736"/>
                </a:cubicBezTo>
                <a:cubicBezTo>
                  <a:pt x="3166386" y="160319"/>
                  <a:pt x="3123917" y="207471"/>
                  <a:pt x="3072008" y="207471"/>
                </a:cubicBezTo>
                <a:cubicBezTo>
                  <a:pt x="3020100" y="207471"/>
                  <a:pt x="2977630" y="160319"/>
                  <a:pt x="2977630" y="103736"/>
                </a:cubicBezTo>
                <a:cubicBezTo>
                  <a:pt x="2977630" y="47153"/>
                  <a:pt x="3020100" y="0"/>
                  <a:pt x="3072008" y="0"/>
                </a:cubicBezTo>
                <a:close/>
                <a:moveTo>
                  <a:pt x="2331140" y="0"/>
                </a:moveTo>
                <a:cubicBezTo>
                  <a:pt x="2383048" y="0"/>
                  <a:pt x="2425518" y="47153"/>
                  <a:pt x="2425518" y="103736"/>
                </a:cubicBezTo>
                <a:cubicBezTo>
                  <a:pt x="2425518" y="160319"/>
                  <a:pt x="2383048" y="207471"/>
                  <a:pt x="2331140" y="207471"/>
                </a:cubicBezTo>
                <a:cubicBezTo>
                  <a:pt x="2279232" y="207471"/>
                  <a:pt x="2236762" y="160319"/>
                  <a:pt x="2236762" y="103736"/>
                </a:cubicBezTo>
                <a:cubicBezTo>
                  <a:pt x="2236762" y="47153"/>
                  <a:pt x="2279232" y="0"/>
                  <a:pt x="2331140" y="0"/>
                </a:cubicBezTo>
                <a:close/>
                <a:moveTo>
                  <a:pt x="1604428" y="0"/>
                </a:moveTo>
                <a:cubicBezTo>
                  <a:pt x="1656336" y="0"/>
                  <a:pt x="1698806" y="47153"/>
                  <a:pt x="1698806" y="103736"/>
                </a:cubicBezTo>
                <a:cubicBezTo>
                  <a:pt x="1698806" y="160319"/>
                  <a:pt x="1656336" y="207471"/>
                  <a:pt x="1604428" y="207471"/>
                </a:cubicBezTo>
                <a:cubicBezTo>
                  <a:pt x="1552520" y="207471"/>
                  <a:pt x="1510050" y="160319"/>
                  <a:pt x="1510050" y="103736"/>
                </a:cubicBezTo>
                <a:cubicBezTo>
                  <a:pt x="1510050" y="47153"/>
                  <a:pt x="1552520" y="0"/>
                  <a:pt x="1604428" y="0"/>
                </a:cubicBezTo>
                <a:close/>
                <a:moveTo>
                  <a:pt x="872998" y="0"/>
                </a:moveTo>
                <a:cubicBezTo>
                  <a:pt x="924905" y="0"/>
                  <a:pt x="967376" y="47153"/>
                  <a:pt x="967376" y="103736"/>
                </a:cubicBezTo>
                <a:cubicBezTo>
                  <a:pt x="967376" y="160319"/>
                  <a:pt x="924905" y="207471"/>
                  <a:pt x="872998" y="207471"/>
                </a:cubicBezTo>
                <a:cubicBezTo>
                  <a:pt x="821089" y="207471"/>
                  <a:pt x="778619" y="160319"/>
                  <a:pt x="778619" y="103736"/>
                </a:cubicBezTo>
                <a:cubicBezTo>
                  <a:pt x="778619" y="47153"/>
                  <a:pt x="821089" y="0"/>
                  <a:pt x="872998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1710242" y="2834563"/>
            <a:ext cx="826700" cy="826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333286" y="3728965"/>
            <a:ext cx="3631963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Beginner-Friendly Syntax</a:t>
            </a:r>
            <a:endParaRPr lang="en-US" sz="1100"/>
          </a:p>
        </p:txBody>
      </p:sp>
      <p:sp>
        <p:nvSpPr>
          <p:cNvPr id="21" name="AutoShape 21"/>
          <p:cNvSpPr/>
          <p:nvPr/>
        </p:nvSpPr>
        <p:spPr>
          <a:xfrm>
            <a:off x="333286" y="4278690"/>
            <a:ext cx="3631963" cy="1184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30000"/>
              </a:lnSpc>
              <a:spcBef>
                <a:spcPct val="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2" name="Freeform 22"/>
          <p:cNvSpPr/>
          <p:nvPr/>
        </p:nvSpPr>
        <p:spPr>
          <a:xfrm>
            <a:off x="1899025" y="3066577"/>
            <a:ext cx="449134" cy="362670"/>
          </a:xfrm>
          <a:custGeom>
            <a:avLst/>
            <a:gdLst/>
            <a:ahLst/>
            <a:cxnLst/>
            <a:rect l="l" t="t" r="r" b="b"/>
            <a:pathLst>
              <a:path w="608838" h="491629">
                <a:moveTo>
                  <a:pt x="499361" y="285654"/>
                </a:moveTo>
                <a:lnTo>
                  <a:pt x="499361" y="344437"/>
                </a:lnTo>
                <a:lnTo>
                  <a:pt x="558245" y="344437"/>
                </a:lnTo>
                <a:lnTo>
                  <a:pt x="558245" y="285654"/>
                </a:lnTo>
                <a:close/>
                <a:moveTo>
                  <a:pt x="50593" y="285654"/>
                </a:moveTo>
                <a:lnTo>
                  <a:pt x="50593" y="344437"/>
                </a:lnTo>
                <a:lnTo>
                  <a:pt x="109477" y="344437"/>
                </a:lnTo>
                <a:lnTo>
                  <a:pt x="109477" y="285654"/>
                </a:lnTo>
                <a:close/>
                <a:moveTo>
                  <a:pt x="324062" y="265425"/>
                </a:moveTo>
                <a:lnTo>
                  <a:pt x="324062" y="329947"/>
                </a:lnTo>
                <a:lnTo>
                  <a:pt x="388693" y="329947"/>
                </a:lnTo>
                <a:lnTo>
                  <a:pt x="388693" y="265425"/>
                </a:lnTo>
                <a:close/>
                <a:moveTo>
                  <a:pt x="220144" y="265425"/>
                </a:moveTo>
                <a:lnTo>
                  <a:pt x="220144" y="329947"/>
                </a:lnTo>
                <a:lnTo>
                  <a:pt x="284775" y="329947"/>
                </a:lnTo>
                <a:lnTo>
                  <a:pt x="284775" y="265425"/>
                </a:lnTo>
                <a:close/>
                <a:moveTo>
                  <a:pt x="499361" y="191225"/>
                </a:moveTo>
                <a:lnTo>
                  <a:pt x="499361" y="250008"/>
                </a:lnTo>
                <a:lnTo>
                  <a:pt x="558245" y="250008"/>
                </a:lnTo>
                <a:lnTo>
                  <a:pt x="558245" y="191225"/>
                </a:lnTo>
                <a:close/>
                <a:moveTo>
                  <a:pt x="50593" y="191225"/>
                </a:moveTo>
                <a:lnTo>
                  <a:pt x="50593" y="250008"/>
                </a:lnTo>
                <a:lnTo>
                  <a:pt x="109477" y="250008"/>
                </a:lnTo>
                <a:lnTo>
                  <a:pt x="109477" y="191225"/>
                </a:lnTo>
                <a:close/>
                <a:moveTo>
                  <a:pt x="324062" y="161682"/>
                </a:moveTo>
                <a:lnTo>
                  <a:pt x="324062" y="226204"/>
                </a:lnTo>
                <a:lnTo>
                  <a:pt x="388693" y="226204"/>
                </a:lnTo>
                <a:lnTo>
                  <a:pt x="388693" y="161682"/>
                </a:lnTo>
                <a:close/>
                <a:moveTo>
                  <a:pt x="220144" y="161682"/>
                </a:moveTo>
                <a:lnTo>
                  <a:pt x="220144" y="226204"/>
                </a:lnTo>
                <a:lnTo>
                  <a:pt x="284775" y="226204"/>
                </a:lnTo>
                <a:lnTo>
                  <a:pt x="284775" y="161682"/>
                </a:lnTo>
                <a:close/>
                <a:moveTo>
                  <a:pt x="499361" y="96797"/>
                </a:moveTo>
                <a:lnTo>
                  <a:pt x="499361" y="155579"/>
                </a:lnTo>
                <a:lnTo>
                  <a:pt x="558245" y="155579"/>
                </a:lnTo>
                <a:lnTo>
                  <a:pt x="558245" y="96797"/>
                </a:lnTo>
                <a:close/>
                <a:moveTo>
                  <a:pt x="50593" y="96797"/>
                </a:moveTo>
                <a:lnTo>
                  <a:pt x="50593" y="155579"/>
                </a:lnTo>
                <a:lnTo>
                  <a:pt x="109477" y="155579"/>
                </a:lnTo>
                <a:lnTo>
                  <a:pt x="109477" y="96797"/>
                </a:lnTo>
                <a:close/>
                <a:moveTo>
                  <a:pt x="324062" y="57938"/>
                </a:moveTo>
                <a:lnTo>
                  <a:pt x="324062" y="122461"/>
                </a:lnTo>
                <a:lnTo>
                  <a:pt x="388693" y="122461"/>
                </a:lnTo>
                <a:lnTo>
                  <a:pt x="388693" y="57938"/>
                </a:lnTo>
                <a:close/>
                <a:moveTo>
                  <a:pt x="220144" y="57938"/>
                </a:moveTo>
                <a:lnTo>
                  <a:pt x="220144" y="122461"/>
                </a:lnTo>
                <a:lnTo>
                  <a:pt x="284775" y="122461"/>
                </a:lnTo>
                <a:lnTo>
                  <a:pt x="284775" y="57938"/>
                </a:lnTo>
                <a:close/>
                <a:moveTo>
                  <a:pt x="469401" y="44033"/>
                </a:moveTo>
                <a:lnTo>
                  <a:pt x="608838" y="44033"/>
                </a:lnTo>
                <a:lnTo>
                  <a:pt x="608838" y="491629"/>
                </a:lnTo>
                <a:lnTo>
                  <a:pt x="510950" y="491629"/>
                </a:lnTo>
                <a:lnTo>
                  <a:pt x="510950" y="391651"/>
                </a:lnTo>
                <a:lnTo>
                  <a:pt x="469401" y="391651"/>
                </a:lnTo>
                <a:close/>
                <a:moveTo>
                  <a:pt x="0" y="44033"/>
                </a:moveTo>
                <a:lnTo>
                  <a:pt x="139437" y="44033"/>
                </a:lnTo>
                <a:lnTo>
                  <a:pt x="139437" y="391651"/>
                </a:lnTo>
                <a:lnTo>
                  <a:pt x="97889" y="391651"/>
                </a:lnTo>
                <a:lnTo>
                  <a:pt x="97889" y="491629"/>
                </a:lnTo>
                <a:lnTo>
                  <a:pt x="0" y="491629"/>
                </a:lnTo>
                <a:close/>
                <a:moveTo>
                  <a:pt x="164558" y="0"/>
                </a:moveTo>
                <a:lnTo>
                  <a:pt x="444279" y="0"/>
                </a:lnTo>
                <a:lnTo>
                  <a:pt x="444279" y="491629"/>
                </a:lnTo>
                <a:lnTo>
                  <a:pt x="336781" y="491629"/>
                </a:lnTo>
                <a:lnTo>
                  <a:pt x="336781" y="381866"/>
                </a:lnTo>
                <a:lnTo>
                  <a:pt x="272056" y="381866"/>
                </a:lnTo>
                <a:lnTo>
                  <a:pt x="272056" y="491629"/>
                </a:lnTo>
                <a:lnTo>
                  <a:pt x="164558" y="4916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5682649" y="2834563"/>
            <a:ext cx="826700" cy="826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4281443" y="3728965"/>
            <a:ext cx="3631963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Versatile Applications</a:t>
            </a:r>
            <a:endParaRPr lang="en-US" sz="1100"/>
          </a:p>
        </p:txBody>
      </p:sp>
      <p:sp>
        <p:nvSpPr>
          <p:cNvPr id="25" name="AutoShape 25"/>
          <p:cNvSpPr/>
          <p:nvPr/>
        </p:nvSpPr>
        <p:spPr>
          <a:xfrm>
            <a:off x="4281443" y="4278429"/>
            <a:ext cx="3631963" cy="1184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30000"/>
              </a:lnSpc>
              <a:spcBef>
                <a:spcPct val="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6" name="Freeform 26"/>
          <p:cNvSpPr/>
          <p:nvPr/>
        </p:nvSpPr>
        <p:spPr>
          <a:xfrm>
            <a:off x="5889845" y="3023346"/>
            <a:ext cx="412306" cy="449134"/>
          </a:xfrm>
          <a:custGeom>
            <a:avLst/>
            <a:gdLst/>
            <a:ahLst/>
            <a:cxnLst/>
            <a:rect l="l" t="t" r="r" b="b"/>
            <a:pathLst>
              <a:path w="556973" h="606722">
                <a:moveTo>
                  <a:pt x="480190" y="505602"/>
                </a:moveTo>
                <a:cubicBezTo>
                  <a:pt x="522897" y="505602"/>
                  <a:pt x="556973" y="537147"/>
                  <a:pt x="556973" y="556162"/>
                </a:cubicBezTo>
                <a:lnTo>
                  <a:pt x="556439" y="586996"/>
                </a:lnTo>
                <a:cubicBezTo>
                  <a:pt x="556261" y="597925"/>
                  <a:pt x="547364" y="606722"/>
                  <a:pt x="536420" y="606722"/>
                </a:cubicBezTo>
                <a:lnTo>
                  <a:pt x="425206" y="606722"/>
                </a:lnTo>
                <a:cubicBezTo>
                  <a:pt x="414173" y="606722"/>
                  <a:pt x="405187" y="597748"/>
                  <a:pt x="405187" y="586640"/>
                </a:cubicBezTo>
                <a:lnTo>
                  <a:pt x="405187" y="556162"/>
                </a:lnTo>
                <a:cubicBezTo>
                  <a:pt x="405187" y="537147"/>
                  <a:pt x="437573" y="505602"/>
                  <a:pt x="480190" y="505602"/>
                </a:cubicBezTo>
                <a:close/>
                <a:moveTo>
                  <a:pt x="277711" y="505602"/>
                </a:moveTo>
                <a:cubicBezTo>
                  <a:pt x="320343" y="505602"/>
                  <a:pt x="354520" y="537147"/>
                  <a:pt x="354520" y="556162"/>
                </a:cubicBezTo>
                <a:lnTo>
                  <a:pt x="353986" y="586996"/>
                </a:lnTo>
                <a:cubicBezTo>
                  <a:pt x="353808" y="597925"/>
                  <a:pt x="344908" y="606722"/>
                  <a:pt x="333960" y="606722"/>
                </a:cubicBezTo>
                <a:lnTo>
                  <a:pt x="222619" y="606722"/>
                </a:lnTo>
                <a:cubicBezTo>
                  <a:pt x="211582" y="606722"/>
                  <a:pt x="202593" y="597748"/>
                  <a:pt x="202593" y="586640"/>
                </a:cubicBezTo>
                <a:lnTo>
                  <a:pt x="202593" y="556162"/>
                </a:lnTo>
                <a:cubicBezTo>
                  <a:pt x="202593" y="537147"/>
                  <a:pt x="234990" y="505602"/>
                  <a:pt x="277711" y="505602"/>
                </a:cubicBezTo>
                <a:close/>
                <a:moveTo>
                  <a:pt x="75118" y="505602"/>
                </a:moveTo>
                <a:cubicBezTo>
                  <a:pt x="117839" y="505602"/>
                  <a:pt x="151927" y="537147"/>
                  <a:pt x="151927" y="556162"/>
                </a:cubicBezTo>
                <a:lnTo>
                  <a:pt x="151393" y="586996"/>
                </a:lnTo>
                <a:cubicBezTo>
                  <a:pt x="151215" y="597925"/>
                  <a:pt x="142315" y="606722"/>
                  <a:pt x="131367" y="606722"/>
                </a:cubicBezTo>
                <a:lnTo>
                  <a:pt x="20115" y="606722"/>
                </a:lnTo>
                <a:cubicBezTo>
                  <a:pt x="8989" y="606722"/>
                  <a:pt x="0" y="597748"/>
                  <a:pt x="0" y="586640"/>
                </a:cubicBezTo>
                <a:lnTo>
                  <a:pt x="0" y="556162"/>
                </a:lnTo>
                <a:cubicBezTo>
                  <a:pt x="0" y="537147"/>
                  <a:pt x="32486" y="505602"/>
                  <a:pt x="75118" y="505602"/>
                </a:cubicBezTo>
                <a:close/>
                <a:moveTo>
                  <a:pt x="481080" y="379219"/>
                </a:moveTo>
                <a:cubicBezTo>
                  <a:pt x="509043" y="379219"/>
                  <a:pt x="531711" y="401840"/>
                  <a:pt x="531711" y="429744"/>
                </a:cubicBezTo>
                <a:cubicBezTo>
                  <a:pt x="531711" y="457648"/>
                  <a:pt x="509043" y="480269"/>
                  <a:pt x="481080" y="480269"/>
                </a:cubicBezTo>
                <a:cubicBezTo>
                  <a:pt x="453117" y="480269"/>
                  <a:pt x="430449" y="457648"/>
                  <a:pt x="430449" y="429744"/>
                </a:cubicBezTo>
                <a:cubicBezTo>
                  <a:pt x="430449" y="401840"/>
                  <a:pt x="453117" y="379219"/>
                  <a:pt x="481080" y="379219"/>
                </a:cubicBezTo>
                <a:close/>
                <a:moveTo>
                  <a:pt x="278522" y="379219"/>
                </a:moveTo>
                <a:cubicBezTo>
                  <a:pt x="306465" y="379219"/>
                  <a:pt x="329118" y="401840"/>
                  <a:pt x="329118" y="429744"/>
                </a:cubicBezTo>
                <a:cubicBezTo>
                  <a:pt x="329118" y="457648"/>
                  <a:pt x="306465" y="480269"/>
                  <a:pt x="278522" y="480269"/>
                </a:cubicBezTo>
                <a:cubicBezTo>
                  <a:pt x="250579" y="480269"/>
                  <a:pt x="227926" y="457648"/>
                  <a:pt x="227926" y="429744"/>
                </a:cubicBezTo>
                <a:cubicBezTo>
                  <a:pt x="227926" y="401840"/>
                  <a:pt x="250579" y="379219"/>
                  <a:pt x="278522" y="379219"/>
                </a:cubicBezTo>
                <a:close/>
                <a:moveTo>
                  <a:pt x="76035" y="379219"/>
                </a:moveTo>
                <a:cubicBezTo>
                  <a:pt x="103998" y="379219"/>
                  <a:pt x="126666" y="401840"/>
                  <a:pt x="126666" y="429744"/>
                </a:cubicBezTo>
                <a:cubicBezTo>
                  <a:pt x="126666" y="457648"/>
                  <a:pt x="103998" y="480269"/>
                  <a:pt x="76035" y="480269"/>
                </a:cubicBezTo>
                <a:cubicBezTo>
                  <a:pt x="48072" y="480269"/>
                  <a:pt x="25404" y="457648"/>
                  <a:pt x="25404" y="429744"/>
                </a:cubicBezTo>
                <a:cubicBezTo>
                  <a:pt x="25404" y="401840"/>
                  <a:pt x="48072" y="379219"/>
                  <a:pt x="76035" y="379219"/>
                </a:cubicBezTo>
                <a:close/>
                <a:moveTo>
                  <a:pt x="353886" y="80445"/>
                </a:moveTo>
                <a:lnTo>
                  <a:pt x="360298" y="80445"/>
                </a:lnTo>
                <a:cubicBezTo>
                  <a:pt x="362435" y="80445"/>
                  <a:pt x="364216" y="80712"/>
                  <a:pt x="365552" y="81424"/>
                </a:cubicBezTo>
                <a:cubicBezTo>
                  <a:pt x="366888" y="82136"/>
                  <a:pt x="367956" y="82936"/>
                  <a:pt x="368669" y="84004"/>
                </a:cubicBezTo>
                <a:cubicBezTo>
                  <a:pt x="369381" y="84982"/>
                  <a:pt x="369916" y="86139"/>
                  <a:pt x="370183" y="87206"/>
                </a:cubicBezTo>
                <a:cubicBezTo>
                  <a:pt x="370361" y="88363"/>
                  <a:pt x="370539" y="89341"/>
                  <a:pt x="370539" y="90142"/>
                </a:cubicBezTo>
                <a:cubicBezTo>
                  <a:pt x="370539" y="92277"/>
                  <a:pt x="370272" y="94145"/>
                  <a:pt x="369738" y="95569"/>
                </a:cubicBezTo>
                <a:cubicBezTo>
                  <a:pt x="369203" y="96992"/>
                  <a:pt x="368491" y="98149"/>
                  <a:pt x="367600" y="98949"/>
                </a:cubicBezTo>
                <a:cubicBezTo>
                  <a:pt x="366799" y="99750"/>
                  <a:pt x="365819" y="100373"/>
                  <a:pt x="364840" y="100728"/>
                </a:cubicBezTo>
                <a:cubicBezTo>
                  <a:pt x="363860" y="101084"/>
                  <a:pt x="362791" y="101262"/>
                  <a:pt x="361723" y="101262"/>
                </a:cubicBezTo>
                <a:lnTo>
                  <a:pt x="353886" y="101262"/>
                </a:lnTo>
                <a:close/>
                <a:moveTo>
                  <a:pt x="288104" y="75802"/>
                </a:moveTo>
                <a:lnTo>
                  <a:pt x="288104" y="81667"/>
                </a:lnTo>
                <a:lnTo>
                  <a:pt x="303770" y="81667"/>
                </a:lnTo>
                <a:lnTo>
                  <a:pt x="303770" y="128321"/>
                </a:lnTo>
                <a:lnTo>
                  <a:pt x="312404" y="128321"/>
                </a:lnTo>
                <a:lnTo>
                  <a:pt x="312404" y="81667"/>
                </a:lnTo>
                <a:lnTo>
                  <a:pt x="328159" y="81667"/>
                </a:lnTo>
                <a:lnTo>
                  <a:pt x="328159" y="75802"/>
                </a:lnTo>
                <a:close/>
                <a:moveTo>
                  <a:pt x="233896" y="75802"/>
                </a:moveTo>
                <a:lnTo>
                  <a:pt x="233896" y="81667"/>
                </a:lnTo>
                <a:lnTo>
                  <a:pt x="249562" y="81667"/>
                </a:lnTo>
                <a:lnTo>
                  <a:pt x="249562" y="128321"/>
                </a:lnTo>
                <a:lnTo>
                  <a:pt x="258196" y="128321"/>
                </a:lnTo>
                <a:lnTo>
                  <a:pt x="258196" y="81667"/>
                </a:lnTo>
                <a:lnTo>
                  <a:pt x="273951" y="81667"/>
                </a:lnTo>
                <a:lnTo>
                  <a:pt x="273951" y="75802"/>
                </a:lnTo>
                <a:close/>
                <a:moveTo>
                  <a:pt x="183516" y="75802"/>
                </a:moveTo>
                <a:lnTo>
                  <a:pt x="183516" y="128321"/>
                </a:lnTo>
                <a:lnTo>
                  <a:pt x="192239" y="128321"/>
                </a:lnTo>
                <a:lnTo>
                  <a:pt x="192239" y="104683"/>
                </a:lnTo>
                <a:lnTo>
                  <a:pt x="215026" y="104683"/>
                </a:lnTo>
                <a:lnTo>
                  <a:pt x="215026" y="128321"/>
                </a:lnTo>
                <a:lnTo>
                  <a:pt x="223571" y="128321"/>
                </a:lnTo>
                <a:lnTo>
                  <a:pt x="223571" y="75802"/>
                </a:lnTo>
                <a:lnTo>
                  <a:pt x="215026" y="75802"/>
                </a:lnTo>
                <a:lnTo>
                  <a:pt x="215026" y="98818"/>
                </a:lnTo>
                <a:lnTo>
                  <a:pt x="192239" y="98818"/>
                </a:lnTo>
                <a:lnTo>
                  <a:pt x="192239" y="75802"/>
                </a:lnTo>
                <a:close/>
                <a:moveTo>
                  <a:pt x="345338" y="73935"/>
                </a:moveTo>
                <a:lnTo>
                  <a:pt x="345338" y="126366"/>
                </a:lnTo>
                <a:lnTo>
                  <a:pt x="353883" y="126366"/>
                </a:lnTo>
                <a:lnTo>
                  <a:pt x="353883" y="107438"/>
                </a:lnTo>
                <a:lnTo>
                  <a:pt x="360203" y="107438"/>
                </a:lnTo>
                <a:cubicBezTo>
                  <a:pt x="362962" y="107438"/>
                  <a:pt x="365544" y="107083"/>
                  <a:pt x="367769" y="106283"/>
                </a:cubicBezTo>
                <a:cubicBezTo>
                  <a:pt x="370083" y="105394"/>
                  <a:pt x="372041" y="104328"/>
                  <a:pt x="373644" y="102817"/>
                </a:cubicBezTo>
                <a:cubicBezTo>
                  <a:pt x="375246" y="101306"/>
                  <a:pt x="376492" y="99529"/>
                  <a:pt x="377382" y="97396"/>
                </a:cubicBezTo>
                <a:cubicBezTo>
                  <a:pt x="378361" y="95264"/>
                  <a:pt x="378717" y="92775"/>
                  <a:pt x="378717" y="90109"/>
                </a:cubicBezTo>
                <a:cubicBezTo>
                  <a:pt x="378717" y="87621"/>
                  <a:pt x="378183" y="85400"/>
                  <a:pt x="377115" y="83356"/>
                </a:cubicBezTo>
                <a:cubicBezTo>
                  <a:pt x="376136" y="81312"/>
                  <a:pt x="374712" y="79623"/>
                  <a:pt x="372932" y="78201"/>
                </a:cubicBezTo>
                <a:cubicBezTo>
                  <a:pt x="371240" y="76779"/>
                  <a:pt x="369282" y="75713"/>
                  <a:pt x="367057" y="75002"/>
                </a:cubicBezTo>
                <a:cubicBezTo>
                  <a:pt x="364921" y="74291"/>
                  <a:pt x="362695" y="73935"/>
                  <a:pt x="360381" y="73935"/>
                </a:cubicBezTo>
                <a:close/>
                <a:moveTo>
                  <a:pt x="177285" y="0"/>
                </a:moveTo>
                <a:lnTo>
                  <a:pt x="379785" y="0"/>
                </a:lnTo>
                <a:cubicBezTo>
                  <a:pt x="435684" y="0"/>
                  <a:pt x="481080" y="45321"/>
                  <a:pt x="481080" y="101129"/>
                </a:cubicBezTo>
                <a:cubicBezTo>
                  <a:pt x="481080" y="156847"/>
                  <a:pt x="435684" y="202257"/>
                  <a:pt x="379785" y="202257"/>
                </a:cubicBezTo>
                <a:lnTo>
                  <a:pt x="303859" y="202257"/>
                </a:lnTo>
                <a:lnTo>
                  <a:pt x="303859" y="227495"/>
                </a:lnTo>
                <a:lnTo>
                  <a:pt x="481080" y="227495"/>
                </a:lnTo>
                <a:cubicBezTo>
                  <a:pt x="495055" y="227495"/>
                  <a:pt x="506448" y="238781"/>
                  <a:pt x="506448" y="252732"/>
                </a:cubicBezTo>
                <a:lnTo>
                  <a:pt x="506448" y="303297"/>
                </a:lnTo>
                <a:cubicBezTo>
                  <a:pt x="506448" y="317249"/>
                  <a:pt x="495055" y="328623"/>
                  <a:pt x="481080" y="328623"/>
                </a:cubicBezTo>
                <a:cubicBezTo>
                  <a:pt x="467105" y="328623"/>
                  <a:pt x="455801" y="317249"/>
                  <a:pt x="455801" y="303297"/>
                </a:cubicBezTo>
                <a:lnTo>
                  <a:pt x="455801" y="278059"/>
                </a:lnTo>
                <a:lnTo>
                  <a:pt x="303859" y="278059"/>
                </a:lnTo>
                <a:lnTo>
                  <a:pt x="303859" y="303297"/>
                </a:lnTo>
                <a:cubicBezTo>
                  <a:pt x="303859" y="317249"/>
                  <a:pt x="292555" y="328623"/>
                  <a:pt x="278580" y="328623"/>
                </a:cubicBezTo>
                <a:cubicBezTo>
                  <a:pt x="264516" y="328623"/>
                  <a:pt x="253212" y="317249"/>
                  <a:pt x="253212" y="303297"/>
                </a:cubicBezTo>
                <a:lnTo>
                  <a:pt x="253212" y="278059"/>
                </a:lnTo>
                <a:lnTo>
                  <a:pt x="102160" y="278059"/>
                </a:lnTo>
                <a:lnTo>
                  <a:pt x="102160" y="303297"/>
                </a:lnTo>
                <a:cubicBezTo>
                  <a:pt x="102160" y="317249"/>
                  <a:pt x="90856" y="328623"/>
                  <a:pt x="76881" y="328623"/>
                </a:cubicBezTo>
                <a:cubicBezTo>
                  <a:pt x="62817" y="328623"/>
                  <a:pt x="51513" y="317249"/>
                  <a:pt x="51513" y="303297"/>
                </a:cubicBezTo>
                <a:lnTo>
                  <a:pt x="51513" y="252732"/>
                </a:lnTo>
                <a:cubicBezTo>
                  <a:pt x="51513" y="238781"/>
                  <a:pt x="62817" y="227495"/>
                  <a:pt x="76881" y="227495"/>
                </a:cubicBezTo>
                <a:lnTo>
                  <a:pt x="253212" y="227495"/>
                </a:lnTo>
                <a:lnTo>
                  <a:pt x="253212" y="202257"/>
                </a:lnTo>
                <a:lnTo>
                  <a:pt x="177285" y="202257"/>
                </a:lnTo>
                <a:cubicBezTo>
                  <a:pt x="121387" y="202257"/>
                  <a:pt x="75991" y="156847"/>
                  <a:pt x="75991" y="101129"/>
                </a:cubicBezTo>
                <a:cubicBezTo>
                  <a:pt x="75991" y="45321"/>
                  <a:pt x="121387" y="0"/>
                  <a:pt x="1772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9655056" y="2834563"/>
            <a:ext cx="826700" cy="826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8229600" y="3728965"/>
            <a:ext cx="3629114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Community and Resources</a:t>
            </a:r>
            <a:endParaRPr lang="en-US" sz="1100"/>
          </a:p>
        </p:txBody>
      </p:sp>
      <p:sp>
        <p:nvSpPr>
          <p:cNvPr id="29" name="AutoShape 29"/>
          <p:cNvSpPr/>
          <p:nvPr/>
        </p:nvSpPr>
        <p:spPr>
          <a:xfrm>
            <a:off x="8226753" y="4278429"/>
            <a:ext cx="3629114" cy="1184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30000"/>
              </a:lnSpc>
              <a:spcBef>
                <a:spcPct val="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0" name="Freeform 30"/>
          <p:cNvSpPr/>
          <p:nvPr/>
        </p:nvSpPr>
        <p:spPr>
          <a:xfrm>
            <a:off x="9865107" y="3023346"/>
            <a:ext cx="406594" cy="449134"/>
          </a:xfrm>
          <a:custGeom>
            <a:avLst/>
            <a:gdLst/>
            <a:ahLst/>
            <a:cxnLst/>
            <a:rect l="l" t="t" r="r" b="b"/>
            <a:pathLst>
              <a:path w="551045" h="608697">
                <a:moveTo>
                  <a:pt x="485820" y="430096"/>
                </a:moveTo>
                <a:cubicBezTo>
                  <a:pt x="520910" y="430096"/>
                  <a:pt x="549489" y="457699"/>
                  <a:pt x="550987" y="492317"/>
                </a:cubicBezTo>
                <a:cubicBezTo>
                  <a:pt x="550987" y="492375"/>
                  <a:pt x="551045" y="492432"/>
                  <a:pt x="551045" y="492490"/>
                </a:cubicBezTo>
                <a:cubicBezTo>
                  <a:pt x="551045" y="492950"/>
                  <a:pt x="551045" y="493353"/>
                  <a:pt x="550987" y="493813"/>
                </a:cubicBezTo>
                <a:cubicBezTo>
                  <a:pt x="551045" y="494273"/>
                  <a:pt x="551045" y="494733"/>
                  <a:pt x="551045" y="495193"/>
                </a:cubicBezTo>
                <a:cubicBezTo>
                  <a:pt x="551045" y="531134"/>
                  <a:pt x="521832" y="560289"/>
                  <a:pt x="485820" y="560289"/>
                </a:cubicBezTo>
                <a:cubicBezTo>
                  <a:pt x="454129" y="560289"/>
                  <a:pt x="427739" y="537747"/>
                  <a:pt x="421862" y="507902"/>
                </a:cubicBezTo>
                <a:cubicBezTo>
                  <a:pt x="420710" y="503474"/>
                  <a:pt x="420076" y="499046"/>
                  <a:pt x="420134" y="494560"/>
                </a:cubicBezTo>
                <a:cubicBezTo>
                  <a:pt x="420134" y="489385"/>
                  <a:pt x="421056" y="484152"/>
                  <a:pt x="422611" y="479034"/>
                </a:cubicBezTo>
                <a:cubicBezTo>
                  <a:pt x="429814" y="450913"/>
                  <a:pt x="455397" y="430096"/>
                  <a:pt x="485820" y="430096"/>
                </a:cubicBezTo>
                <a:close/>
                <a:moveTo>
                  <a:pt x="485137" y="236253"/>
                </a:moveTo>
                <a:cubicBezTo>
                  <a:pt x="521537" y="236253"/>
                  <a:pt x="551045" y="265714"/>
                  <a:pt x="551045" y="302055"/>
                </a:cubicBezTo>
                <a:cubicBezTo>
                  <a:pt x="551045" y="338396"/>
                  <a:pt x="521537" y="367857"/>
                  <a:pt x="485137" y="367857"/>
                </a:cubicBezTo>
                <a:cubicBezTo>
                  <a:pt x="448737" y="367857"/>
                  <a:pt x="419229" y="338396"/>
                  <a:pt x="419229" y="302055"/>
                </a:cubicBezTo>
                <a:cubicBezTo>
                  <a:pt x="419229" y="265714"/>
                  <a:pt x="448737" y="236253"/>
                  <a:pt x="485137" y="236253"/>
                </a:cubicBezTo>
                <a:close/>
                <a:moveTo>
                  <a:pt x="45513" y="160819"/>
                </a:moveTo>
                <a:lnTo>
                  <a:pt x="62048" y="160819"/>
                </a:lnTo>
                <a:lnTo>
                  <a:pt x="78583" y="243365"/>
                </a:lnTo>
                <a:lnTo>
                  <a:pt x="98228" y="243365"/>
                </a:lnTo>
                <a:lnTo>
                  <a:pt x="103356" y="187625"/>
                </a:lnTo>
                <a:cubicBezTo>
                  <a:pt x="103183" y="186647"/>
                  <a:pt x="102952" y="185612"/>
                  <a:pt x="102722" y="184634"/>
                </a:cubicBezTo>
                <a:cubicBezTo>
                  <a:pt x="100936" y="177386"/>
                  <a:pt x="97767" y="170483"/>
                  <a:pt x="94368" y="163293"/>
                </a:cubicBezTo>
                <a:cubicBezTo>
                  <a:pt x="94368" y="163293"/>
                  <a:pt x="93677" y="161855"/>
                  <a:pt x="93331" y="161107"/>
                </a:cubicBezTo>
                <a:lnTo>
                  <a:pt x="93389" y="161107"/>
                </a:lnTo>
                <a:cubicBezTo>
                  <a:pt x="93331" y="160992"/>
                  <a:pt x="93274" y="160877"/>
                  <a:pt x="93274" y="160819"/>
                </a:cubicBezTo>
                <a:lnTo>
                  <a:pt x="137347" y="160819"/>
                </a:lnTo>
                <a:cubicBezTo>
                  <a:pt x="137289" y="160877"/>
                  <a:pt x="137232" y="160992"/>
                  <a:pt x="137232" y="161107"/>
                </a:cubicBezTo>
                <a:lnTo>
                  <a:pt x="137404" y="161107"/>
                </a:lnTo>
                <a:cubicBezTo>
                  <a:pt x="137059" y="161855"/>
                  <a:pt x="136367" y="163293"/>
                  <a:pt x="136367" y="163293"/>
                </a:cubicBezTo>
                <a:cubicBezTo>
                  <a:pt x="132507" y="171576"/>
                  <a:pt x="128820" y="179514"/>
                  <a:pt x="127322" y="187913"/>
                </a:cubicBezTo>
                <a:lnTo>
                  <a:pt x="132450" y="243365"/>
                </a:lnTo>
                <a:lnTo>
                  <a:pt x="152038" y="243365"/>
                </a:lnTo>
                <a:lnTo>
                  <a:pt x="168630" y="160819"/>
                </a:lnTo>
                <a:lnTo>
                  <a:pt x="185165" y="160819"/>
                </a:lnTo>
                <a:cubicBezTo>
                  <a:pt x="210283" y="160819"/>
                  <a:pt x="230678" y="181125"/>
                  <a:pt x="230678" y="206263"/>
                </a:cubicBezTo>
                <a:lnTo>
                  <a:pt x="230678" y="338682"/>
                </a:lnTo>
                <a:cubicBezTo>
                  <a:pt x="230678" y="363820"/>
                  <a:pt x="210283" y="384125"/>
                  <a:pt x="185165" y="384125"/>
                </a:cubicBezTo>
                <a:lnTo>
                  <a:pt x="179346" y="384125"/>
                </a:lnTo>
                <a:lnTo>
                  <a:pt x="179346" y="576599"/>
                </a:lnTo>
                <a:cubicBezTo>
                  <a:pt x="179346" y="594316"/>
                  <a:pt x="165000" y="608697"/>
                  <a:pt x="147256" y="608697"/>
                </a:cubicBezTo>
                <a:cubicBezTo>
                  <a:pt x="130721" y="608697"/>
                  <a:pt x="117125" y="596215"/>
                  <a:pt x="115339" y="580223"/>
                </a:cubicBezTo>
                <a:cubicBezTo>
                  <a:pt x="113553" y="596215"/>
                  <a:pt x="99957" y="608697"/>
                  <a:pt x="83422" y="608697"/>
                </a:cubicBezTo>
                <a:cubicBezTo>
                  <a:pt x="65678" y="608697"/>
                  <a:pt x="51332" y="594316"/>
                  <a:pt x="51332" y="576599"/>
                </a:cubicBezTo>
                <a:lnTo>
                  <a:pt x="51332" y="384125"/>
                </a:lnTo>
                <a:lnTo>
                  <a:pt x="45513" y="384125"/>
                </a:lnTo>
                <a:cubicBezTo>
                  <a:pt x="20395" y="384125"/>
                  <a:pt x="0" y="363820"/>
                  <a:pt x="0" y="338682"/>
                </a:cubicBezTo>
                <a:lnTo>
                  <a:pt x="0" y="206263"/>
                </a:lnTo>
                <a:cubicBezTo>
                  <a:pt x="0" y="181125"/>
                  <a:pt x="20395" y="160819"/>
                  <a:pt x="45513" y="160819"/>
                </a:cubicBezTo>
                <a:close/>
                <a:moveTo>
                  <a:pt x="400710" y="89618"/>
                </a:moveTo>
                <a:lnTo>
                  <a:pt x="400710" y="134086"/>
                </a:lnTo>
                <a:cubicBezTo>
                  <a:pt x="375702" y="134086"/>
                  <a:pt x="355362" y="154393"/>
                  <a:pt x="355362" y="179359"/>
                </a:cubicBezTo>
                <a:lnTo>
                  <a:pt x="355362" y="279857"/>
                </a:lnTo>
                <a:lnTo>
                  <a:pt x="401517" y="279857"/>
                </a:lnTo>
                <a:lnTo>
                  <a:pt x="401517" y="324325"/>
                </a:lnTo>
                <a:lnTo>
                  <a:pt x="355362" y="324325"/>
                </a:lnTo>
                <a:lnTo>
                  <a:pt x="355362" y="424823"/>
                </a:lnTo>
                <a:cubicBezTo>
                  <a:pt x="355362" y="449731"/>
                  <a:pt x="375702" y="470038"/>
                  <a:pt x="400710" y="470038"/>
                </a:cubicBezTo>
                <a:lnTo>
                  <a:pt x="400710" y="514563"/>
                </a:lnTo>
                <a:cubicBezTo>
                  <a:pt x="351155" y="514563"/>
                  <a:pt x="310820" y="474295"/>
                  <a:pt x="310820" y="424823"/>
                </a:cubicBezTo>
                <a:lnTo>
                  <a:pt x="310820" y="324325"/>
                </a:lnTo>
                <a:lnTo>
                  <a:pt x="270830" y="324325"/>
                </a:lnTo>
                <a:lnTo>
                  <a:pt x="270830" y="279857"/>
                </a:lnTo>
                <a:lnTo>
                  <a:pt x="310820" y="279857"/>
                </a:lnTo>
                <a:lnTo>
                  <a:pt x="310820" y="179359"/>
                </a:lnTo>
                <a:cubicBezTo>
                  <a:pt x="310820" y="129886"/>
                  <a:pt x="351155" y="89618"/>
                  <a:pt x="400710" y="89618"/>
                </a:cubicBezTo>
                <a:close/>
                <a:moveTo>
                  <a:pt x="487441" y="44033"/>
                </a:moveTo>
                <a:cubicBezTo>
                  <a:pt x="487557" y="44090"/>
                  <a:pt x="487614" y="44090"/>
                  <a:pt x="487729" y="44148"/>
                </a:cubicBezTo>
                <a:cubicBezTo>
                  <a:pt x="521828" y="45471"/>
                  <a:pt x="549246" y="73030"/>
                  <a:pt x="550282" y="107206"/>
                </a:cubicBezTo>
                <a:cubicBezTo>
                  <a:pt x="550282" y="107436"/>
                  <a:pt x="550282" y="107667"/>
                  <a:pt x="550340" y="107897"/>
                </a:cubicBezTo>
                <a:cubicBezTo>
                  <a:pt x="550340" y="108184"/>
                  <a:pt x="550340" y="108472"/>
                  <a:pt x="550340" y="108760"/>
                </a:cubicBezTo>
                <a:cubicBezTo>
                  <a:pt x="550340" y="108875"/>
                  <a:pt x="550340" y="109047"/>
                  <a:pt x="550340" y="109220"/>
                </a:cubicBezTo>
                <a:cubicBezTo>
                  <a:pt x="550340" y="109393"/>
                  <a:pt x="550340" y="109508"/>
                  <a:pt x="550340" y="109680"/>
                </a:cubicBezTo>
                <a:cubicBezTo>
                  <a:pt x="550340" y="110371"/>
                  <a:pt x="550282" y="111119"/>
                  <a:pt x="550282" y="111867"/>
                </a:cubicBezTo>
                <a:cubicBezTo>
                  <a:pt x="550225" y="112384"/>
                  <a:pt x="550225" y="112902"/>
                  <a:pt x="550167" y="113420"/>
                </a:cubicBezTo>
                <a:cubicBezTo>
                  <a:pt x="550167" y="113593"/>
                  <a:pt x="550167" y="113765"/>
                  <a:pt x="550167" y="113938"/>
                </a:cubicBezTo>
                <a:cubicBezTo>
                  <a:pt x="547748" y="147653"/>
                  <a:pt x="519582" y="174349"/>
                  <a:pt x="485137" y="174349"/>
                </a:cubicBezTo>
                <a:cubicBezTo>
                  <a:pt x="484792" y="174349"/>
                  <a:pt x="484446" y="174292"/>
                  <a:pt x="484158" y="174292"/>
                </a:cubicBezTo>
                <a:cubicBezTo>
                  <a:pt x="478629" y="174579"/>
                  <a:pt x="473099" y="173716"/>
                  <a:pt x="467685" y="171933"/>
                </a:cubicBezTo>
                <a:cubicBezTo>
                  <a:pt x="440556" y="164396"/>
                  <a:pt x="420511" y="139828"/>
                  <a:pt x="419993" y="110428"/>
                </a:cubicBezTo>
                <a:cubicBezTo>
                  <a:pt x="419993" y="110313"/>
                  <a:pt x="419935" y="110198"/>
                  <a:pt x="419935" y="110083"/>
                </a:cubicBezTo>
                <a:cubicBezTo>
                  <a:pt x="419935" y="109910"/>
                  <a:pt x="419935" y="109795"/>
                  <a:pt x="419993" y="109680"/>
                </a:cubicBezTo>
                <a:cubicBezTo>
                  <a:pt x="419993" y="109508"/>
                  <a:pt x="419935" y="109335"/>
                  <a:pt x="419935" y="109220"/>
                </a:cubicBezTo>
                <a:cubicBezTo>
                  <a:pt x="419935" y="108990"/>
                  <a:pt x="419935" y="108760"/>
                  <a:pt x="419993" y="108530"/>
                </a:cubicBezTo>
                <a:cubicBezTo>
                  <a:pt x="419993" y="107839"/>
                  <a:pt x="419993" y="107206"/>
                  <a:pt x="419993" y="106516"/>
                </a:cubicBezTo>
                <a:cubicBezTo>
                  <a:pt x="421433" y="71822"/>
                  <a:pt x="450059" y="44090"/>
                  <a:pt x="485137" y="44090"/>
                </a:cubicBezTo>
                <a:cubicBezTo>
                  <a:pt x="485425" y="44090"/>
                  <a:pt x="485713" y="44090"/>
                  <a:pt x="486001" y="44090"/>
                </a:cubicBezTo>
                <a:cubicBezTo>
                  <a:pt x="486462" y="44090"/>
                  <a:pt x="486981" y="44033"/>
                  <a:pt x="487441" y="44033"/>
                </a:cubicBezTo>
                <a:close/>
                <a:moveTo>
                  <a:pt x="114993" y="748"/>
                </a:moveTo>
                <a:lnTo>
                  <a:pt x="115281" y="748"/>
                </a:lnTo>
                <a:lnTo>
                  <a:pt x="115569" y="748"/>
                </a:lnTo>
                <a:cubicBezTo>
                  <a:pt x="145700" y="748"/>
                  <a:pt x="171913" y="21060"/>
                  <a:pt x="179403" y="50176"/>
                </a:cubicBezTo>
                <a:cubicBezTo>
                  <a:pt x="180843" y="55585"/>
                  <a:pt x="181534" y="61224"/>
                  <a:pt x="181534" y="66863"/>
                </a:cubicBezTo>
                <a:cubicBezTo>
                  <a:pt x="181534" y="103115"/>
                  <a:pt x="151980" y="132634"/>
                  <a:pt x="115685" y="132634"/>
                </a:cubicBezTo>
                <a:lnTo>
                  <a:pt x="115397" y="132634"/>
                </a:lnTo>
                <a:lnTo>
                  <a:pt x="115109" y="132634"/>
                </a:lnTo>
                <a:cubicBezTo>
                  <a:pt x="84978" y="132634"/>
                  <a:pt x="58765" y="112321"/>
                  <a:pt x="51275" y="83262"/>
                </a:cubicBezTo>
                <a:cubicBezTo>
                  <a:pt x="49835" y="77854"/>
                  <a:pt x="49144" y="72214"/>
                  <a:pt x="49144" y="66575"/>
                </a:cubicBezTo>
                <a:cubicBezTo>
                  <a:pt x="49144" y="30267"/>
                  <a:pt x="78698" y="748"/>
                  <a:pt x="114993" y="748"/>
                </a:cubicBezTo>
                <a:close/>
                <a:moveTo>
                  <a:pt x="114958" y="423"/>
                </a:moveTo>
                <a:cubicBezTo>
                  <a:pt x="78366" y="423"/>
                  <a:pt x="48690" y="30047"/>
                  <a:pt x="48690" y="66575"/>
                </a:cubicBezTo>
                <a:cubicBezTo>
                  <a:pt x="48690" y="72385"/>
                  <a:pt x="49439" y="78022"/>
                  <a:pt x="50822" y="83372"/>
                </a:cubicBezTo>
                <a:cubicBezTo>
                  <a:pt x="58198" y="111904"/>
                  <a:pt x="84129" y="133015"/>
                  <a:pt x="115073" y="133015"/>
                </a:cubicBezTo>
                <a:cubicBezTo>
                  <a:pt x="115131" y="133015"/>
                  <a:pt x="115246" y="133015"/>
                  <a:pt x="115361" y="133015"/>
                </a:cubicBezTo>
                <a:cubicBezTo>
                  <a:pt x="115419" y="133015"/>
                  <a:pt x="115534" y="133015"/>
                  <a:pt x="115649" y="133015"/>
                </a:cubicBezTo>
                <a:cubicBezTo>
                  <a:pt x="152241" y="133015"/>
                  <a:pt x="181917" y="103391"/>
                  <a:pt x="181917" y="66863"/>
                </a:cubicBezTo>
                <a:cubicBezTo>
                  <a:pt x="181917" y="61053"/>
                  <a:pt x="181168" y="55415"/>
                  <a:pt x="179785" y="50066"/>
                </a:cubicBezTo>
                <a:cubicBezTo>
                  <a:pt x="172409" y="21534"/>
                  <a:pt x="146478" y="423"/>
                  <a:pt x="115534" y="423"/>
                </a:cubicBezTo>
                <a:cubicBezTo>
                  <a:pt x="115476" y="423"/>
                  <a:pt x="115361" y="423"/>
                  <a:pt x="115246" y="423"/>
                </a:cubicBezTo>
                <a:cubicBezTo>
                  <a:pt x="115188" y="423"/>
                  <a:pt x="115073" y="423"/>
                  <a:pt x="114958" y="423"/>
                </a:cubicBezTo>
                <a:close/>
                <a:moveTo>
                  <a:pt x="114993" y="0"/>
                </a:moveTo>
                <a:lnTo>
                  <a:pt x="115281" y="0"/>
                </a:lnTo>
                <a:lnTo>
                  <a:pt x="115569" y="0"/>
                </a:lnTo>
                <a:cubicBezTo>
                  <a:pt x="146046" y="0"/>
                  <a:pt x="172605" y="20542"/>
                  <a:pt x="180152" y="49946"/>
                </a:cubicBezTo>
                <a:cubicBezTo>
                  <a:pt x="181592" y="55470"/>
                  <a:pt x="182341" y="61109"/>
                  <a:pt x="182341" y="66863"/>
                </a:cubicBezTo>
                <a:cubicBezTo>
                  <a:pt x="182341" y="103575"/>
                  <a:pt x="152441" y="133439"/>
                  <a:pt x="115685" y="133439"/>
                </a:cubicBezTo>
                <a:lnTo>
                  <a:pt x="115397" y="133439"/>
                </a:lnTo>
                <a:lnTo>
                  <a:pt x="115109" y="133439"/>
                </a:lnTo>
                <a:cubicBezTo>
                  <a:pt x="84632" y="133439"/>
                  <a:pt x="58073" y="112897"/>
                  <a:pt x="50526" y="83493"/>
                </a:cubicBezTo>
                <a:cubicBezTo>
                  <a:pt x="49086" y="77969"/>
                  <a:pt x="48337" y="72272"/>
                  <a:pt x="48337" y="66575"/>
                </a:cubicBezTo>
                <a:cubicBezTo>
                  <a:pt x="48337" y="29864"/>
                  <a:pt x="78237" y="0"/>
                  <a:pt x="1149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+mn-ea"/>
                <a:ea typeface="+mn-ea"/>
              </a:rPr>
              <a:t>Beginner-Friendly Syntax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8987" y="2720696"/>
            <a:ext cx="1021080" cy="1021080"/>
          </a:xfrm>
          <a:prstGeom prst="ellipse">
            <a:avLst/>
          </a:prstGeom>
          <a:solidFill>
            <a:schemeClr val="bg1"/>
          </a:solidFill>
          <a:ln w="44450" cap="sq">
            <a:solidFill>
              <a:schemeClr val="accent1"/>
            </a:solidFill>
            <a:miter lim="800000"/>
          </a:ln>
          <a:effectLst>
            <a:outerShdw blurRad="190500" dist="63500" dir="2700000" sx="102000" sy="102000" algn="tl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4" name="Freeform 4"/>
          <p:cNvSpPr/>
          <p:nvPr/>
        </p:nvSpPr>
        <p:spPr>
          <a:xfrm>
            <a:off x="1265011" y="3026720"/>
            <a:ext cx="409032" cy="409032"/>
          </a:xfrm>
          <a:custGeom>
            <a:avLst/>
            <a:gdLst/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miter lim="800000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231788" y="2720696"/>
            <a:ext cx="4800011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defRPr/>
            </a:pPr>
            <a:r>
              <a:rPr lang="en-US" sz="2000" b="1" i="0" u="none" baseline="0">
                <a:ln w="12700"/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2231788" y="3245942"/>
            <a:ext cx="4800011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ln w="12700"/>
                <a:solidFill>
                  <a:srgbClr val="000000"/>
                </a:solidFill>
                <a:latin typeface="微软雅黑"/>
                <a:ea typeface="微软雅黑"/>
              </a:rPr>
              <a:t>Beginner-Friendly Syntax. Python's clear and concise syntax resembles plain English, making it easy for beginners to learn and use. Features like indentation for code blocks enhance readability.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636464" y="1837172"/>
            <a:ext cx="3596549" cy="3590057"/>
          </a:xfrm>
          <a:prstGeom prst="rect">
            <a:avLst/>
          </a:prstGeom>
          <a:blipFill>
            <a:blip r:embed="rId2"/>
            <a:tile tx="0" ty="0" sx="100000" sy="100000" algn="tl"/>
          </a:blipFill>
          <a:ln cap="flat">
            <a:noFill/>
            <a:miter lim="800000"/>
          </a:ln>
          <a:effectLst/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66E9"/>
      </a:accent1>
      <a:accent2>
        <a:srgbClr val="7E8AF1"/>
      </a:accent2>
      <a:accent3>
        <a:srgbClr val="76767B"/>
      </a:accent3>
      <a:accent4>
        <a:srgbClr val="898A8D"/>
      </a:accent4>
      <a:accent5>
        <a:srgbClr val="656468"/>
      </a:accent5>
      <a:accent6>
        <a:srgbClr val="57595B"/>
      </a:accent6>
      <a:hlink>
        <a:srgbClr val="4276A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4137</Words>
  <Application>Microsoft Office PowerPoint</Application>
  <PresentationFormat>Widescreen</PresentationFormat>
  <Paragraphs>187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微软雅黑</vt:lpstr>
      <vt:lpstr>Arial</vt:lpstr>
      <vt:lpstr>Consolas</vt:lpstr>
      <vt:lpstr>Office Theme</vt:lpstr>
      <vt:lpstr>Python Fundamentals: Your Gateway to Coding</vt:lpstr>
      <vt:lpstr>PowerPoint Presentation</vt:lpstr>
      <vt:lpstr>Introduction to Python</vt:lpstr>
      <vt:lpstr>What is Python?</vt:lpstr>
      <vt:lpstr>High-Level Language Features</vt:lpstr>
      <vt:lpstr>Interpreted Execution Benefits</vt:lpstr>
      <vt:lpstr>Dynamic Typing Advantages</vt:lpstr>
      <vt:lpstr>Why Learn Python?</vt:lpstr>
      <vt:lpstr>Beginner-Friendly Syntax</vt:lpstr>
      <vt:lpstr>Versatile Applications</vt:lpstr>
      <vt:lpstr>Community and Resources</vt:lpstr>
      <vt:lpstr>Basic Syntax and Variables</vt:lpstr>
      <vt:lpstr>Comments</vt:lpstr>
      <vt:lpstr>Variables</vt:lpstr>
      <vt:lpstr>Dynamic and Strong Typing</vt:lpstr>
      <vt:lpstr>Data Types</vt:lpstr>
      <vt:lpstr>Numeric Types: Integers and Floats</vt:lpstr>
      <vt:lpstr>Boolean (bool)</vt:lpstr>
      <vt:lpstr>String (str)</vt:lpstr>
      <vt:lpstr>Input and Output</vt:lpstr>
      <vt:lpstr>Getting Input from the User</vt:lpstr>
      <vt:lpstr>Outputting Data</vt:lpstr>
      <vt:lpstr>String Formatting</vt:lpstr>
      <vt:lpstr>F-strings</vt:lpstr>
      <vt:lpstr>The `.format()` Method</vt:lpstr>
      <vt:lpstr>Control Flow: Conditional Statements</vt:lpstr>
      <vt:lpstr>`if` Statement</vt:lpstr>
      <vt:lpstr>`if` Statement</vt:lpstr>
      <vt:lpstr>PowerPoint Presentation</vt:lpstr>
      <vt:lpstr>PowerPoint Presentation</vt:lpstr>
      <vt:lpstr>`if`-`elif`-`else` Statement</vt:lpstr>
      <vt:lpstr>`if`-`elif`-`else` Statement</vt:lpstr>
      <vt:lpstr>Control Flow: Loops</vt:lpstr>
      <vt:lpstr>`while` Loop</vt:lpstr>
      <vt:lpstr>`while` Loop</vt:lpstr>
      <vt:lpstr>`break` Statement</vt:lpstr>
      <vt:lpstr>`continue`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SHANTANU KADAM</cp:lastModifiedBy>
  <cp:revision>2</cp:revision>
  <dcterms:created xsi:type="dcterms:W3CDTF">2025-06-10T12:19:13Z</dcterms:created>
  <dcterms:modified xsi:type="dcterms:W3CDTF">2025-06-10T15:31:39Z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</Properties>
</file>