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6" r:id="rId4"/>
    <p:sldId id="260" r:id="rId5"/>
    <p:sldId id="269" r:id="rId6"/>
    <p:sldId id="270" r:id="rId7"/>
    <p:sldId id="264" r:id="rId8"/>
    <p:sldId id="272" r:id="rId9"/>
    <p:sldId id="273" r:id="rId10"/>
    <p:sldId id="265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91" d="100"/>
          <a:sy n="91" d="100"/>
        </p:scale>
        <p:origin x="12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A2D-7A93-F43A-2A48-93F2B001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ED4E-1658-C3ED-B9A7-21FE19A0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Hypothesis Test:</a:t>
            </a:r>
          </a:p>
          <a:p>
            <a:r>
              <a:rPr lang="en-US" sz="2000" b="1" dirty="0"/>
              <a:t>Null Hypothesis (H0): </a:t>
            </a:r>
            <a:r>
              <a:rPr lang="en-US" sz="2000" dirty="0"/>
              <a:t> There is no significant association between the center and defective order forms.</a:t>
            </a:r>
          </a:p>
          <a:p>
            <a:r>
              <a:rPr lang="en-US" sz="2000" b="1" dirty="0"/>
              <a:t>Alternative Hypothesis (Ha): </a:t>
            </a:r>
            <a:r>
              <a:rPr lang="en-US" sz="2000" dirty="0"/>
              <a:t> There is a significant association between the center and defective order forms.</a:t>
            </a:r>
          </a:p>
          <a:p>
            <a:r>
              <a:rPr lang="en-US" sz="2000" b="1" dirty="0"/>
              <a:t>Significance level </a:t>
            </a:r>
            <a:r>
              <a:rPr lang="en-US" sz="2000" dirty="0"/>
              <a:t>is 5% that is alpha = 0.05</a:t>
            </a:r>
          </a:p>
          <a:p>
            <a:r>
              <a:rPr lang="en-US" sz="2000" b="1" dirty="0"/>
              <a:t>Test : </a:t>
            </a:r>
            <a:r>
              <a:rPr lang="en-US" sz="2000" dirty="0"/>
              <a:t>Here we will use Chi-Square test to solve this problem.</a:t>
            </a:r>
          </a:p>
          <a:p>
            <a:r>
              <a:rPr lang="en-US" sz="2000" dirty="0"/>
              <a:t>We perform the t-test and calculate the p-value. If the p-value is less than 0.05, we can reject the null hypothesis and conclude that there is a significant association center and defective order forms.</a:t>
            </a:r>
          </a:p>
          <a:p>
            <a:r>
              <a:rPr lang="en-US" sz="2000" dirty="0"/>
              <a:t> And if p-value is greater than 0.05 we fail to reject the null hypothesis and conclude that that is no association between center and defective order forms.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248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83F0D-A424-D929-256E-C20FE1B3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2" y="0"/>
            <a:ext cx="8892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A2D-7A93-F43A-2A48-93F2B001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ED4E-1658-C3ED-B9A7-21FE19A0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Hypothesis Test:</a:t>
            </a:r>
          </a:p>
          <a:p>
            <a:r>
              <a:rPr lang="en-US" sz="2000" b="1" dirty="0"/>
              <a:t>Null Hypothesis (H0): </a:t>
            </a:r>
            <a:r>
              <a:rPr lang="en-US" sz="2000" dirty="0"/>
              <a:t>There is no significant difference in the diameter of the cutlets between Unit A and Unit B.</a:t>
            </a:r>
          </a:p>
          <a:p>
            <a:r>
              <a:rPr lang="en-US" sz="2000" b="1" dirty="0"/>
              <a:t>Alternative Hypothesis (Ha): </a:t>
            </a:r>
            <a:r>
              <a:rPr lang="en-US" sz="2000" dirty="0"/>
              <a:t>There is a significant difference in the diameter of the cutlets between Unit A and Unit B.</a:t>
            </a:r>
          </a:p>
          <a:p>
            <a:r>
              <a:rPr lang="en-US" sz="2000" b="1" dirty="0"/>
              <a:t>Significance level </a:t>
            </a:r>
            <a:r>
              <a:rPr lang="en-US" sz="2000" dirty="0"/>
              <a:t>is 5% that is alpha = 0.05</a:t>
            </a:r>
          </a:p>
          <a:p>
            <a:r>
              <a:rPr lang="en-US" sz="2000" b="1" dirty="0"/>
              <a:t>Test : </a:t>
            </a:r>
            <a:r>
              <a:rPr lang="en-US" sz="2000" dirty="0"/>
              <a:t>Here we will use Z-test to solve this problem.</a:t>
            </a:r>
          </a:p>
          <a:p>
            <a:r>
              <a:rPr lang="en-US" sz="2000" dirty="0"/>
              <a:t>We perform the t-test and calculate the p-value. If the p-value is less than 0.05, we can reject the null hypothesis and conclude that there is a significant difference in the diameter of cutlets between the two units.</a:t>
            </a:r>
          </a:p>
          <a:p>
            <a:r>
              <a:rPr lang="en-US" sz="2000" dirty="0"/>
              <a:t> And if p-value is greater than 0.05 we fail to reject the null hypothesis and conclude that that is no significant difference between the diameter of cutlets between the two units.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87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89570-7356-A3BE-0A42-4034CC1E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542"/>
            <a:ext cx="9144000" cy="54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A2D-7A93-F43A-2A48-93F2B001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ED4E-1658-C3ED-B9A7-21FE19A0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Hypothesis Test:</a:t>
            </a:r>
          </a:p>
          <a:p>
            <a:r>
              <a:rPr lang="en-US" sz="2000" b="1" dirty="0"/>
              <a:t>Null Hypothesis (H0): </a:t>
            </a:r>
            <a:r>
              <a:rPr lang="en-US" sz="2000" dirty="0"/>
              <a:t>There is no significant difference in the average TAT among the laboratories (μ1 = μ2 = μ3 = μ4).</a:t>
            </a:r>
          </a:p>
          <a:p>
            <a:r>
              <a:rPr lang="en-US" sz="2000" b="1" dirty="0"/>
              <a:t>Alternative Hypothesis (Ha): </a:t>
            </a:r>
            <a:r>
              <a:rPr lang="en-US" sz="2000" dirty="0"/>
              <a:t>There is a significant difference in the average TAT among the laboratories (at least one </a:t>
            </a:r>
            <a:r>
              <a:rPr lang="en-US" sz="2000" dirty="0" err="1"/>
              <a:t>μi</a:t>
            </a:r>
            <a:r>
              <a:rPr lang="en-US" sz="2000" dirty="0"/>
              <a:t> is different).</a:t>
            </a:r>
          </a:p>
          <a:p>
            <a:r>
              <a:rPr lang="en-US" sz="2000" b="1" dirty="0"/>
              <a:t>Significance level </a:t>
            </a:r>
            <a:r>
              <a:rPr lang="en-US" sz="2000" dirty="0"/>
              <a:t>is 5% that is alpha = 0.05</a:t>
            </a:r>
          </a:p>
          <a:p>
            <a:r>
              <a:rPr lang="en-US" sz="2000" b="1" dirty="0"/>
              <a:t>Test : </a:t>
            </a:r>
            <a:r>
              <a:rPr lang="en-US" sz="2000" dirty="0"/>
              <a:t>Here we will use ANOVA test to solve this problem.</a:t>
            </a:r>
          </a:p>
          <a:p>
            <a:r>
              <a:rPr lang="en-US" sz="2000" dirty="0"/>
              <a:t>We perform the t-test and calculate the p-value. If the p-value is less than 0.05, we can reject the null hypothesis and conclude that there is a significant difference in the diameter of cutlets between the two units.</a:t>
            </a:r>
          </a:p>
          <a:p>
            <a:r>
              <a:rPr lang="en-US" sz="2000" dirty="0"/>
              <a:t> And if p-value is greater than 0.05 we fail to reject the null hypothesis and conclude that that is no significant difference between the diameter of cutlets between the two units.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058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80878-1765-0D06-DB48-003CC5EF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027"/>
            <a:ext cx="9144000" cy="52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A2D-7A93-F43A-2A48-93F2B001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ED4E-1658-C3ED-B9A7-21FE19A0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Hypothesis Test:</a:t>
            </a:r>
          </a:p>
          <a:p>
            <a:r>
              <a:rPr lang="en-US" sz="2000" b="1" dirty="0"/>
              <a:t>Null Hypothesis (H0): </a:t>
            </a:r>
            <a:r>
              <a:rPr lang="en-US" sz="2000" dirty="0"/>
              <a:t>There is no significant association between gender and region; they are independent.</a:t>
            </a:r>
          </a:p>
          <a:p>
            <a:r>
              <a:rPr lang="en-US" sz="2000" b="1" dirty="0"/>
              <a:t>Alternative Hypothesis (Ha): </a:t>
            </a:r>
            <a:r>
              <a:rPr lang="en-US" sz="2000" dirty="0"/>
              <a:t>There is a significant association between gender and region, they are dependent).</a:t>
            </a:r>
          </a:p>
          <a:p>
            <a:r>
              <a:rPr lang="en-US" sz="2000" b="1" dirty="0"/>
              <a:t>Significance level </a:t>
            </a:r>
            <a:r>
              <a:rPr lang="en-US" sz="2000" dirty="0"/>
              <a:t>is 5% that is alpha = 0.05</a:t>
            </a:r>
          </a:p>
          <a:p>
            <a:r>
              <a:rPr lang="en-US" sz="2000" b="1" dirty="0"/>
              <a:t>Test : </a:t>
            </a:r>
            <a:r>
              <a:rPr lang="en-US" sz="2000" dirty="0"/>
              <a:t>Here we will use Chi-Square test to solve this problem.</a:t>
            </a:r>
          </a:p>
          <a:p>
            <a:r>
              <a:rPr lang="en-US" sz="2000" dirty="0"/>
              <a:t>We perform the t-test and calculate the p-value. If the p-value is less than 0.05, we can reject the null hypothesis and conclude that there is a significant association between gender and region.</a:t>
            </a:r>
          </a:p>
          <a:p>
            <a:r>
              <a:rPr lang="en-US" sz="2000" dirty="0"/>
              <a:t> And if p-value is greater than 0.05 we fail to reject the null hypothesis and conclude that that is no association between gender and region.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246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A8D67-0AF1-0195-E1CB-4FD08FD5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787"/>
            <a:ext cx="9144000" cy="50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875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Hypothesis Testing Exercise</vt:lpstr>
      <vt:lpstr>Solution</vt:lpstr>
      <vt:lpstr>PowerPoint Presentation</vt:lpstr>
      <vt:lpstr>Hypothesis Testing Exercise</vt:lpstr>
      <vt:lpstr>Solution</vt:lpstr>
      <vt:lpstr>PowerPoint Presentation</vt:lpstr>
      <vt:lpstr>Hypothesis Testing Exercise</vt:lpstr>
      <vt:lpstr>Solution</vt:lpstr>
      <vt:lpstr>PowerPoint Presentation</vt:lpstr>
      <vt:lpstr>Hypothesis Testing Exercise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Harshal Bhendare</cp:lastModifiedBy>
  <cp:revision>6</cp:revision>
  <dcterms:created xsi:type="dcterms:W3CDTF">2015-11-14T12:07:48Z</dcterms:created>
  <dcterms:modified xsi:type="dcterms:W3CDTF">2023-10-24T06:28:49Z</dcterms:modified>
</cp:coreProperties>
</file>