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147A80-D07E-426B-A0E9-CEB7FF4A84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ECF8BF-FAA6-4838-BA55-F2F95AF932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16-01-2025 00:00:56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6678AD9-0D15-40EF-8B41-013133426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2025-01-15T18:30:56Z</dcterms:created>
  <dcterms:modified xsi:type="dcterms:W3CDTF">2025-01-15T18:30:56Z</dcterms:modified>
</cp:coreProperties>
</file>