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801600" cy="9601200" type="A3"/>
  <p:notesSz cx="14355763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3155"/>
    <a:srgbClr val="2931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1EA9CF-7DEB-42D0-917B-946290AA5F74}" v="1" dt="2024-03-08T17:47:40.6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7" autoAdjust="0"/>
    <p:restoredTop sz="94660"/>
  </p:normalViewPr>
  <p:slideViewPr>
    <p:cSldViewPr snapToGrid="0">
      <p:cViewPr varScale="1">
        <p:scale>
          <a:sx n="58" d="100"/>
          <a:sy n="58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INA SAINT SELVE, EDUARDO ALBERTO" userId="d1169945-3b9e-45b4-9a2f-8a2e0a758a12" providerId="ADAL" clId="{A31EA9CF-7DEB-42D0-917B-946290AA5F74}"/>
    <pc:docChg chg="custSel addSld modSld">
      <pc:chgData name="FARINA SAINT SELVE, EDUARDO ALBERTO" userId="d1169945-3b9e-45b4-9a2f-8a2e0a758a12" providerId="ADAL" clId="{A31EA9CF-7DEB-42D0-917B-946290AA5F74}" dt="2024-03-08T17:48:35.519" v="11" actId="207"/>
      <pc:docMkLst>
        <pc:docMk/>
      </pc:docMkLst>
      <pc:sldChg chg="delSp modSp add mod">
        <pc:chgData name="FARINA SAINT SELVE, EDUARDO ALBERTO" userId="d1169945-3b9e-45b4-9a2f-8a2e0a758a12" providerId="ADAL" clId="{A31EA9CF-7DEB-42D0-917B-946290AA5F74}" dt="2024-03-08T17:48:35.519" v="11" actId="207"/>
        <pc:sldMkLst>
          <pc:docMk/>
          <pc:sldMk cId="2684316600" sldId="258"/>
        </pc:sldMkLst>
        <pc:spChg chg="del mod">
          <ac:chgData name="FARINA SAINT SELVE, EDUARDO ALBERTO" userId="d1169945-3b9e-45b4-9a2f-8a2e0a758a12" providerId="ADAL" clId="{A31EA9CF-7DEB-42D0-917B-946290AA5F74}" dt="2024-03-08T17:47:57.201" v="7" actId="478"/>
          <ac:spMkLst>
            <pc:docMk/>
            <pc:sldMk cId="2684316600" sldId="258"/>
            <ac:spMk id="9" creationId="{95537F65-72BB-4ABC-ADCF-48BD8B7FAA60}"/>
          </ac:spMkLst>
        </pc:spChg>
        <pc:picChg chg="mod">
          <ac:chgData name="FARINA SAINT SELVE, EDUARDO ALBERTO" userId="d1169945-3b9e-45b4-9a2f-8a2e0a758a12" providerId="ADAL" clId="{A31EA9CF-7DEB-42D0-917B-946290AA5F74}" dt="2024-03-08T17:48:35.519" v="11" actId="207"/>
          <ac:picMkLst>
            <pc:docMk/>
            <pc:sldMk cId="2684316600" sldId="258"/>
            <ac:picMk id="3" creationId="{9B49803E-0E75-4555-8B83-7EE13DB38B5D}"/>
          </ac:picMkLst>
        </pc:picChg>
        <pc:picChg chg="del">
          <ac:chgData name="FARINA SAINT SELVE, EDUARDO ALBERTO" userId="d1169945-3b9e-45b4-9a2f-8a2e0a758a12" providerId="ADAL" clId="{A31EA9CF-7DEB-42D0-917B-946290AA5F74}" dt="2024-03-08T17:47:45.213" v="2" actId="478"/>
          <ac:picMkLst>
            <pc:docMk/>
            <pc:sldMk cId="2684316600" sldId="258"/>
            <ac:picMk id="7" creationId="{46758A57-12E4-4A13-BE03-8217E034D9C3}"/>
          </ac:picMkLst>
        </pc:picChg>
        <pc:picChg chg="del">
          <ac:chgData name="FARINA SAINT SELVE, EDUARDO ALBERTO" userId="d1169945-3b9e-45b4-9a2f-8a2e0a758a12" providerId="ADAL" clId="{A31EA9CF-7DEB-42D0-917B-946290AA5F74}" dt="2024-03-08T17:47:44.263" v="1" actId="478"/>
          <ac:picMkLst>
            <pc:docMk/>
            <pc:sldMk cId="2684316600" sldId="258"/>
            <ac:picMk id="8" creationId="{86F0A324-792A-4500-9189-19CC1F3C160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19D-CAFC-468B-80B7-4AE64502E0B3}" type="datetimeFigureOut">
              <a:rPr lang="es-AR" smtClean="0"/>
              <a:t>8/3/2024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9A7D-CB66-47BB-A8F7-C033BC98962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410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19D-CAFC-468B-80B7-4AE64502E0B3}" type="datetimeFigureOut">
              <a:rPr lang="es-AR" smtClean="0"/>
              <a:t>8/3/2024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9A7D-CB66-47BB-A8F7-C033BC98962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36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19D-CAFC-468B-80B7-4AE64502E0B3}" type="datetimeFigureOut">
              <a:rPr lang="es-AR" smtClean="0"/>
              <a:t>8/3/2024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9A7D-CB66-47BB-A8F7-C033BC98962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252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19D-CAFC-468B-80B7-4AE64502E0B3}" type="datetimeFigureOut">
              <a:rPr lang="es-AR" smtClean="0"/>
              <a:t>8/3/2024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9A7D-CB66-47BB-A8F7-C033BC98962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1088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19D-CAFC-468B-80B7-4AE64502E0B3}" type="datetimeFigureOut">
              <a:rPr lang="es-AR" smtClean="0"/>
              <a:t>8/3/2024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9A7D-CB66-47BB-A8F7-C033BC98962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571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19D-CAFC-468B-80B7-4AE64502E0B3}" type="datetimeFigureOut">
              <a:rPr lang="es-AR" smtClean="0"/>
              <a:t>8/3/2024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9A7D-CB66-47BB-A8F7-C033BC98962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84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19D-CAFC-468B-80B7-4AE64502E0B3}" type="datetimeFigureOut">
              <a:rPr lang="es-AR" smtClean="0"/>
              <a:t>8/3/2024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9A7D-CB66-47BB-A8F7-C033BC98962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548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19D-CAFC-468B-80B7-4AE64502E0B3}" type="datetimeFigureOut">
              <a:rPr lang="es-AR" smtClean="0"/>
              <a:t>8/3/2024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9A7D-CB66-47BB-A8F7-C033BC98962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635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19D-CAFC-468B-80B7-4AE64502E0B3}" type="datetimeFigureOut">
              <a:rPr lang="es-AR" smtClean="0"/>
              <a:t>8/3/2024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9A7D-CB66-47BB-A8F7-C033BC98962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620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19D-CAFC-468B-80B7-4AE64502E0B3}" type="datetimeFigureOut">
              <a:rPr lang="es-AR" smtClean="0"/>
              <a:t>8/3/2024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9A7D-CB66-47BB-A8F7-C033BC98962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33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AD19D-CAFC-468B-80B7-4AE64502E0B3}" type="datetimeFigureOut">
              <a:rPr lang="es-AR" smtClean="0"/>
              <a:t>8/3/2024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A9A7D-CB66-47BB-A8F7-C033BC98962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1723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AD19D-CAFC-468B-80B7-4AE64502E0B3}" type="datetimeFigureOut">
              <a:rPr lang="es-AR" smtClean="0"/>
              <a:t>8/3/2024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A9A7D-CB66-47BB-A8F7-C033BC989628}" type="slidenum">
              <a:rPr lang="es-AR" smtClean="0"/>
              <a:t>‹#›</a:t>
            </a:fld>
            <a:endParaRPr lang="es-AR"/>
          </a:p>
        </p:txBody>
      </p:sp>
      <p:sp>
        <p:nvSpPr>
          <p:cNvPr id="7" name="MSIPCMContentMarking" descr="{&quot;HashCode&quot;:1352290231,&quot;Placement&quot;:&quot;Header&quot;,&quot;Top&quot;:0.0,&quot;Left&quot;:897.0028,&quot;SlideWidth&quot;:1008,&quot;SlideHeight&quot;:756}">
            <a:extLst>
              <a:ext uri="{FF2B5EF4-FFF2-40B4-BE49-F238E27FC236}">
                <a16:creationId xmlns:a16="http://schemas.microsoft.com/office/drawing/2014/main" id="{04CF459B-01F1-49C5-9482-0E2E81EF62F7}"/>
              </a:ext>
            </a:extLst>
          </p:cNvPr>
          <p:cNvSpPr txBox="1"/>
          <p:nvPr userDrawn="1"/>
        </p:nvSpPr>
        <p:spPr>
          <a:xfrm>
            <a:off x="11391936" y="0"/>
            <a:ext cx="1409664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s-AR" sz="1000">
                <a:solidFill>
                  <a:srgbClr val="000000"/>
                </a:solidFill>
                <a:latin typeface="Calibri" panose="020F0502020204030204" pitchFamily="34" charset="0"/>
              </a:rPr>
              <a:t>Documento: Personal</a:t>
            </a:r>
          </a:p>
        </p:txBody>
      </p:sp>
    </p:spTree>
    <p:extLst>
      <p:ext uri="{BB962C8B-B14F-4D97-AF65-F5344CB8AC3E}">
        <p14:creationId xmlns:p14="http://schemas.microsoft.com/office/powerpoint/2010/main" val="57348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A53F584-4FA6-4F66-8D42-7AF4B7F1717E}"/>
              </a:ext>
            </a:extLst>
          </p:cNvPr>
          <p:cNvSpPr/>
          <p:nvPr/>
        </p:nvSpPr>
        <p:spPr>
          <a:xfrm>
            <a:off x="121919" y="146303"/>
            <a:ext cx="12435841" cy="93268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F6C75F7-B904-410B-9338-7B65B2F4A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" y="347086"/>
            <a:ext cx="12435841" cy="9163746"/>
          </a:xfrm>
          <a:prstGeom prst="rect">
            <a:avLst/>
          </a:prstGeom>
        </p:spPr>
      </p:pic>
      <p:pic>
        <p:nvPicPr>
          <p:cNvPr id="7" name="Imagen 6" descr="Logotipo, Icono&#10;&#10;Descripción generada automáticamente">
            <a:extLst>
              <a:ext uri="{FF2B5EF4-FFF2-40B4-BE49-F238E27FC236}">
                <a16:creationId xmlns:a16="http://schemas.microsoft.com/office/drawing/2014/main" id="{46758A57-12E4-4A13-BE03-8217E034D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465" y="7492623"/>
            <a:ext cx="1194624" cy="119462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B49803E-0E75-4555-8B83-7EE13DB38B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61" t="25219" r="14798" b="36750"/>
          <a:stretch/>
        </p:blipFill>
        <p:spPr>
          <a:xfrm>
            <a:off x="2096648" y="3144033"/>
            <a:ext cx="8425216" cy="387054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6F0A324-792A-4500-9189-19CC1F3C160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4" t="18993" r="6630" b="30460"/>
          <a:stretch/>
        </p:blipFill>
        <p:spPr>
          <a:xfrm>
            <a:off x="3472037" y="7456924"/>
            <a:ext cx="7189940" cy="1316126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95537F65-72BB-4ABC-ADCF-48BD8B7FAA60}"/>
              </a:ext>
            </a:extLst>
          </p:cNvPr>
          <p:cNvSpPr/>
          <p:nvPr/>
        </p:nvSpPr>
        <p:spPr>
          <a:xfrm>
            <a:off x="2096648" y="6901841"/>
            <a:ext cx="8425216" cy="4923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94F7808-F04D-4F6F-BA8E-11C5DCC6E7E4}"/>
              </a:ext>
            </a:extLst>
          </p:cNvPr>
          <p:cNvSpPr/>
          <p:nvPr/>
        </p:nvSpPr>
        <p:spPr>
          <a:xfrm>
            <a:off x="4784941" y="1714593"/>
            <a:ext cx="3169085" cy="72930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989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A53F584-4FA6-4F66-8D42-7AF4B7F1717E}"/>
              </a:ext>
            </a:extLst>
          </p:cNvPr>
          <p:cNvSpPr/>
          <p:nvPr/>
        </p:nvSpPr>
        <p:spPr>
          <a:xfrm>
            <a:off x="121919" y="146303"/>
            <a:ext cx="12435841" cy="93268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2F6C75F7-B904-410B-9338-7B65B2F4A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" y="347086"/>
            <a:ext cx="12435841" cy="916374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B49803E-0E75-4555-8B83-7EE13DB38B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61" t="25219" r="14798" b="36750"/>
          <a:stretch/>
        </p:blipFill>
        <p:spPr>
          <a:xfrm>
            <a:off x="1980270" y="3344460"/>
            <a:ext cx="8425216" cy="4711461"/>
          </a:xfrm>
          <a:prstGeom prst="rect">
            <a:avLst/>
          </a:prstGeom>
          <a:solidFill>
            <a:srgbClr val="2A3155"/>
          </a:solidFill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994F7808-F04D-4F6F-BA8E-11C5DCC6E7E4}"/>
              </a:ext>
            </a:extLst>
          </p:cNvPr>
          <p:cNvSpPr/>
          <p:nvPr/>
        </p:nvSpPr>
        <p:spPr>
          <a:xfrm>
            <a:off x="4784941" y="1714593"/>
            <a:ext cx="3169085" cy="72930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43166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0</Words>
  <Application>Microsoft Office PowerPoint</Application>
  <PresentationFormat>A3 Paper (297x420 mm)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FARINA SAINT SELVE, EDUARDO ALBERTO</dc:creator>
  <cp:lastModifiedBy>FARINA SAINT SELVE, EDUARDO ALBERTO</cp:lastModifiedBy>
  <cp:revision>2</cp:revision>
  <dcterms:created xsi:type="dcterms:W3CDTF">2022-11-24T13:45:04Z</dcterms:created>
  <dcterms:modified xsi:type="dcterms:W3CDTF">2024-03-08T17:48:47Z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8ef38c-4357-49c8-b2ae-c9cdaf411188_Enabled">
    <vt:lpwstr>true</vt:lpwstr>
  </property>
  <property fmtid="{D5CDD505-2E9C-101B-9397-08002B2CF9AE}" pid="3" name="MSIP_Label_228ef38c-4357-49c8-b2ae-c9cdaf411188_SetDate">
    <vt:lpwstr>2022-11-24T17:38:06Z</vt:lpwstr>
  </property>
  <property fmtid="{D5CDD505-2E9C-101B-9397-08002B2CF9AE}" pid="4" name="MSIP_Label_228ef38c-4357-49c8-b2ae-c9cdaf411188_Method">
    <vt:lpwstr>Privileged</vt:lpwstr>
  </property>
  <property fmtid="{D5CDD505-2E9C-101B-9397-08002B2CF9AE}" pid="5" name="MSIP_Label_228ef38c-4357-49c8-b2ae-c9cdaf411188_Name">
    <vt:lpwstr>Personal</vt:lpwstr>
  </property>
  <property fmtid="{D5CDD505-2E9C-101B-9397-08002B2CF9AE}" pid="6" name="MSIP_Label_228ef38c-4357-49c8-b2ae-c9cdaf411188_SiteId">
    <vt:lpwstr>038018c3-616c-4b46-ad9b-aa9007f701b5</vt:lpwstr>
  </property>
  <property fmtid="{D5CDD505-2E9C-101B-9397-08002B2CF9AE}" pid="7" name="MSIP_Label_228ef38c-4357-49c8-b2ae-c9cdaf411188_ActionId">
    <vt:lpwstr>fe47d45d-7e15-49a7-b537-bb1f0de53ea9</vt:lpwstr>
  </property>
  <property fmtid="{D5CDD505-2E9C-101B-9397-08002B2CF9AE}" pid="8" name="MSIP_Label_228ef38c-4357-49c8-b2ae-c9cdaf411188_ContentBits">
    <vt:lpwstr>1</vt:lpwstr>
  </property>
</Properties>
</file>