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Relationship Id="rId5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801600" cy="9601200" type="A3"/>
  <p:notesSz cx="6953250" cy="9239250"/>
  <p:defaultTextStyle>
    <a:defPPr>
      <a:defRPr lang="en-US"/>
    </a:defPPr>
    <a:lvl1pPr marL="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40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01"/>
  </p:normalViewPr>
  <p:slideViewPr>
    <p:cSldViewPr snapToGrid="0" snapToObjects="1">
      <p:cViewPr>
        <p:scale>
          <a:sx n="150" d="100"/>
          <a:sy n="150" d="100"/>
        </p:scale>
        <p:origin x="-3178" y="-2813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C4613-884E-E843-B9BE-0B112CB23CBA}" type="datetimeFigureOut">
              <a:rPr lang="es-ES_tradnl" smtClean="0"/>
              <a:t>06/04/2018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90174-1D61-804B-8913-1C01708C94B2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20744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C4613-884E-E843-B9BE-0B112CB23CBA}" type="datetimeFigureOut">
              <a:rPr lang="es-ES_tradnl" smtClean="0"/>
              <a:t>06/04/2018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90174-1D61-804B-8913-1C01708C94B2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95532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C4613-884E-E843-B9BE-0B112CB23CBA}" type="datetimeFigureOut">
              <a:rPr lang="es-ES_tradnl" smtClean="0"/>
              <a:t>06/04/2018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90174-1D61-804B-8913-1C01708C94B2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50215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C4613-884E-E843-B9BE-0B112CB23CBA}" type="datetimeFigureOut">
              <a:rPr lang="es-ES_tradnl" smtClean="0"/>
              <a:t>06/04/2018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90174-1D61-804B-8913-1C01708C94B2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0602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C4613-884E-E843-B9BE-0B112CB23CBA}" type="datetimeFigureOut">
              <a:rPr lang="es-ES_tradnl" smtClean="0"/>
              <a:t>06/04/2018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90174-1D61-804B-8913-1C01708C94B2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22621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C4613-884E-E843-B9BE-0B112CB23CBA}" type="datetimeFigureOut">
              <a:rPr lang="es-ES_tradnl" smtClean="0"/>
              <a:t>06/04/2018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90174-1D61-804B-8913-1C01708C94B2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38085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C4613-884E-E843-B9BE-0B112CB23CBA}" type="datetimeFigureOut">
              <a:rPr lang="es-ES_tradnl" smtClean="0"/>
              <a:t>06/04/2018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90174-1D61-804B-8913-1C01708C94B2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28870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C4613-884E-E843-B9BE-0B112CB23CBA}" type="datetimeFigureOut">
              <a:rPr lang="es-ES_tradnl" smtClean="0"/>
              <a:t>06/04/2018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90174-1D61-804B-8913-1C01708C94B2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1842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C4613-884E-E843-B9BE-0B112CB23CBA}" type="datetimeFigureOut">
              <a:rPr lang="es-ES_tradnl" smtClean="0"/>
              <a:t>06/04/2018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90174-1D61-804B-8913-1C01708C94B2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42245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C4613-884E-E843-B9BE-0B112CB23CBA}" type="datetimeFigureOut">
              <a:rPr lang="es-ES_tradnl" smtClean="0"/>
              <a:t>06/04/2018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90174-1D61-804B-8913-1C01708C94B2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16106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C4613-884E-E843-B9BE-0B112CB23CBA}" type="datetimeFigureOut">
              <a:rPr lang="es-ES_tradnl" smtClean="0"/>
              <a:t>06/04/2018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90174-1D61-804B-8913-1C01708C94B2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0976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C4613-884E-E843-B9BE-0B112CB23CBA}" type="datetimeFigureOut">
              <a:rPr lang="es-ES_tradnl" smtClean="0"/>
              <a:t>06/04/2018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90174-1D61-804B-8913-1C01708C94B2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65627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0C7D5A5-5499-8047-8859-30D760E7E12B}"/>
              </a:ext>
            </a:extLst>
          </p:cNvPr>
          <p:cNvCxnSpPr/>
          <p:nvPr/>
        </p:nvCxnSpPr>
        <p:spPr>
          <a:xfrm>
            <a:off x="2359152" y="384048"/>
            <a:ext cx="3600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B7A73D2-3C31-5041-BDC2-72735EA9A9BD}"/>
              </a:ext>
            </a:extLst>
          </p:cNvPr>
          <p:cNvCxnSpPr/>
          <p:nvPr/>
        </p:nvCxnSpPr>
        <p:spPr>
          <a:xfrm>
            <a:off x="5953680" y="384048"/>
            <a:ext cx="0" cy="3600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2124574-3732-7948-A941-384E8AEADDB5}"/>
              </a:ext>
            </a:extLst>
          </p:cNvPr>
          <p:cNvCxnSpPr/>
          <p:nvPr/>
        </p:nvCxnSpPr>
        <p:spPr>
          <a:xfrm>
            <a:off x="5953680" y="3984048"/>
            <a:ext cx="0" cy="2880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51FCD35-3C8F-A642-9BBE-14FF2B8282C8}"/>
              </a:ext>
            </a:extLst>
          </p:cNvPr>
          <p:cNvSpPr/>
          <p:nvPr/>
        </p:nvSpPr>
        <p:spPr>
          <a:xfrm>
            <a:off x="5593680" y="3942482"/>
            <a:ext cx="360000" cy="99391"/>
          </a:xfrm>
          <a:prstGeom prst="rect">
            <a:avLst/>
          </a:prstGeom>
          <a:pattFill prst="dkDnDiag">
            <a:fgClr>
              <a:srgbClr val="00206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52A6FE3-3EBA-3549-964D-38F1B46D1BA5}"/>
              </a:ext>
            </a:extLst>
          </p:cNvPr>
          <p:cNvCxnSpPr/>
          <p:nvPr/>
        </p:nvCxnSpPr>
        <p:spPr>
          <a:xfrm>
            <a:off x="4513680" y="6864048"/>
            <a:ext cx="1440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8A896C-2933-B745-8799-778347798497}"/>
              </a:ext>
            </a:extLst>
          </p:cNvPr>
          <p:cNvCxnSpPr/>
          <p:nvPr/>
        </p:nvCxnSpPr>
        <p:spPr>
          <a:xfrm>
            <a:off x="2353680" y="6864048"/>
            <a:ext cx="2160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88D8C1-07F2-9C40-98EA-2AD00012E8FE}"/>
              </a:ext>
            </a:extLst>
          </p:cNvPr>
          <p:cNvCxnSpPr>
            <a:cxnSpLocks/>
          </p:cNvCxnSpPr>
          <p:nvPr/>
        </p:nvCxnSpPr>
        <p:spPr>
          <a:xfrm>
            <a:off x="4644887" y="6864048"/>
            <a:ext cx="1166191" cy="0"/>
          </a:xfrm>
          <a:prstGeom prst="line">
            <a:avLst/>
          </a:prstGeom>
          <a:ln w="44450">
            <a:solidFill>
              <a:srgbClr val="00B0F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CD53A80-D7F7-1040-B231-E224193422EF}"/>
              </a:ext>
            </a:extLst>
          </p:cNvPr>
          <p:cNvCxnSpPr/>
          <p:nvPr/>
        </p:nvCxnSpPr>
        <p:spPr>
          <a:xfrm>
            <a:off x="4513680" y="6864048"/>
            <a:ext cx="0" cy="1800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20CC22D-BC66-BD44-9EAE-7EF62C9F69A8}"/>
              </a:ext>
            </a:extLst>
          </p:cNvPr>
          <p:cNvCxnSpPr/>
          <p:nvPr/>
        </p:nvCxnSpPr>
        <p:spPr>
          <a:xfrm>
            <a:off x="2350508" y="3984048"/>
            <a:ext cx="0" cy="2880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878FCC2-797F-6543-8AFD-3FB32A36E26E}"/>
              </a:ext>
            </a:extLst>
          </p:cNvPr>
          <p:cNvCxnSpPr/>
          <p:nvPr/>
        </p:nvCxnSpPr>
        <p:spPr>
          <a:xfrm>
            <a:off x="2350508" y="384048"/>
            <a:ext cx="0" cy="3600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A06D3E3-D550-8545-AAA8-9FD73D5869D8}"/>
              </a:ext>
            </a:extLst>
          </p:cNvPr>
          <p:cNvCxnSpPr/>
          <p:nvPr/>
        </p:nvCxnSpPr>
        <p:spPr>
          <a:xfrm>
            <a:off x="2350508" y="3992179"/>
            <a:ext cx="720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BE630CA-4058-D245-A40B-49F4C315E11D}"/>
              </a:ext>
            </a:extLst>
          </p:cNvPr>
          <p:cNvCxnSpPr/>
          <p:nvPr/>
        </p:nvCxnSpPr>
        <p:spPr>
          <a:xfrm>
            <a:off x="3070508" y="2930179"/>
            <a:ext cx="0" cy="1062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7ED78F1-ABA2-1441-9CD0-D08782A626F1}"/>
              </a:ext>
            </a:extLst>
          </p:cNvPr>
          <p:cNvCxnSpPr/>
          <p:nvPr/>
        </p:nvCxnSpPr>
        <p:spPr>
          <a:xfrm>
            <a:off x="2350508" y="2930179"/>
            <a:ext cx="720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A62EE871-2674-2845-B994-DFAECD2217C0}"/>
              </a:ext>
            </a:extLst>
          </p:cNvPr>
          <p:cNvSpPr/>
          <p:nvPr/>
        </p:nvSpPr>
        <p:spPr>
          <a:xfrm>
            <a:off x="4044741" y="3942482"/>
            <a:ext cx="100800" cy="99391"/>
          </a:xfrm>
          <a:prstGeom prst="rect">
            <a:avLst/>
          </a:prstGeom>
          <a:pattFill prst="dkDnDiag">
            <a:fgClr>
              <a:srgbClr val="002060"/>
            </a:fgClr>
            <a:bgClr>
              <a:schemeClr val="bg1"/>
            </a:bgClr>
          </a:patt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E57EB55-52EA-A247-AF64-C6ED97937EE2}"/>
              </a:ext>
            </a:extLst>
          </p:cNvPr>
          <p:cNvCxnSpPr/>
          <p:nvPr/>
        </p:nvCxnSpPr>
        <p:spPr>
          <a:xfrm>
            <a:off x="2353680" y="6850149"/>
            <a:ext cx="0" cy="1800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ABFF407-209F-3F45-8A1B-B83B67044D82}"/>
              </a:ext>
            </a:extLst>
          </p:cNvPr>
          <p:cNvCxnSpPr>
            <a:cxnSpLocks/>
          </p:cNvCxnSpPr>
          <p:nvPr/>
        </p:nvCxnSpPr>
        <p:spPr>
          <a:xfrm>
            <a:off x="2359152" y="7235687"/>
            <a:ext cx="97271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F2D14AB-AB3E-E541-8A42-1BBE85C6A1D5}"/>
              </a:ext>
            </a:extLst>
          </p:cNvPr>
          <p:cNvCxnSpPr/>
          <p:nvPr/>
        </p:nvCxnSpPr>
        <p:spPr>
          <a:xfrm>
            <a:off x="3070508" y="6864048"/>
            <a:ext cx="0" cy="3716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B6EDD0D-CC32-4144-9F3A-4F1FB4A5C8DE}"/>
              </a:ext>
            </a:extLst>
          </p:cNvPr>
          <p:cNvCxnSpPr>
            <a:cxnSpLocks/>
          </p:cNvCxnSpPr>
          <p:nvPr/>
        </p:nvCxnSpPr>
        <p:spPr>
          <a:xfrm>
            <a:off x="3758306" y="6864047"/>
            <a:ext cx="0" cy="1080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0D0E009-7FB4-4246-9962-A877CAD56286}"/>
              </a:ext>
            </a:extLst>
          </p:cNvPr>
          <p:cNvCxnSpPr>
            <a:cxnSpLocks/>
          </p:cNvCxnSpPr>
          <p:nvPr/>
        </p:nvCxnSpPr>
        <p:spPr>
          <a:xfrm>
            <a:off x="3758306" y="7944047"/>
            <a:ext cx="75537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60A1F69-03FF-A548-A091-F4093DDEFCB4}"/>
              </a:ext>
            </a:extLst>
          </p:cNvPr>
          <p:cNvCxnSpPr>
            <a:cxnSpLocks/>
          </p:cNvCxnSpPr>
          <p:nvPr/>
        </p:nvCxnSpPr>
        <p:spPr>
          <a:xfrm>
            <a:off x="2443529" y="8662229"/>
            <a:ext cx="2061879" cy="18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3915128-F57D-B642-89D2-67556AEA71A1}"/>
              </a:ext>
            </a:extLst>
          </p:cNvPr>
          <p:cNvCxnSpPr>
            <a:cxnSpLocks/>
          </p:cNvCxnSpPr>
          <p:nvPr/>
        </p:nvCxnSpPr>
        <p:spPr>
          <a:xfrm>
            <a:off x="3367593" y="6864047"/>
            <a:ext cx="351183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Pie 38">
            <a:extLst>
              <a:ext uri="{FF2B5EF4-FFF2-40B4-BE49-F238E27FC236}">
                <a16:creationId xmlns:a16="http://schemas.microsoft.com/office/drawing/2014/main" id="{53E01461-F1A5-F045-A15F-D8EF871B4D13}"/>
              </a:ext>
            </a:extLst>
          </p:cNvPr>
          <p:cNvSpPr/>
          <p:nvPr/>
        </p:nvSpPr>
        <p:spPr>
          <a:xfrm rot="5400000">
            <a:off x="3498558" y="7195757"/>
            <a:ext cx="540000" cy="540000"/>
          </a:xfrm>
          <a:prstGeom prst="pie">
            <a:avLst>
              <a:gd name="adj1" fmla="val 10816099"/>
              <a:gd name="adj2" fmla="val 16185320"/>
            </a:avLst>
          </a:prstGeom>
          <a:solidFill>
            <a:schemeClr val="lt1"/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3E51B5F-DF7C-F84E-8820-D983A4A7DA9F}"/>
              </a:ext>
            </a:extLst>
          </p:cNvPr>
          <p:cNvCxnSpPr>
            <a:cxnSpLocks/>
          </p:cNvCxnSpPr>
          <p:nvPr/>
        </p:nvCxnSpPr>
        <p:spPr>
          <a:xfrm>
            <a:off x="3750034" y="7486208"/>
            <a:ext cx="75537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Pie 40">
            <a:extLst>
              <a:ext uri="{FF2B5EF4-FFF2-40B4-BE49-F238E27FC236}">
                <a16:creationId xmlns:a16="http://schemas.microsoft.com/office/drawing/2014/main" id="{841D1FBA-8D32-CD48-9610-B313AF98212B}"/>
              </a:ext>
            </a:extLst>
          </p:cNvPr>
          <p:cNvSpPr/>
          <p:nvPr/>
        </p:nvSpPr>
        <p:spPr>
          <a:xfrm rot="5400000">
            <a:off x="3488305" y="7659902"/>
            <a:ext cx="540000" cy="540000"/>
          </a:xfrm>
          <a:prstGeom prst="pie">
            <a:avLst>
              <a:gd name="adj1" fmla="val 10839838"/>
              <a:gd name="adj2" fmla="val 16185320"/>
            </a:avLst>
          </a:prstGeom>
          <a:solidFill>
            <a:schemeClr val="lt1"/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C32B43B-7FFC-0846-B3EE-BF21EAA34178}"/>
              </a:ext>
            </a:extLst>
          </p:cNvPr>
          <p:cNvCxnSpPr>
            <a:cxnSpLocks/>
          </p:cNvCxnSpPr>
          <p:nvPr/>
        </p:nvCxnSpPr>
        <p:spPr>
          <a:xfrm>
            <a:off x="3331863" y="6864047"/>
            <a:ext cx="0" cy="1800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ED90532-A99E-594C-A713-0EA168854C8C}"/>
              </a:ext>
            </a:extLst>
          </p:cNvPr>
          <p:cNvCxnSpPr>
            <a:cxnSpLocks/>
          </p:cNvCxnSpPr>
          <p:nvPr/>
        </p:nvCxnSpPr>
        <p:spPr>
          <a:xfrm>
            <a:off x="2443529" y="7877002"/>
            <a:ext cx="88833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Pie 47">
            <a:extLst>
              <a:ext uri="{FF2B5EF4-FFF2-40B4-BE49-F238E27FC236}">
                <a16:creationId xmlns:a16="http://schemas.microsoft.com/office/drawing/2014/main" id="{673188F5-FBD9-854C-8B71-4C4B0561CFD1}"/>
              </a:ext>
            </a:extLst>
          </p:cNvPr>
          <p:cNvSpPr/>
          <p:nvPr/>
        </p:nvSpPr>
        <p:spPr>
          <a:xfrm>
            <a:off x="3059580" y="7588492"/>
            <a:ext cx="540000" cy="540000"/>
          </a:xfrm>
          <a:prstGeom prst="pie">
            <a:avLst>
              <a:gd name="adj1" fmla="val 10816099"/>
              <a:gd name="adj2" fmla="val 16185320"/>
            </a:avLst>
          </a:prstGeom>
          <a:solidFill>
            <a:schemeClr val="lt1"/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49" name="Pie 48">
            <a:extLst>
              <a:ext uri="{FF2B5EF4-FFF2-40B4-BE49-F238E27FC236}">
                <a16:creationId xmlns:a16="http://schemas.microsoft.com/office/drawing/2014/main" id="{6B1A8593-DA1F-EB4F-B2DE-639F042015AB}"/>
              </a:ext>
            </a:extLst>
          </p:cNvPr>
          <p:cNvSpPr/>
          <p:nvPr/>
        </p:nvSpPr>
        <p:spPr>
          <a:xfrm rot="16200000">
            <a:off x="3057161" y="7628422"/>
            <a:ext cx="540000" cy="540000"/>
          </a:xfrm>
          <a:prstGeom prst="pie">
            <a:avLst>
              <a:gd name="adj1" fmla="val 10816099"/>
              <a:gd name="adj2" fmla="val 16185320"/>
            </a:avLst>
          </a:prstGeom>
          <a:solidFill>
            <a:schemeClr val="lt1"/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FC93413-E906-1940-80BC-87F9AE4C9D70}"/>
              </a:ext>
            </a:extLst>
          </p:cNvPr>
          <p:cNvSpPr/>
          <p:nvPr/>
        </p:nvSpPr>
        <p:spPr>
          <a:xfrm>
            <a:off x="3130952" y="6927448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34BCAC6-0863-D14E-977F-74096915AD51}"/>
              </a:ext>
            </a:extLst>
          </p:cNvPr>
          <p:cNvCxnSpPr/>
          <p:nvPr/>
        </p:nvCxnSpPr>
        <p:spPr>
          <a:xfrm>
            <a:off x="3761609" y="7195757"/>
            <a:ext cx="0" cy="2520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072BE38-2D19-BB44-AEEB-666ABC4268CA}"/>
              </a:ext>
            </a:extLst>
          </p:cNvPr>
          <p:cNvCxnSpPr/>
          <p:nvPr/>
        </p:nvCxnSpPr>
        <p:spPr>
          <a:xfrm>
            <a:off x="3750034" y="7661608"/>
            <a:ext cx="0" cy="2520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F79F505-D138-BF4C-BFDD-D4CABE858A68}"/>
              </a:ext>
            </a:extLst>
          </p:cNvPr>
          <p:cNvCxnSpPr/>
          <p:nvPr/>
        </p:nvCxnSpPr>
        <p:spPr>
          <a:xfrm>
            <a:off x="3327161" y="7588492"/>
            <a:ext cx="0" cy="2520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64F4C1A-F8E7-5E4C-A2B9-589D5DF49BB5}"/>
              </a:ext>
            </a:extLst>
          </p:cNvPr>
          <p:cNvCxnSpPr/>
          <p:nvPr/>
        </p:nvCxnSpPr>
        <p:spPr>
          <a:xfrm>
            <a:off x="3328530" y="7898422"/>
            <a:ext cx="0" cy="2520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D9D1D18-F3C9-5A47-8941-CB5507CA5275}"/>
              </a:ext>
            </a:extLst>
          </p:cNvPr>
          <p:cNvCxnSpPr/>
          <p:nvPr/>
        </p:nvCxnSpPr>
        <p:spPr>
          <a:xfrm>
            <a:off x="3758305" y="7465757"/>
            <a:ext cx="270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FF56A49-1CBA-AA43-86BC-2242E803DB1F}"/>
              </a:ext>
            </a:extLst>
          </p:cNvPr>
          <p:cNvCxnSpPr/>
          <p:nvPr/>
        </p:nvCxnSpPr>
        <p:spPr>
          <a:xfrm>
            <a:off x="3741296" y="7929902"/>
            <a:ext cx="270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ABCF898-3A5A-D849-868E-757CF94EC9D7}"/>
              </a:ext>
            </a:extLst>
          </p:cNvPr>
          <p:cNvCxnSpPr/>
          <p:nvPr/>
        </p:nvCxnSpPr>
        <p:spPr>
          <a:xfrm>
            <a:off x="3067952" y="7849452"/>
            <a:ext cx="270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14589DB-4B7F-1943-8B09-4586A20F9B03}"/>
              </a:ext>
            </a:extLst>
          </p:cNvPr>
          <p:cNvCxnSpPr/>
          <p:nvPr/>
        </p:nvCxnSpPr>
        <p:spPr>
          <a:xfrm>
            <a:off x="3067952" y="7898422"/>
            <a:ext cx="270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1BB5A0C-A871-ED42-AE14-1CBD7D2904C5}"/>
              </a:ext>
            </a:extLst>
          </p:cNvPr>
          <p:cNvGrpSpPr/>
          <p:nvPr/>
        </p:nvGrpSpPr>
        <p:grpSpPr>
          <a:xfrm rot="5400000">
            <a:off x="4135993" y="6324047"/>
            <a:ext cx="1080000" cy="1080000"/>
            <a:chOff x="4866244" y="7318492"/>
            <a:chExt cx="540000" cy="540000"/>
          </a:xfrm>
        </p:grpSpPr>
        <p:sp>
          <p:nvSpPr>
            <p:cNvPr id="63" name="Pie 62">
              <a:extLst>
                <a:ext uri="{FF2B5EF4-FFF2-40B4-BE49-F238E27FC236}">
                  <a16:creationId xmlns:a16="http://schemas.microsoft.com/office/drawing/2014/main" id="{C59D198F-6C0B-C844-9818-D915EFDD6054}"/>
                </a:ext>
              </a:extLst>
            </p:cNvPr>
            <p:cNvSpPr/>
            <p:nvPr/>
          </p:nvSpPr>
          <p:spPr>
            <a:xfrm rot="5400000">
              <a:off x="4866244" y="7318492"/>
              <a:ext cx="540000" cy="540000"/>
            </a:xfrm>
            <a:prstGeom prst="pie">
              <a:avLst>
                <a:gd name="adj1" fmla="val 10816099"/>
                <a:gd name="adj2" fmla="val 16185320"/>
              </a:avLst>
            </a:prstGeom>
            <a:solidFill>
              <a:schemeClr val="lt1"/>
            </a:solidFill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_tradnl">
                <a:solidFill>
                  <a:schemeClr val="tx1"/>
                </a:solidFill>
              </a:endParaRP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5513C3C-7AD6-AA4D-97A7-07D52F1A5AF7}"/>
                </a:ext>
              </a:extLst>
            </p:cNvPr>
            <p:cNvCxnSpPr/>
            <p:nvPr/>
          </p:nvCxnSpPr>
          <p:spPr>
            <a:xfrm>
              <a:off x="5129295" y="7318492"/>
              <a:ext cx="0" cy="252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EC2FAB-DB80-7E46-8E5A-EA9A97AA4855}"/>
                </a:ext>
              </a:extLst>
            </p:cNvPr>
            <p:cNvCxnSpPr/>
            <p:nvPr/>
          </p:nvCxnSpPr>
          <p:spPr>
            <a:xfrm>
              <a:off x="5125991" y="7588492"/>
              <a:ext cx="2700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28D9A46-F41A-F74E-B834-69016C479B5C}"/>
              </a:ext>
            </a:extLst>
          </p:cNvPr>
          <p:cNvGrpSpPr/>
          <p:nvPr/>
        </p:nvGrpSpPr>
        <p:grpSpPr>
          <a:xfrm rot="16200000">
            <a:off x="3446986" y="8297740"/>
            <a:ext cx="720000" cy="720000"/>
            <a:chOff x="4866244" y="7318492"/>
            <a:chExt cx="540000" cy="540000"/>
          </a:xfrm>
        </p:grpSpPr>
        <p:sp>
          <p:nvSpPr>
            <p:cNvPr id="68" name="Pie 67">
              <a:extLst>
                <a:ext uri="{FF2B5EF4-FFF2-40B4-BE49-F238E27FC236}">
                  <a16:creationId xmlns:a16="http://schemas.microsoft.com/office/drawing/2014/main" id="{E064A97D-F262-A74D-90A8-F7B689212946}"/>
                </a:ext>
              </a:extLst>
            </p:cNvPr>
            <p:cNvSpPr/>
            <p:nvPr/>
          </p:nvSpPr>
          <p:spPr>
            <a:xfrm rot="5400000">
              <a:off x="4866244" y="7318492"/>
              <a:ext cx="540000" cy="540000"/>
            </a:xfrm>
            <a:prstGeom prst="pie">
              <a:avLst>
                <a:gd name="adj1" fmla="val 10816099"/>
                <a:gd name="adj2" fmla="val 16185320"/>
              </a:avLst>
            </a:prstGeom>
            <a:solidFill>
              <a:schemeClr val="lt1"/>
            </a:solidFill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_tradnl">
                <a:solidFill>
                  <a:schemeClr val="tx1"/>
                </a:solidFill>
              </a:endParaRP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D0FF7CD-AFCD-174C-84B3-7B69FF54B9D1}"/>
                </a:ext>
              </a:extLst>
            </p:cNvPr>
            <p:cNvCxnSpPr/>
            <p:nvPr/>
          </p:nvCxnSpPr>
          <p:spPr>
            <a:xfrm>
              <a:off x="5129295" y="7318492"/>
              <a:ext cx="0" cy="252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04B8294-0A9F-0847-A713-0F5DA803CF30}"/>
                </a:ext>
              </a:extLst>
            </p:cNvPr>
            <p:cNvCxnSpPr/>
            <p:nvPr/>
          </p:nvCxnSpPr>
          <p:spPr>
            <a:xfrm>
              <a:off x="5125991" y="7588492"/>
              <a:ext cx="2700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8AB0772-C8D9-EA40-887D-148353D032EA}"/>
              </a:ext>
            </a:extLst>
          </p:cNvPr>
          <p:cNvCxnSpPr>
            <a:cxnSpLocks/>
          </p:cNvCxnSpPr>
          <p:nvPr/>
        </p:nvCxnSpPr>
        <p:spPr>
          <a:xfrm>
            <a:off x="4513680" y="6999448"/>
            <a:ext cx="0" cy="326715"/>
          </a:xfrm>
          <a:prstGeom prst="line">
            <a:avLst/>
          </a:prstGeom>
          <a:ln w="44450">
            <a:solidFill>
              <a:srgbClr val="00B0F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6196432-9499-A14F-9208-2AB45533D950}"/>
              </a:ext>
            </a:extLst>
          </p:cNvPr>
          <p:cNvCxnSpPr>
            <a:cxnSpLocks/>
          </p:cNvCxnSpPr>
          <p:nvPr/>
        </p:nvCxnSpPr>
        <p:spPr>
          <a:xfrm>
            <a:off x="4513680" y="7596834"/>
            <a:ext cx="0" cy="235315"/>
          </a:xfrm>
          <a:prstGeom prst="line">
            <a:avLst/>
          </a:prstGeom>
          <a:ln w="44450">
            <a:solidFill>
              <a:srgbClr val="00B0F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0E575D3-FAA7-3D49-A37E-EA054971CE24}"/>
              </a:ext>
            </a:extLst>
          </p:cNvPr>
          <p:cNvCxnSpPr>
            <a:cxnSpLocks/>
          </p:cNvCxnSpPr>
          <p:nvPr/>
        </p:nvCxnSpPr>
        <p:spPr>
          <a:xfrm flipH="1">
            <a:off x="3911236" y="8667005"/>
            <a:ext cx="474563" cy="0"/>
          </a:xfrm>
          <a:prstGeom prst="line">
            <a:avLst/>
          </a:prstGeom>
          <a:ln w="44450">
            <a:solidFill>
              <a:srgbClr val="00B0F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893286C-D34B-1C49-A59B-2673BC2DC109}"/>
              </a:ext>
            </a:extLst>
          </p:cNvPr>
          <p:cNvCxnSpPr>
            <a:cxnSpLocks/>
          </p:cNvCxnSpPr>
          <p:nvPr/>
        </p:nvCxnSpPr>
        <p:spPr>
          <a:xfrm flipH="1">
            <a:off x="2582598" y="8657740"/>
            <a:ext cx="474563" cy="0"/>
          </a:xfrm>
          <a:prstGeom prst="line">
            <a:avLst/>
          </a:prstGeom>
          <a:ln w="44450">
            <a:solidFill>
              <a:srgbClr val="00B0F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8627998-E926-D940-8E13-AD16FCA7684B}"/>
              </a:ext>
            </a:extLst>
          </p:cNvPr>
          <p:cNvCxnSpPr/>
          <p:nvPr/>
        </p:nvCxnSpPr>
        <p:spPr>
          <a:xfrm>
            <a:off x="3067952" y="2992056"/>
            <a:ext cx="0" cy="38810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C6FBE54-5AC2-F646-A379-9FC82BDB9D47}"/>
              </a:ext>
            </a:extLst>
          </p:cNvPr>
          <p:cNvCxnSpPr/>
          <p:nvPr/>
        </p:nvCxnSpPr>
        <p:spPr>
          <a:xfrm>
            <a:off x="2359152" y="1256306"/>
            <a:ext cx="3594528" cy="0"/>
          </a:xfrm>
          <a:prstGeom prst="straightConnector1">
            <a:avLst/>
          </a:prstGeom>
          <a:ln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8F4C1FF0-299E-3B4E-949E-D80E0216EA6E}"/>
              </a:ext>
            </a:extLst>
          </p:cNvPr>
          <p:cNvSpPr txBox="1"/>
          <p:nvPr/>
        </p:nvSpPr>
        <p:spPr>
          <a:xfrm>
            <a:off x="3733953" y="1109637"/>
            <a:ext cx="64973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_tradnl" sz="1200" dirty="0"/>
              <a:t>10 </a:t>
            </a:r>
            <a:r>
              <a:rPr lang="es-ES_tradnl" sz="1200" dirty="0" err="1"/>
              <a:t>mts</a:t>
            </a:r>
            <a:r>
              <a:rPr lang="es-ES_tradnl" sz="1200" dirty="0"/>
              <a:t>.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12CFA084-8CC9-A44A-BCBD-694024222DB3}"/>
              </a:ext>
            </a:extLst>
          </p:cNvPr>
          <p:cNvGrpSpPr/>
          <p:nvPr/>
        </p:nvGrpSpPr>
        <p:grpSpPr>
          <a:xfrm rot="16200000">
            <a:off x="2158125" y="3471650"/>
            <a:ext cx="6480000" cy="276999"/>
            <a:chOff x="-365025" y="1749051"/>
            <a:chExt cx="6480000" cy="276999"/>
          </a:xfrm>
        </p:grpSpPr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E2CDAE5F-5A0E-1D40-B086-5012D3377BAD}"/>
                </a:ext>
              </a:extLst>
            </p:cNvPr>
            <p:cNvCxnSpPr/>
            <p:nvPr/>
          </p:nvCxnSpPr>
          <p:spPr>
            <a:xfrm>
              <a:off x="-365025" y="1898119"/>
              <a:ext cx="6480000" cy="0"/>
            </a:xfrm>
            <a:prstGeom prst="straightConnector1">
              <a:avLst/>
            </a:prstGeom>
            <a:ln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9E1E519F-3105-BA44-B778-3605FEB3AA72}"/>
                </a:ext>
              </a:extLst>
            </p:cNvPr>
            <p:cNvSpPr txBox="1"/>
            <p:nvPr/>
          </p:nvSpPr>
          <p:spPr>
            <a:xfrm>
              <a:off x="3885731" y="1749051"/>
              <a:ext cx="64973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s-ES_tradnl" sz="1200" dirty="0"/>
                <a:t>18 </a:t>
              </a:r>
              <a:r>
                <a:rPr lang="es-ES_tradnl" sz="1200" dirty="0" err="1"/>
                <a:t>mts</a:t>
              </a:r>
              <a:r>
                <a:rPr lang="es-ES_tradnl" sz="1200" dirty="0"/>
                <a:t>.</a:t>
              </a: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C0952227-6A7D-9048-B3CE-C3D37B26DC67}"/>
              </a:ext>
            </a:extLst>
          </p:cNvPr>
          <p:cNvSpPr txBox="1"/>
          <p:nvPr/>
        </p:nvSpPr>
        <p:spPr>
          <a:xfrm>
            <a:off x="2377890" y="2590484"/>
            <a:ext cx="604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dirty="0"/>
              <a:t>Cuarto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7FD0286-BA4B-1D43-9135-33621D7970EC}"/>
              </a:ext>
            </a:extLst>
          </p:cNvPr>
          <p:cNvSpPr txBox="1"/>
          <p:nvPr/>
        </p:nvSpPr>
        <p:spPr>
          <a:xfrm>
            <a:off x="3757098" y="6829925"/>
            <a:ext cx="7633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100" dirty="0"/>
              <a:t>Baño</a:t>
            </a:r>
          </a:p>
          <a:p>
            <a:r>
              <a:rPr lang="es-ES_tradnl" sz="1100" dirty="0" err="1"/>
              <a:t>Discapacit</a:t>
            </a:r>
            <a:endParaRPr lang="es-ES_tradnl" sz="11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19A0A84-7688-B248-8CFA-5B2279AA741D}"/>
              </a:ext>
            </a:extLst>
          </p:cNvPr>
          <p:cNvSpPr txBox="1"/>
          <p:nvPr/>
        </p:nvSpPr>
        <p:spPr>
          <a:xfrm>
            <a:off x="3965316" y="7560009"/>
            <a:ext cx="503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dirty="0"/>
              <a:t>Baño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FB752B3-D2FB-1D43-A9C5-17B177C20A90}"/>
              </a:ext>
            </a:extLst>
          </p:cNvPr>
          <p:cNvSpPr txBox="1"/>
          <p:nvPr/>
        </p:nvSpPr>
        <p:spPr>
          <a:xfrm>
            <a:off x="2567743" y="7332634"/>
            <a:ext cx="604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dirty="0"/>
              <a:t>Cuarto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DF59BBF-7021-A84A-93C0-53F138C0C7AC}"/>
              </a:ext>
            </a:extLst>
          </p:cNvPr>
          <p:cNvSpPr txBox="1"/>
          <p:nvPr/>
        </p:nvSpPr>
        <p:spPr>
          <a:xfrm>
            <a:off x="2615074" y="8078891"/>
            <a:ext cx="604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dirty="0"/>
              <a:t>Cuarto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BDED931-5DB6-E247-BF8A-1F4A7B2F2E53}"/>
              </a:ext>
            </a:extLst>
          </p:cNvPr>
          <p:cNvGrpSpPr/>
          <p:nvPr/>
        </p:nvGrpSpPr>
        <p:grpSpPr>
          <a:xfrm rot="16200000">
            <a:off x="2204987" y="7419736"/>
            <a:ext cx="622806" cy="276999"/>
            <a:chOff x="536550" y="2604050"/>
            <a:chExt cx="622806" cy="276999"/>
          </a:xfrm>
        </p:grpSpPr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D3F95F41-BB63-554D-819D-DE9A6DC3E37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847953" y="2433365"/>
              <a:ext cx="0" cy="622806"/>
            </a:xfrm>
            <a:prstGeom prst="straightConnector1">
              <a:avLst/>
            </a:prstGeom>
            <a:ln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0CB559B-2EDA-6B4F-8B1F-2A54ACB0B5DA}"/>
                </a:ext>
              </a:extLst>
            </p:cNvPr>
            <p:cNvSpPr txBox="1"/>
            <p:nvPr/>
          </p:nvSpPr>
          <p:spPr>
            <a:xfrm>
              <a:off x="644301" y="2604050"/>
              <a:ext cx="42191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s-ES_tradnl" sz="1200" dirty="0"/>
                <a:t>2 m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A8EDB8EC-A14C-D644-8FC7-0F13BE475D02}"/>
              </a:ext>
            </a:extLst>
          </p:cNvPr>
          <p:cNvGrpSpPr/>
          <p:nvPr/>
        </p:nvGrpSpPr>
        <p:grpSpPr>
          <a:xfrm rot="16200000">
            <a:off x="2166590" y="8155321"/>
            <a:ext cx="727838" cy="276999"/>
            <a:chOff x="536550" y="2604050"/>
            <a:chExt cx="727838" cy="276999"/>
          </a:xfrm>
        </p:grpSpPr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B9FFE6E7-DC19-B44E-87E1-A1A5B53D041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900469" y="2380850"/>
              <a:ext cx="0" cy="727838"/>
            </a:xfrm>
            <a:prstGeom prst="straightConnector1">
              <a:avLst/>
            </a:prstGeom>
            <a:ln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47F1B788-1E4B-DE40-8A8B-EF1DA347F663}"/>
                </a:ext>
              </a:extLst>
            </p:cNvPr>
            <p:cNvSpPr txBox="1"/>
            <p:nvPr/>
          </p:nvSpPr>
          <p:spPr>
            <a:xfrm>
              <a:off x="608225" y="2604050"/>
              <a:ext cx="53893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s-ES_tradnl" sz="1200" dirty="0"/>
                <a:t>2,3 m</a:t>
              </a:r>
            </a:p>
          </p:txBody>
        </p:sp>
      </p:grp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F022F357-FB69-AC47-9E3F-6C5785BB250E}"/>
              </a:ext>
            </a:extLst>
          </p:cNvPr>
          <p:cNvCxnSpPr/>
          <p:nvPr/>
        </p:nvCxnSpPr>
        <p:spPr>
          <a:xfrm>
            <a:off x="2350508" y="5465548"/>
            <a:ext cx="3594528" cy="0"/>
          </a:xfrm>
          <a:prstGeom prst="straightConnector1">
            <a:avLst/>
          </a:prstGeom>
          <a:ln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65C0CF41-7E26-3F41-AC86-5364AE7B61E2}"/>
              </a:ext>
            </a:extLst>
          </p:cNvPr>
          <p:cNvSpPr txBox="1"/>
          <p:nvPr/>
        </p:nvSpPr>
        <p:spPr>
          <a:xfrm>
            <a:off x="3725309" y="5318879"/>
            <a:ext cx="64973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_tradnl" sz="1200" dirty="0"/>
              <a:t>10 </a:t>
            </a:r>
            <a:r>
              <a:rPr lang="es-ES_tradnl" sz="1200" dirty="0" err="1"/>
              <a:t>mts</a:t>
            </a:r>
            <a:r>
              <a:rPr lang="es-ES_tradnl" sz="1200" dirty="0"/>
              <a:t>.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1B34A6C-34D3-B24E-8FB5-3EDF049EA455}"/>
              </a:ext>
            </a:extLst>
          </p:cNvPr>
          <p:cNvSpPr txBox="1"/>
          <p:nvPr/>
        </p:nvSpPr>
        <p:spPr>
          <a:xfrm>
            <a:off x="5073864" y="7162597"/>
            <a:ext cx="913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dirty="0"/>
              <a:t>Salida de</a:t>
            </a:r>
          </a:p>
          <a:p>
            <a:r>
              <a:rPr lang="es-ES_tradnl" sz="1200" dirty="0"/>
              <a:t>Emergencia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3BB29A0-96A6-1249-A72A-DA5CFC9A3E81}"/>
              </a:ext>
            </a:extLst>
          </p:cNvPr>
          <p:cNvSpPr txBox="1"/>
          <p:nvPr/>
        </p:nvSpPr>
        <p:spPr>
          <a:xfrm>
            <a:off x="3409106" y="8662229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dirty="0"/>
              <a:t>Salida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401E9CC-353A-3C42-9BF4-F7101C3EAE3E}"/>
              </a:ext>
            </a:extLst>
          </p:cNvPr>
          <p:cNvCxnSpPr>
            <a:cxnSpLocks/>
          </p:cNvCxnSpPr>
          <p:nvPr/>
        </p:nvCxnSpPr>
        <p:spPr>
          <a:xfrm flipV="1">
            <a:off x="2353385" y="8517639"/>
            <a:ext cx="984244" cy="7175"/>
          </a:xfrm>
          <a:prstGeom prst="straightConnector1">
            <a:avLst/>
          </a:prstGeom>
          <a:ln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5071C2BC-B301-8F4F-BE9C-97D67767957C}"/>
              </a:ext>
            </a:extLst>
          </p:cNvPr>
          <p:cNvSpPr txBox="1"/>
          <p:nvPr/>
        </p:nvSpPr>
        <p:spPr>
          <a:xfrm>
            <a:off x="2674202" y="8345079"/>
            <a:ext cx="42083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_tradnl" sz="1200" dirty="0"/>
              <a:t>3 m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8D847710-460F-B64F-82C7-334B3493A4EB}"/>
              </a:ext>
            </a:extLst>
          </p:cNvPr>
          <p:cNvCxnSpPr>
            <a:cxnSpLocks/>
          </p:cNvCxnSpPr>
          <p:nvPr/>
        </p:nvCxnSpPr>
        <p:spPr>
          <a:xfrm flipV="1">
            <a:off x="3340136" y="8248871"/>
            <a:ext cx="1165272" cy="11150"/>
          </a:xfrm>
          <a:prstGeom prst="straightConnector1">
            <a:avLst/>
          </a:prstGeom>
          <a:ln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14F8DC3C-88DD-ED4D-B8AF-1E24EF250B36}"/>
              </a:ext>
            </a:extLst>
          </p:cNvPr>
          <p:cNvSpPr txBox="1"/>
          <p:nvPr/>
        </p:nvSpPr>
        <p:spPr>
          <a:xfrm>
            <a:off x="3911172" y="8117048"/>
            <a:ext cx="42083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_tradnl" sz="1200" dirty="0"/>
              <a:t>3 m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CEA82386-665D-2040-B1F7-9B173C648601}"/>
              </a:ext>
            </a:extLst>
          </p:cNvPr>
          <p:cNvCxnSpPr>
            <a:cxnSpLocks/>
          </p:cNvCxnSpPr>
          <p:nvPr/>
        </p:nvCxnSpPr>
        <p:spPr>
          <a:xfrm flipV="1">
            <a:off x="2359152" y="3782365"/>
            <a:ext cx="698009" cy="0"/>
          </a:xfrm>
          <a:prstGeom prst="straightConnector1">
            <a:avLst/>
          </a:prstGeom>
          <a:ln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247A370F-41EB-BC4D-8571-3DC6E1AF0BCC}"/>
              </a:ext>
            </a:extLst>
          </p:cNvPr>
          <p:cNvSpPr txBox="1"/>
          <p:nvPr/>
        </p:nvSpPr>
        <p:spPr>
          <a:xfrm>
            <a:off x="2501586" y="3639375"/>
            <a:ext cx="42083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_tradnl" sz="1200" dirty="0"/>
              <a:t>2 m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94699F7-F8AA-E44E-9D98-D954E7ED93BC}"/>
              </a:ext>
            </a:extLst>
          </p:cNvPr>
          <p:cNvCxnSpPr>
            <a:cxnSpLocks/>
          </p:cNvCxnSpPr>
          <p:nvPr/>
        </p:nvCxnSpPr>
        <p:spPr>
          <a:xfrm flipV="1">
            <a:off x="2550368" y="2930179"/>
            <a:ext cx="0" cy="1051143"/>
          </a:xfrm>
          <a:prstGeom prst="straightConnector1">
            <a:avLst/>
          </a:prstGeom>
          <a:ln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1DC26BFE-95B6-1C4D-B158-F50B6500048C}"/>
              </a:ext>
            </a:extLst>
          </p:cNvPr>
          <p:cNvSpPr txBox="1"/>
          <p:nvPr/>
        </p:nvSpPr>
        <p:spPr>
          <a:xfrm rot="16200000">
            <a:off x="2326833" y="3245950"/>
            <a:ext cx="42191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_tradnl" sz="1200" dirty="0"/>
              <a:t>3 m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FB3C5A2-15F8-924E-9008-E153193CF420}"/>
              </a:ext>
            </a:extLst>
          </p:cNvPr>
          <p:cNvCxnSpPr/>
          <p:nvPr/>
        </p:nvCxnSpPr>
        <p:spPr>
          <a:xfrm>
            <a:off x="5945036" y="6864047"/>
            <a:ext cx="0" cy="2340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FAB7B18-52BB-3944-87A2-0DC782018AA7}"/>
              </a:ext>
            </a:extLst>
          </p:cNvPr>
          <p:cNvCxnSpPr/>
          <p:nvPr/>
        </p:nvCxnSpPr>
        <p:spPr>
          <a:xfrm>
            <a:off x="2359152" y="9204047"/>
            <a:ext cx="3600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7EBF3CA-7F0D-B544-B821-E9D9F6484A76}"/>
              </a:ext>
            </a:extLst>
          </p:cNvPr>
          <p:cNvCxnSpPr/>
          <p:nvPr/>
        </p:nvCxnSpPr>
        <p:spPr>
          <a:xfrm>
            <a:off x="2348086" y="8491411"/>
            <a:ext cx="0" cy="720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52454196-49DB-2C44-B8AF-8C60DF5E0445}"/>
              </a:ext>
            </a:extLst>
          </p:cNvPr>
          <p:cNvSpPr txBox="1"/>
          <p:nvPr/>
        </p:nvSpPr>
        <p:spPr>
          <a:xfrm>
            <a:off x="3433680" y="8918182"/>
            <a:ext cx="11673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dirty="0" err="1"/>
              <a:t>Linea</a:t>
            </a:r>
            <a:r>
              <a:rPr lang="es-ES_tradnl" sz="1200" dirty="0"/>
              <a:t> Municipal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03B1A3E-C226-4A26-BF4C-4B758608FDF2}"/>
              </a:ext>
            </a:extLst>
          </p:cNvPr>
          <p:cNvSpPr/>
          <p:nvPr/>
        </p:nvSpPr>
        <p:spPr>
          <a:xfrm>
            <a:off x="2232212" y="268941"/>
            <a:ext cx="5647764" cy="90767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93" name="Straight Connector 23">
            <a:extLst>
              <a:ext uri="{FF2B5EF4-FFF2-40B4-BE49-F238E27FC236}">
                <a16:creationId xmlns:a16="http://schemas.microsoft.com/office/drawing/2014/main" id="{50BF5252-E2C0-4B89-AAC8-F658EFDACD20}"/>
              </a:ext>
            </a:extLst>
          </p:cNvPr>
          <p:cNvCxnSpPr>
            <a:cxnSpLocks/>
          </p:cNvCxnSpPr>
          <p:nvPr/>
        </p:nvCxnSpPr>
        <p:spPr>
          <a:xfrm>
            <a:off x="2443529" y="7235687"/>
            <a:ext cx="0" cy="1440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953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</TotalTime>
  <Words>33</Words>
  <Application>Microsoft Office PowerPoint</Application>
  <PresentationFormat>Papel A3 (297 x 420 mm)</PresentationFormat>
  <Paragraphs>19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Eduardo Farina</dc:creator>
  <cp:lastModifiedBy>FARINA SAINT SELVE, EDUARDO ALBERTO</cp:lastModifiedBy>
  <cp:revision>8</cp:revision>
  <cp:lastPrinted>2018-04-06T17:44:50Z</cp:lastPrinted>
  <dcterms:created xsi:type="dcterms:W3CDTF">2018-04-06T00:08:12Z</dcterms:created>
  <dcterms:modified xsi:type="dcterms:W3CDTF">2018-04-06T17:44:56Z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MSIP_Label_228ef38c-4357-49c8-b2ae-c9cdaf411188_Enabled">
    <vt:lpwstr>True</vt:lpwstr>
  </property>
  <property fmtid="{D5CDD505-2E9C-101B-9397-08002B2CF9AE}" pid="3" name="MSIP_Label_228ef38c-4357-49c8-b2ae-c9cdaf411188_SiteId">
    <vt:lpwstr>038018c3-616c-4b46-ad9b-aa9007f701b5</vt:lpwstr>
  </property>
  <property fmtid="{D5CDD505-2E9C-101B-9397-08002B2CF9AE}" pid="4" name="MSIP_Label_228ef38c-4357-49c8-b2ae-c9cdaf411188_Owner">
    <vt:lpwstr>RY09678@grupo.ypf.com</vt:lpwstr>
  </property>
  <property fmtid="{D5CDD505-2E9C-101B-9397-08002B2CF9AE}" pid="5" name="MSIP_Label_228ef38c-4357-49c8-b2ae-c9cdaf411188_SetDate">
    <vt:lpwstr>2019-08-12T14:11:41.5874794Z</vt:lpwstr>
  </property>
  <property fmtid="{D5CDD505-2E9C-101B-9397-08002B2CF9AE}" pid="6" name="MSIP_Label_228ef38c-4357-49c8-b2ae-c9cdaf411188_Name">
    <vt:lpwstr>Personal</vt:lpwstr>
  </property>
  <property fmtid="{D5CDD505-2E9C-101B-9397-08002B2CF9AE}" pid="7" name="MSIP_Label_228ef38c-4357-49c8-b2ae-c9cdaf411188_Application">
    <vt:lpwstr>Microsoft Azure Information Protection</vt:lpwstr>
  </property>
  <property fmtid="{D5CDD505-2E9C-101B-9397-08002B2CF9AE}" pid="8" name="MSIP_Label_228ef38c-4357-49c8-b2ae-c9cdaf411188_Extended_MSFT_Method">
    <vt:lpwstr>Manual</vt:lpwstr>
  </property>
  <property fmtid="{D5CDD505-2E9C-101B-9397-08002B2CF9AE}" pid="9" name="Sensitivity">
    <vt:lpwstr>Personal</vt:lpwstr>
  </property>
</Properties>
</file>