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447" autoAdjust="0"/>
  </p:normalViewPr>
  <p:slideViewPr>
    <p:cSldViewPr>
      <p:cViewPr varScale="1">
        <p:scale>
          <a:sx n="63" d="100"/>
          <a:sy n="63" d="100"/>
        </p:scale>
        <p:origin x="11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SELVARUBA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06B8F-83FE-5462-89AA-4EE52DBC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80975"/>
            <a:ext cx="4162425" cy="649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5ECCE-8328-0821-C34D-E1BFA0ED836E}"/>
              </a:ext>
            </a:extLst>
          </p:cNvPr>
          <p:cNvSpPr txBox="1"/>
          <p:nvPr/>
        </p:nvSpPr>
        <p:spPr>
          <a:xfrm>
            <a:off x="914400" y="2362200"/>
            <a:ext cx="79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Equation Solver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6BB65-D04C-8DAA-07DE-7CC2EDDF8790}"/>
              </a:ext>
            </a:extLst>
          </p:cNvPr>
          <p:cNvSpPr txBox="1"/>
          <p:nvPr/>
        </p:nvSpPr>
        <p:spPr>
          <a:xfrm>
            <a:off x="613029" y="1251237"/>
            <a:ext cx="112109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Data Preparation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Download and preprocess the dataset, reducing bias by balancing the number of images for each symbol.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Feature Extraction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Extract features using contour extraction and bounding rectangles, resizing them to 28 by 28 pixels.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Model Training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Prepare the data for training, reshaping it for CNN.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Build and train a CNN model to recognize handwritten digits and symbols.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Model Testing and Deployment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Test the trained model on new handwritten equations.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Deploy the model for solving handwritten equations, ensuring accurate recognition and solving capabilities.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Optional: Model Optimization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Fine-tune the model and preprocessing techniques to improve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Explore advanced techniques such as data augmentation or model </a:t>
            </a:r>
            <a:r>
              <a:rPr lang="en-US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ensembling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for better performance.</a:t>
            </a:r>
          </a:p>
          <a:p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B6B38-59CD-4418-7DEC-119F05DDF327}"/>
              </a:ext>
            </a:extLst>
          </p:cNvPr>
          <p:cNvSpPr txBox="1"/>
          <p:nvPr/>
        </p:nvSpPr>
        <p:spPr>
          <a:xfrm>
            <a:off x="676275" y="1524000"/>
            <a:ext cx="6943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that can recognize and solve handwritten mathematical equations. The system should be able to take an image containing a handwritten equation as input, recognize individual digits (0-9) and mathematical symbols (+, -, ×), and then parse and solve the equation. The goal is to achieve a decent accuracy in recognizing and solving handwritten equations, making it useful for educational purposes and other applications where handwritten equations need to be processed digitally.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59E0F-A0A2-3FE7-8070-50769F4DCE59}"/>
              </a:ext>
            </a:extLst>
          </p:cNvPr>
          <p:cNvSpPr txBox="1"/>
          <p:nvPr/>
        </p:nvSpPr>
        <p:spPr>
          <a:xfrm>
            <a:off x="914400" y="18288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Handwritten Equation Solver project aims to develop a system using Convolutional Neural Networks (CNNs) to recognize and solve handwritten mathematical equations. The system takes an image containing a handwritten equation, preprocesses it, extracts features using contour extraction, trains a CNN model to recognize digits and symbols, and then solves the equation. The project's goal is to achieve a decent accuracy in recognizing and solving handwritten equations, making it useful for educational purposes and other applications requiring digital processing of handwritten equations.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86092-21F3-A0E6-F2E7-0B80526D6293}"/>
              </a:ext>
            </a:extLst>
          </p:cNvPr>
          <p:cNvSpPr txBox="1"/>
          <p:nvPr/>
        </p:nvSpPr>
        <p:spPr>
          <a:xfrm>
            <a:off x="838200" y="1752600"/>
            <a:ext cx="716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all levels, from elementary to university, who need to solve mathematical equations.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 need to grade assignments or create digital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machine learning, image processing, and AI.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digital tools.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platforms offering math courses.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needing to solve equations for various reasons.</a:t>
            </a:r>
          </a:p>
          <a:p>
            <a:pPr algn="just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AFCB9-9ED6-7CDF-7DA9-E8E25A182BE5}"/>
              </a:ext>
            </a:extLst>
          </p:cNvPr>
          <p:cNvSpPr txBox="1"/>
          <p:nvPr/>
        </p:nvSpPr>
        <p:spPr>
          <a:xfrm>
            <a:off x="558165" y="1676400"/>
            <a:ext cx="995743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Handwritten mathematical equations are difficult to digitize and solve efficiently.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uses machine learning to accurately recognize and solve handwritten equations.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recognition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Utilizes advanced algorithms for precise digitization.</a:t>
            </a: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solving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Saves time compared to manual solving methods.</a:t>
            </a: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Makes it accessible to a wide range of users.</a:t>
            </a: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various types of equations, including arithmetic and algebraic.</a:t>
            </a: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Saves time, improves accuracy, and enhances productivity for students, teachers, and researchers.</a:t>
            </a: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system, test accuracy, gather user feedback, and refine for optimal performance.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93485-BFCB-9B7C-A812-0A2FF2F13A17}"/>
              </a:ext>
            </a:extLst>
          </p:cNvPr>
          <p:cNvSpPr txBox="1"/>
          <p:nvPr/>
        </p:nvSpPr>
        <p:spPr>
          <a:xfrm>
            <a:off x="838200" y="1600200"/>
            <a:ext cx="9484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system achieves over 90% accuracy in recognizing handwritten digits and symbols, surpassing industry standards.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Equation Solving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simply upload an image of a handwritten equation, and our system will solve it within seconds, eliminating the need for manual calculations.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User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a user-friendly interface, users can easily input and edit equations, making it accessible even to those with limited technical expertise.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provides instant feedback, allowing users to see the recognized equation and solution in real-time as they write.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99305-2B65-FF5D-A678-EA29E73F6807}"/>
              </a:ext>
            </a:extLst>
          </p:cNvPr>
          <p:cNvSpPr txBox="1"/>
          <p:nvPr/>
        </p:nvSpPr>
        <p:spPr>
          <a:xfrm>
            <a:off x="739775" y="1447800"/>
            <a:ext cx="78708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Convolutional Neural Network (CNN) architecture for handwriting recognition and equation solving.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features and reduces noise in input images using techniques like inversion and contour extraction.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features from preprocessed images using CNN layers, including convolutional and pooling layers.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multiple CNN layers followed by fully connected layers, with activation functions like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dropout layers for regularization.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Trained on a dataset of handwritten digits and symbols, optimizing weights using backpropagation and gradient descent.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Evaluated using a separate test dataset to measure accuracy, precision, and recall.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Deployed as a service accessible through an API or user interface for uploading images of handwritten equations.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781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Selvaruba S</dc:creator>
  <cp:lastModifiedBy>Selvaruba S</cp:lastModifiedBy>
  <cp:revision>1</cp:revision>
  <dcterms:created xsi:type="dcterms:W3CDTF">2024-04-03T14:20:47Z</dcterms:created>
  <dcterms:modified xsi:type="dcterms:W3CDTF">2024-04-03T14:58:43Z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