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1" r:id="rId2"/>
  </p:sldIdLst>
  <p:sldSz cx="10080625" cy="7559675"/>
  <p:notesSz cx="6888163" cy="96234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Verdan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Verdan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Verdan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Verdan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rgbClr val="0000FF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rgbClr val="0000FF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rgbClr val="0000FF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rgbClr val="0000FF"/>
        </a:solidFill>
        <a:latin typeface="Verdan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44">
          <p15:clr>
            <a:srgbClr val="A4A3A4"/>
          </p15:clr>
        </p15:guide>
        <p15:guide id="2" pos="19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  <a:srgbClr val="4180FF"/>
    <a:srgbClr val="3366FF"/>
    <a:srgbClr val="676767"/>
    <a:srgbClr val="FFFFFF"/>
    <a:srgbClr val="800000"/>
    <a:srgbClr val="003399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4745" autoAdjust="0"/>
    <p:restoredTop sz="90863"/>
  </p:normalViewPr>
  <p:slideViewPr>
    <p:cSldViewPr snapToGrid="0">
      <p:cViewPr varScale="1">
        <p:scale>
          <a:sx n="83" d="100"/>
          <a:sy n="83" d="100"/>
        </p:scale>
        <p:origin x="1744" y="19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93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544"/>
        <p:guide pos="19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608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2717" tIns="41358" rIns="82717" bIns="41358" numCol="1" anchor="t" anchorCtr="0" compatLnSpc="1">
            <a:prstTxWarp prst="textNoShape">
              <a:avLst/>
            </a:prstTxWarp>
          </a:bodyPr>
          <a:lstStyle>
            <a:lvl1pPr defTabSz="827088">
              <a:defRPr sz="1100"/>
            </a:lvl1pPr>
          </a:lstStyle>
          <a:p>
            <a:endParaRPr lang="de-DE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7788" y="0"/>
            <a:ext cx="2986087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2717" tIns="41358" rIns="82717" bIns="41358" numCol="1" anchor="t" anchorCtr="0" compatLnSpc="1">
            <a:prstTxWarp prst="textNoShape">
              <a:avLst/>
            </a:prstTxWarp>
          </a:bodyPr>
          <a:lstStyle>
            <a:lvl1pPr algn="r" defTabSz="827088">
              <a:defRPr sz="1100"/>
            </a:lvl1pPr>
          </a:lstStyle>
          <a:p>
            <a:endParaRPr lang="de-DE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298608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2717" tIns="41358" rIns="82717" bIns="41358" numCol="1" anchor="b" anchorCtr="0" compatLnSpc="1">
            <a:prstTxWarp prst="textNoShape">
              <a:avLst/>
            </a:prstTxWarp>
          </a:bodyPr>
          <a:lstStyle>
            <a:lvl1pPr defTabSz="827088">
              <a:defRPr sz="1100"/>
            </a:lvl1pPr>
          </a:lstStyle>
          <a:p>
            <a:endParaRPr lang="de-DE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7788" y="9121775"/>
            <a:ext cx="2986087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2717" tIns="41358" rIns="82717" bIns="41358" numCol="1" anchor="b" anchorCtr="0" compatLnSpc="1">
            <a:prstTxWarp prst="textNoShape">
              <a:avLst/>
            </a:prstTxWarp>
          </a:bodyPr>
          <a:lstStyle>
            <a:lvl1pPr algn="r" defTabSz="827088">
              <a:defRPr sz="1100"/>
            </a:lvl1pPr>
          </a:lstStyle>
          <a:p>
            <a:fld id="{3EFAA951-B72A-6243-AABC-6CB3E8D926D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798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22375" y="923925"/>
            <a:ext cx="4441825" cy="3330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066800" y="4578350"/>
            <a:ext cx="475932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7088">
              <a:defRPr sz="2400">
                <a:solidFill>
                  <a:schemeClr val="tx1"/>
                </a:solidFill>
                <a:latin typeface="Arial;Helvetica" charset="0"/>
                <a:ea typeface="ＭＳ Ｐゴシック" charset="0"/>
              </a:defRPr>
            </a:lvl1pPr>
            <a:lvl2pPr marL="414338" defTabSz="827088">
              <a:defRPr sz="2400">
                <a:solidFill>
                  <a:schemeClr val="tx1"/>
                </a:solidFill>
                <a:latin typeface="Arial;Helvetica" charset="0"/>
                <a:ea typeface="ＭＳ Ｐゴシック" charset="0"/>
              </a:defRPr>
            </a:lvl2pPr>
            <a:lvl3pPr marL="827088" defTabSz="827088">
              <a:defRPr sz="2400">
                <a:solidFill>
                  <a:schemeClr val="tx1"/>
                </a:solidFill>
                <a:latin typeface="Arial;Helvetica" charset="0"/>
                <a:ea typeface="ＭＳ Ｐゴシック" charset="0"/>
              </a:defRPr>
            </a:lvl3pPr>
            <a:lvl4pPr marL="1241425" defTabSz="827088">
              <a:defRPr sz="2400">
                <a:solidFill>
                  <a:schemeClr val="tx1"/>
                </a:solidFill>
                <a:latin typeface="Arial;Helvetica" charset="0"/>
                <a:ea typeface="ＭＳ Ｐゴシック" charset="0"/>
              </a:defRPr>
            </a:lvl4pPr>
            <a:lvl5pPr marL="1654175" defTabSz="827088">
              <a:defRPr sz="2400">
                <a:solidFill>
                  <a:schemeClr val="tx1"/>
                </a:solidFill>
                <a:latin typeface="Arial;Helvetica" charset="0"/>
                <a:ea typeface="ＭＳ Ｐゴシック" charset="0"/>
              </a:defRPr>
            </a:lvl5pPr>
            <a:lvl6pPr marL="2111375" defTabSz="827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;Helvetica" charset="0"/>
                <a:ea typeface="ＭＳ Ｐゴシック" charset="0"/>
              </a:defRPr>
            </a:lvl6pPr>
            <a:lvl7pPr marL="2568575" defTabSz="827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;Helvetica" charset="0"/>
                <a:ea typeface="ＭＳ Ｐゴシック" charset="0"/>
              </a:defRPr>
            </a:lvl7pPr>
            <a:lvl8pPr marL="3025775" defTabSz="827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;Helvetica" charset="0"/>
                <a:ea typeface="ＭＳ Ｐゴシック" charset="0"/>
              </a:defRPr>
            </a:lvl8pPr>
            <a:lvl9pPr marL="3482975" defTabSz="827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;Helvetica" charset="0"/>
                <a:ea typeface="ＭＳ Ｐゴシック" charset="0"/>
              </a:defRPr>
            </a:lvl9pPr>
          </a:lstStyle>
          <a:p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3212524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;Helvetic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;Helvetic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;Helvetic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;Helvetic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;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22375" y="923925"/>
            <a:ext cx="4441825" cy="3330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1066800" y="4578350"/>
            <a:ext cx="475932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27088">
              <a:defRPr sz="2400">
                <a:solidFill>
                  <a:schemeClr val="tx1"/>
                </a:solidFill>
                <a:latin typeface="Arial;Helvetica" charset="0"/>
                <a:ea typeface="ＭＳ Ｐゴシック" charset="0"/>
              </a:defRPr>
            </a:lvl1pPr>
            <a:lvl2pPr marL="414338" defTabSz="827088">
              <a:defRPr sz="2400">
                <a:solidFill>
                  <a:schemeClr val="tx1"/>
                </a:solidFill>
                <a:latin typeface="Arial;Helvetica" charset="0"/>
                <a:ea typeface="ＭＳ Ｐゴシック" charset="0"/>
              </a:defRPr>
            </a:lvl2pPr>
            <a:lvl3pPr marL="827088" defTabSz="827088">
              <a:defRPr sz="2400">
                <a:solidFill>
                  <a:schemeClr val="tx1"/>
                </a:solidFill>
                <a:latin typeface="Arial;Helvetica" charset="0"/>
                <a:ea typeface="ＭＳ Ｐゴシック" charset="0"/>
              </a:defRPr>
            </a:lvl3pPr>
            <a:lvl4pPr marL="1241425" defTabSz="827088">
              <a:defRPr sz="2400">
                <a:solidFill>
                  <a:schemeClr val="tx1"/>
                </a:solidFill>
                <a:latin typeface="Arial;Helvetica" charset="0"/>
                <a:ea typeface="ＭＳ Ｐゴシック" charset="0"/>
              </a:defRPr>
            </a:lvl4pPr>
            <a:lvl5pPr marL="1654175" defTabSz="827088">
              <a:defRPr sz="2400">
                <a:solidFill>
                  <a:schemeClr val="tx1"/>
                </a:solidFill>
                <a:latin typeface="Arial;Helvetica" charset="0"/>
                <a:ea typeface="ＭＳ Ｐゴシック" charset="0"/>
              </a:defRPr>
            </a:lvl5pPr>
            <a:lvl6pPr marL="2111375" defTabSz="827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;Helvetica" charset="0"/>
                <a:ea typeface="ＭＳ Ｐゴシック" charset="0"/>
              </a:defRPr>
            </a:lvl6pPr>
            <a:lvl7pPr marL="2568575" defTabSz="827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;Helvetica" charset="0"/>
                <a:ea typeface="ＭＳ Ｐゴシック" charset="0"/>
              </a:defRPr>
            </a:lvl7pPr>
            <a:lvl8pPr marL="3025775" defTabSz="827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;Helvetica" charset="0"/>
                <a:ea typeface="ＭＳ Ｐゴシック" charset="0"/>
              </a:defRPr>
            </a:lvl8pPr>
            <a:lvl9pPr marL="3482975" defTabSz="827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;Helvetica" charset="0"/>
                <a:ea typeface="ＭＳ Ｐゴシック" charset="0"/>
              </a:defRPr>
            </a:lvl9pPr>
          </a:lstStyle>
          <a:p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122449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Master-Untertitelformat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470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846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97725" y="627063"/>
            <a:ext cx="2151063" cy="62357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41363" y="627063"/>
            <a:ext cx="6303962" cy="623570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56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70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dirty="0" smtClean="0"/>
              <a:t>Mastertitelformat bearbeiten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34194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41363" y="2101850"/>
            <a:ext cx="4227512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21275" y="2101850"/>
            <a:ext cx="4227513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35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94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12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40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9739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489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627063"/>
            <a:ext cx="8607425" cy="12604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676767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Mastertitelformat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2101850"/>
            <a:ext cx="8607425" cy="4760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Mastertextformat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889000" y="7094538"/>
            <a:ext cx="1841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>
          <a:solidFill>
            <a:schemeClr val="tx1"/>
          </a:solidFill>
          <a:latin typeface="Calibri"/>
          <a:ea typeface="+mj-ea"/>
          <a:cs typeface="Calibri"/>
        </a:defRPr>
      </a:lvl1pPr>
      <a:lvl2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>
          <a:solidFill>
            <a:schemeClr val="tx1"/>
          </a:solidFill>
          <a:latin typeface="Verdana" charset="0"/>
          <a:ea typeface="ＭＳ Ｐゴシック" charset="0"/>
        </a:defRPr>
      </a:lvl2pPr>
      <a:lvl3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>
          <a:solidFill>
            <a:schemeClr val="tx1"/>
          </a:solidFill>
          <a:latin typeface="Verdana" charset="0"/>
          <a:ea typeface="ＭＳ Ｐゴシック" charset="0"/>
        </a:defRPr>
      </a:lvl3pPr>
      <a:lvl4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>
          <a:solidFill>
            <a:schemeClr val="tx1"/>
          </a:solidFill>
          <a:latin typeface="Verdana" charset="0"/>
          <a:ea typeface="ＭＳ Ｐゴシック" charset="0"/>
        </a:defRPr>
      </a:lvl4pPr>
      <a:lvl5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>
          <a:solidFill>
            <a:schemeClr val="tx1"/>
          </a:solidFill>
          <a:latin typeface="Verdana" charset="0"/>
          <a:ea typeface="ＭＳ Ｐゴシック" charset="0"/>
        </a:defRPr>
      </a:lvl5pPr>
      <a:lvl6pPr marL="8001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>
          <a:solidFill>
            <a:schemeClr val="tx1"/>
          </a:solidFill>
          <a:latin typeface="Verdana" charset="0"/>
          <a:ea typeface="ＭＳ Ｐゴシック" charset="0"/>
        </a:defRPr>
      </a:lvl6pPr>
      <a:lvl7pPr marL="12573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>
          <a:solidFill>
            <a:schemeClr val="tx1"/>
          </a:solidFill>
          <a:latin typeface="Verdana" charset="0"/>
          <a:ea typeface="ＭＳ Ｐゴシック" charset="0"/>
        </a:defRPr>
      </a:lvl7pPr>
      <a:lvl8pPr marL="17145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>
          <a:solidFill>
            <a:schemeClr val="tx1"/>
          </a:solidFill>
          <a:latin typeface="Verdana" charset="0"/>
          <a:ea typeface="ＭＳ Ｐゴシック" charset="0"/>
        </a:defRPr>
      </a:lvl8pPr>
      <a:lvl9pPr marL="21717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>
          <a:solidFill>
            <a:schemeClr val="tx1"/>
          </a:solidFill>
          <a:latin typeface="Verdana" charset="0"/>
          <a:ea typeface="ＭＳ Ｐゴシック" charset="0"/>
        </a:defRPr>
      </a:lvl9pPr>
    </p:titleStyle>
    <p:bodyStyle>
      <a:lvl1pPr marL="381000" indent="-3810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E6E6E6"/>
        </a:buClr>
        <a:buSzPct val="75000"/>
        <a:buFont typeface="Times" charset="0"/>
        <a:buChar char="&quot;"/>
        <a:defRPr sz="2000">
          <a:solidFill>
            <a:srgbClr val="676767"/>
          </a:solidFill>
          <a:latin typeface="Calibri"/>
          <a:ea typeface="+mn-ea"/>
          <a:cs typeface="Calibri"/>
        </a:defRPr>
      </a:lvl1pPr>
      <a:lvl2pPr marL="838200" indent="-3810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E6E6E6"/>
        </a:buClr>
        <a:buSzPct val="75000"/>
        <a:buFont typeface="Times" charset="0"/>
        <a:buChar char="&quot;"/>
        <a:defRPr sz="2000">
          <a:solidFill>
            <a:srgbClr val="676767"/>
          </a:solidFill>
          <a:latin typeface="Calibri"/>
          <a:ea typeface="+mn-ea"/>
          <a:cs typeface="Calibri"/>
        </a:defRPr>
      </a:lvl2pPr>
      <a:lvl3pPr marL="1295400" indent="-3810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E6E6E6"/>
        </a:buClr>
        <a:buSzPct val="75000"/>
        <a:buFont typeface="Times" charset="0"/>
        <a:buChar char="A"/>
        <a:defRPr sz="2000">
          <a:solidFill>
            <a:srgbClr val="676767"/>
          </a:solidFill>
          <a:latin typeface="Calibri"/>
          <a:ea typeface="+mn-ea"/>
          <a:cs typeface="Calibri"/>
        </a:defRPr>
      </a:lvl3pPr>
      <a:lvl4pPr marL="1752600" indent="-3810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E6E6E6"/>
        </a:buClr>
        <a:buSzPct val="75000"/>
        <a:buFont typeface="Times" charset="0"/>
        <a:buChar char="A"/>
        <a:defRPr sz="2000">
          <a:solidFill>
            <a:srgbClr val="676767"/>
          </a:solidFill>
          <a:latin typeface="Calibri"/>
          <a:ea typeface="+mn-ea"/>
          <a:cs typeface="Calibri"/>
        </a:defRPr>
      </a:lvl4pPr>
      <a:lvl5pPr marL="2209800" indent="-3810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E6E6E6"/>
        </a:buClr>
        <a:buSzPct val="75000"/>
        <a:buFont typeface="Times" charset="0"/>
        <a:buChar char="A"/>
        <a:defRPr sz="2000">
          <a:solidFill>
            <a:srgbClr val="676767"/>
          </a:solidFill>
          <a:latin typeface="Calibri"/>
          <a:ea typeface="+mn-ea"/>
          <a:cs typeface="Calibri"/>
        </a:defRPr>
      </a:lvl5pPr>
      <a:lvl6pPr marL="2667000" indent="-3810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E6E6E6"/>
        </a:buClr>
        <a:buSzPct val="75000"/>
        <a:buFont typeface="Times" charset="0"/>
        <a:buChar char="A"/>
        <a:defRPr sz="2000">
          <a:solidFill>
            <a:srgbClr val="676767"/>
          </a:solidFill>
          <a:latin typeface="+mn-lt"/>
          <a:ea typeface="+mn-ea"/>
        </a:defRPr>
      </a:lvl6pPr>
      <a:lvl7pPr marL="3124200" indent="-3810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E6E6E6"/>
        </a:buClr>
        <a:buSzPct val="75000"/>
        <a:buFont typeface="Times" charset="0"/>
        <a:buChar char="A"/>
        <a:defRPr sz="2000">
          <a:solidFill>
            <a:srgbClr val="676767"/>
          </a:solidFill>
          <a:latin typeface="+mn-lt"/>
          <a:ea typeface="+mn-ea"/>
        </a:defRPr>
      </a:lvl7pPr>
      <a:lvl8pPr marL="3581400" indent="-3810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E6E6E6"/>
        </a:buClr>
        <a:buSzPct val="75000"/>
        <a:buFont typeface="Times" charset="0"/>
        <a:buChar char="A"/>
        <a:defRPr sz="2000">
          <a:solidFill>
            <a:srgbClr val="676767"/>
          </a:solidFill>
          <a:latin typeface="+mn-lt"/>
          <a:ea typeface="+mn-ea"/>
        </a:defRPr>
      </a:lvl8pPr>
      <a:lvl9pPr marL="4038600" indent="-3810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E6E6E6"/>
        </a:buClr>
        <a:buSzPct val="75000"/>
        <a:buFont typeface="Times" charset="0"/>
        <a:buChar char="A"/>
        <a:defRPr sz="2000">
          <a:solidFill>
            <a:srgbClr val="676767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829906" y="840553"/>
            <a:ext cx="736609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Tx/>
            </a:pPr>
            <a:r>
              <a:rPr lang="de-DE" dirty="0" smtClean="0">
                <a:solidFill>
                  <a:schemeClr val="tx1"/>
                </a:solidFill>
                <a:latin typeface="Calibri" charset="0"/>
              </a:rPr>
              <a:t>Musical Time </a:t>
            </a:r>
            <a:r>
              <a:rPr lang="de-DE" dirty="0" err="1" smtClean="0">
                <a:solidFill>
                  <a:schemeClr val="tx1"/>
                </a:solidFill>
                <a:latin typeface="Calibri" charset="0"/>
              </a:rPr>
              <a:t>Continuum</a:t>
            </a:r>
            <a:endParaRPr lang="de-DE" dirty="0">
              <a:solidFill>
                <a:schemeClr val="tx1"/>
              </a:solidFill>
              <a:latin typeface="Calibri" charset="0"/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23" y="1762732"/>
            <a:ext cx="95377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2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rgbClr val="0000FF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rgbClr val="0000FF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Benutzerdefiniert</PresentationFormat>
  <Paragraphs>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Arial;Helvetica</vt:lpstr>
      <vt:lpstr>Calibri</vt:lpstr>
      <vt:lpstr>ＭＳ Ｐゴシック</vt:lpstr>
      <vt:lpstr>Times</vt:lpstr>
      <vt:lpstr>Verdana</vt:lpstr>
      <vt:lpstr>Standarddesign</vt:lpstr>
      <vt:lpstr>PowerPoint-Präsentation</vt:lpstr>
    </vt:vector>
  </TitlesOfParts>
  <Company>ſ倀]蟨ڀ愼뿿큠Ҳ쉼]蟨ſ꜄뿿큐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Achim Christian Bornhoeft</dc:title>
  <dc:creator>Achim Bornhoeft</dc:creator>
  <cp:lastModifiedBy>Bornhoeft</cp:lastModifiedBy>
  <cp:revision>345</cp:revision>
  <cp:lastPrinted>2015-02-02T21:21:09Z</cp:lastPrinted>
  <dcterms:created xsi:type="dcterms:W3CDTF">2005-05-04T21:02:42Z</dcterms:created>
  <dcterms:modified xsi:type="dcterms:W3CDTF">2019-04-24T06:41:43Z</dcterms:modified>
</cp:coreProperties>
</file>