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t>15-01-12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t>15-01-12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t>15-01-12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t>15-01-12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t>15-01-12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t>15-01-12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t>15-01-12</a:t>
            </a:fld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t>15-01-12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t>15-01-12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t>15-01-12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BEF8-D89A-D14A-9871-7082123583EF}" type="datetimeFigureOut">
              <a:rPr lang="sv-SE" smtClean="0"/>
              <a:t>15-01-12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6CFF-14A6-9A42-ACF1-84843C91542B}" type="slidenum">
              <a:rPr lang="sv-SE" smtClean="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5BEF8-D89A-D14A-9871-7082123583EF}" type="datetimeFigureOut">
              <a:rPr lang="sv-SE" smtClean="0"/>
              <a:t>15-01-12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46CFF-14A6-9A42-ACF1-84843C91542B}" type="slidenum">
              <a:rPr lang="sv-SE" smtClean="0"/>
              <a:t>‹Nr.›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Restaurant Finder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691063"/>
          </a:xfrm>
        </p:spPr>
        <p:txBody>
          <a:bodyPr/>
          <a:lstStyle/>
          <a:p>
            <a:r>
              <a:rPr lang="en-US" dirty="0" smtClean="0"/>
              <a:t>Enrique Cordero</a:t>
            </a:r>
          </a:p>
          <a:p>
            <a:r>
              <a:rPr lang="en-US" dirty="0" smtClean="0"/>
              <a:t>Sergiu Ghita</a:t>
            </a:r>
          </a:p>
          <a:p>
            <a:r>
              <a:rPr lang="en-US" dirty="0" smtClean="0"/>
              <a:t>Hampus Gunnrup</a:t>
            </a:r>
          </a:p>
          <a:p>
            <a:r>
              <a:rPr lang="en-US" dirty="0" smtClean="0"/>
              <a:t>Kevin Nie</a:t>
            </a:r>
            <a:endParaRPr lang="en-US" dirty="0"/>
          </a:p>
        </p:txBody>
      </p:sp>
      <p:pic>
        <p:nvPicPr>
          <p:cNvPr id="4" name="Bildobjekt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5618163"/>
            <a:ext cx="1270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/ Capabilities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Owner</a:t>
            </a:r>
          </a:p>
          <a:p>
            <a:r>
              <a:rPr lang="en-US" dirty="0" smtClean="0"/>
              <a:t>Add / Delete Restaurants</a:t>
            </a:r>
          </a:p>
          <a:p>
            <a:r>
              <a:rPr lang="en-US" dirty="0" smtClean="0"/>
              <a:t>Add / Delete Review</a:t>
            </a:r>
          </a:p>
          <a:p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Owner</a:t>
            </a:r>
          </a:p>
          <a:p>
            <a:pPr lvl="1"/>
            <a:r>
              <a:rPr lang="en-US" dirty="0" smtClean="0"/>
              <a:t>Admin</a:t>
            </a:r>
          </a:p>
          <a:p>
            <a:endParaRPr lang="en-US" dirty="0" smtClean="0"/>
          </a:p>
        </p:txBody>
      </p:sp>
      <p:pic>
        <p:nvPicPr>
          <p:cNvPr id="4" name="Bildobjekt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5618163"/>
            <a:ext cx="1270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Capability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</a:p>
          <a:p>
            <a:pPr lvl="2"/>
            <a:r>
              <a:rPr lang="en-US" dirty="0" smtClean="0"/>
              <a:t>Type of food</a:t>
            </a:r>
          </a:p>
          <a:p>
            <a:pPr lvl="2"/>
            <a:r>
              <a:rPr lang="en-US" dirty="0" smtClean="0"/>
              <a:t>Area</a:t>
            </a:r>
          </a:p>
          <a:p>
            <a:pPr lvl="2"/>
            <a:r>
              <a:rPr lang="en-US" dirty="0" smtClean="0"/>
              <a:t>Price Range</a:t>
            </a:r>
          </a:p>
          <a:p>
            <a:pPr lvl="2"/>
            <a:r>
              <a:rPr lang="en-US" dirty="0" smtClean="0"/>
              <a:t>Opening Times</a:t>
            </a:r>
            <a:endParaRPr lang="en-US" dirty="0" smtClean="0"/>
          </a:p>
          <a:p>
            <a:r>
              <a:rPr lang="en-US" dirty="0" smtClean="0"/>
              <a:t>View Restaurant</a:t>
            </a:r>
          </a:p>
        </p:txBody>
      </p:sp>
      <p:pic>
        <p:nvPicPr>
          <p:cNvPr id="4" name="Bildobjekt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5618163"/>
            <a:ext cx="1270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it</a:t>
            </a:r>
          </a:p>
          <a:p>
            <a:endParaRPr lang="en-US" dirty="0" smtClean="0"/>
          </a:p>
          <a:p>
            <a:r>
              <a:rPr lang="en-US" dirty="0" smtClean="0"/>
              <a:t>MVC</a:t>
            </a:r>
          </a:p>
          <a:p>
            <a:endParaRPr lang="en-US" dirty="0" smtClean="0"/>
          </a:p>
          <a:p>
            <a:r>
              <a:rPr lang="en-US" dirty="0" smtClean="0"/>
              <a:t>Spring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DBTranslator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Bildobjekt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5618163"/>
            <a:ext cx="1270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Re-use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Spring</a:t>
            </a:r>
          </a:p>
          <a:p>
            <a:pPr lvl="1"/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DB Connectivity</a:t>
            </a:r>
          </a:p>
          <a:p>
            <a:r>
              <a:rPr lang="en-US" dirty="0" smtClean="0"/>
              <a:t>Range Slider (low swing capabilities)</a:t>
            </a:r>
            <a:endParaRPr lang="en-US" dirty="0"/>
          </a:p>
        </p:txBody>
      </p:sp>
      <p:pic>
        <p:nvPicPr>
          <p:cNvPr id="4" name="Bildobjekt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5618163"/>
            <a:ext cx="1270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</a:t>
            </a:r>
          </a:p>
          <a:p>
            <a:endParaRPr lang="en-US" dirty="0" smtClean="0"/>
          </a:p>
          <a:p>
            <a:r>
              <a:rPr lang="en-US" dirty="0" smtClean="0"/>
              <a:t>Text messaging</a:t>
            </a:r>
          </a:p>
          <a:p>
            <a:endParaRPr lang="en-US" dirty="0" smtClean="0"/>
          </a:p>
          <a:p>
            <a:r>
              <a:rPr lang="en-US" dirty="0" smtClean="0"/>
              <a:t>Github</a:t>
            </a:r>
            <a:endParaRPr lang="en-US" dirty="0"/>
          </a:p>
        </p:txBody>
      </p:sp>
      <p:pic>
        <p:nvPicPr>
          <p:cNvPr id="4" name="Bildobjekt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5618163"/>
            <a:ext cx="1270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Model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 Programming</a:t>
            </a:r>
          </a:p>
          <a:p>
            <a:r>
              <a:rPr lang="en-US" dirty="0" smtClean="0"/>
              <a:t>Agile methods</a:t>
            </a:r>
          </a:p>
          <a:p>
            <a:pPr lvl="1"/>
            <a:r>
              <a:rPr lang="en-US" dirty="0" smtClean="0"/>
              <a:t>Communication difficulties</a:t>
            </a:r>
          </a:p>
          <a:p>
            <a:pPr lvl="1"/>
            <a:r>
              <a:rPr lang="en-US" dirty="0" smtClean="0"/>
              <a:t>Lack of experience</a:t>
            </a:r>
          </a:p>
          <a:p>
            <a:r>
              <a:rPr lang="en-US" dirty="0" smtClean="0"/>
              <a:t>Scrum</a:t>
            </a:r>
          </a:p>
          <a:p>
            <a:pPr lvl="1"/>
            <a:r>
              <a:rPr lang="en-US" dirty="0" smtClean="0"/>
              <a:t>Lack of experience and leadership</a:t>
            </a:r>
          </a:p>
          <a:p>
            <a:pPr lvl="1"/>
            <a:r>
              <a:rPr lang="en-US" dirty="0" smtClean="0"/>
              <a:t>Not enough interaction between the participants.</a:t>
            </a:r>
          </a:p>
          <a:p>
            <a:pPr lvl="1"/>
            <a:r>
              <a:rPr lang="en-US" dirty="0" smtClean="0"/>
              <a:t>No Scrum Master</a:t>
            </a:r>
            <a:endParaRPr lang="en-US" dirty="0"/>
          </a:p>
        </p:txBody>
      </p:sp>
      <p:pic>
        <p:nvPicPr>
          <p:cNvPr id="4" name="Bildobjekt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5618163"/>
            <a:ext cx="1270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know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has to be a leader no matter what model</a:t>
            </a:r>
          </a:p>
          <a:p>
            <a:r>
              <a:rPr lang="en-US" dirty="0" smtClean="0"/>
              <a:t>Github (as a communication / version control)</a:t>
            </a:r>
          </a:p>
          <a:p>
            <a:r>
              <a:rPr lang="en-US" dirty="0" smtClean="0"/>
              <a:t>DB structure and design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Spring (over dependency)</a:t>
            </a:r>
            <a:endParaRPr lang="en-US" dirty="0"/>
          </a:p>
        </p:txBody>
      </p:sp>
      <p:pic>
        <p:nvPicPr>
          <p:cNvPr id="4" name="Bildobjekt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5618163"/>
            <a:ext cx="1270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6" name="Bildobjekt 5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5618163"/>
            <a:ext cx="1270000" cy="10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133</Words>
  <Application>Microsoft Macintosh PowerPoint</Application>
  <PresentationFormat>Bildspel på skärmen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Formgivningsmall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0" baseType="lpstr">
      <vt:lpstr>Office-tema</vt:lpstr>
      <vt:lpstr>Restaurant Finder</vt:lpstr>
      <vt:lpstr>Requirements / Capabilities</vt:lpstr>
      <vt:lpstr>Main Capability</vt:lpstr>
      <vt:lpstr>Architecture</vt:lpstr>
      <vt:lpstr>Software Re-use</vt:lpstr>
      <vt:lpstr>Communication</vt:lpstr>
      <vt:lpstr>Team Model</vt:lpstr>
      <vt:lpstr>Things to know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Finder</dc:title>
  <dc:creator>Kike Cordero</dc:creator>
  <cp:lastModifiedBy>Kike Cordero</cp:lastModifiedBy>
  <cp:revision>2</cp:revision>
  <dcterms:created xsi:type="dcterms:W3CDTF">2015-01-12T01:28:41Z</dcterms:created>
  <dcterms:modified xsi:type="dcterms:W3CDTF">2015-01-12T01:51:36Z</dcterms:modified>
</cp:coreProperties>
</file>