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  <p:sldId id="374" r:id="rId3"/>
    <p:sldId id="376" r:id="rId4"/>
    <p:sldId id="375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15354" y="172984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0" y="1838781"/>
            <a:ext cx="11308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DATA STRUCTURES AND ITS APPLICATIONS (UE22CS252A)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Mini Project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52676"/>
            <a:ext cx="11181522" cy="12684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731413-6F66-48EC-1080-8C50EF78F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83" y="652499"/>
            <a:ext cx="9767030" cy="55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1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02A2E7-5CAE-EFF2-0B94-7292372B7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5" y="600720"/>
            <a:ext cx="9718067" cy="57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3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B4D3CE-38D6-5C47-9E77-5B067B9E0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22" y="567370"/>
            <a:ext cx="9758617" cy="58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5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18728D-A3C2-5ED5-1C45-1C8580CC19C5}"/>
              </a:ext>
            </a:extLst>
          </p:cNvPr>
          <p:cNvSpPr txBox="1"/>
          <p:nvPr/>
        </p:nvSpPr>
        <p:spPr>
          <a:xfrm>
            <a:off x="628639" y="222362"/>
            <a:ext cx="518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/>
              <a:t>1) </a:t>
            </a:r>
            <a:r>
              <a:rPr lang="en-IN" sz="2000" dirty="0"/>
              <a:t>DISPLAYING TRAIN SCHEDULE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CEEB1-BFFC-D4E0-6DAA-6AEF39C95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28" y="1383620"/>
            <a:ext cx="4047057" cy="46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1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0491-C002-3735-5437-0EF1B457D036}"/>
              </a:ext>
            </a:extLst>
          </p:cNvPr>
          <p:cNvSpPr txBox="1"/>
          <p:nvPr/>
        </p:nvSpPr>
        <p:spPr>
          <a:xfrm>
            <a:off x="697584" y="480767"/>
            <a:ext cx="47793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  <a:r>
              <a:rPr lang="en-IN" sz="2000" dirty="0"/>
              <a:t>) DISPLAYING AVAILABLE SEATS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04849-ACD1-A885-8702-4405B9673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91" y="1324098"/>
            <a:ext cx="8732540" cy="413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64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FB6001-20AB-607C-5513-EF9568ED8B1F}"/>
              </a:ext>
            </a:extLst>
          </p:cNvPr>
          <p:cNvSpPr txBox="1"/>
          <p:nvPr/>
        </p:nvSpPr>
        <p:spPr>
          <a:xfrm>
            <a:off x="697584" y="480767"/>
            <a:ext cx="477938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3) BOOKING TRAIN TICKET</a:t>
            </a:r>
          </a:p>
          <a:p>
            <a:endParaRPr lang="en-IN" sz="2000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1A1E5-3912-905B-ED75-D6608C9B8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421" y="1086439"/>
            <a:ext cx="8559539" cy="47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9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4537FD-7C88-6D6F-59D3-6F880FD84164}"/>
              </a:ext>
            </a:extLst>
          </p:cNvPr>
          <p:cNvSpPr txBox="1"/>
          <p:nvPr/>
        </p:nvSpPr>
        <p:spPr>
          <a:xfrm>
            <a:off x="697584" y="480767"/>
            <a:ext cx="477938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4) CANCELLING TRAIN TICKET</a:t>
            </a:r>
          </a:p>
          <a:p>
            <a:endParaRPr lang="en-IN" sz="2000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EE085A-6DDB-7AF4-73CF-F21C5B126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13" y="1150071"/>
            <a:ext cx="8331628" cy="472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4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Project Title &amp; Team Members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9ACE3A-CD2A-4699-895B-974FCF453F17}"/>
              </a:ext>
            </a:extLst>
          </p:cNvPr>
          <p:cNvSpPr txBox="1"/>
          <p:nvPr/>
        </p:nvSpPr>
        <p:spPr>
          <a:xfrm>
            <a:off x="308430" y="1681787"/>
            <a:ext cx="10351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</a:p>
          <a:p>
            <a:pPr algn="just"/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Railway Reservation System using Linked Lists in C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ACE3A-CD2A-4699-895B-974FCF453F17}"/>
              </a:ext>
            </a:extLst>
          </p:cNvPr>
          <p:cNvSpPr txBox="1"/>
          <p:nvPr/>
        </p:nvSpPr>
        <p:spPr>
          <a:xfrm>
            <a:off x="132839" y="3593413"/>
            <a:ext cx="1035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(SRN Name):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84790-25E4-4624-41F1-A87CAAAA5CDE}"/>
              </a:ext>
            </a:extLst>
          </p:cNvPr>
          <p:cNvSpPr txBox="1"/>
          <p:nvPr/>
        </p:nvSpPr>
        <p:spPr>
          <a:xfrm>
            <a:off x="439271" y="4347882"/>
            <a:ext cx="9170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PES2UG22CS323 MRUNAL ANANDACHE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PES2UG22CS361 NIKITA ANUP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PES2UG22CS362 NIKITHA THAMMAIAH</a:t>
            </a:r>
          </a:p>
        </p:txBody>
      </p:sp>
    </p:spTree>
    <p:extLst>
      <p:ext uri="{BB962C8B-B14F-4D97-AF65-F5344CB8AC3E}">
        <p14:creationId xmlns:p14="http://schemas.microsoft.com/office/powerpoint/2010/main" val="166154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6F97F-588F-E6BE-3680-4FACE94E1E8E}"/>
              </a:ext>
            </a:extLst>
          </p:cNvPr>
          <p:cNvSpPr txBox="1"/>
          <p:nvPr/>
        </p:nvSpPr>
        <p:spPr>
          <a:xfrm>
            <a:off x="788894" y="806824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ADT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D400F9-5AE8-C9C6-92B0-EA76AB72F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86381"/>
              </p:ext>
            </p:extLst>
          </p:nvPr>
        </p:nvGraphicFramePr>
        <p:xfrm>
          <a:off x="788893" y="1452282"/>
          <a:ext cx="8417860" cy="981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8930">
                  <a:extLst>
                    <a:ext uri="{9D8B030D-6E8A-4147-A177-3AD203B41FA5}">
                      <a16:colId xmlns:a16="http://schemas.microsoft.com/office/drawing/2014/main" val="3006207169"/>
                    </a:ext>
                  </a:extLst>
                </a:gridCol>
                <a:gridCol w="4208930">
                  <a:extLst>
                    <a:ext uri="{9D8B030D-6E8A-4147-A177-3AD203B41FA5}">
                      <a16:colId xmlns:a16="http://schemas.microsoft.com/office/drawing/2014/main" val="924498006"/>
                    </a:ext>
                  </a:extLst>
                </a:gridCol>
              </a:tblGrid>
              <a:tr h="519953">
                <a:tc>
                  <a:txBody>
                    <a:bodyPr/>
                    <a:lstStyle/>
                    <a:p>
                      <a:pPr marL="69850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PROGRAMMING LANGUAGE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65"/>
                        </a:lnSpc>
                        <a:spcBef>
                          <a:spcPts val="10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481113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marL="69850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STRUCTURE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65"/>
                        </a:lnSpc>
                        <a:spcBef>
                          <a:spcPts val="10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SINGLE LINKED LIST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0266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82BE2E3-4649-3172-A9BA-2129A456A685}"/>
              </a:ext>
            </a:extLst>
          </p:cNvPr>
          <p:cNvSpPr txBox="1"/>
          <p:nvPr/>
        </p:nvSpPr>
        <p:spPr>
          <a:xfrm>
            <a:off x="788893" y="307935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</a:p>
          <a:p>
            <a:endParaRPr lang="en-US" sz="1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59055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solidFill>
                  <a:srgbClr val="00000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View Train Schedule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59055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solidFill>
                  <a:srgbClr val="00000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Display Available Seats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59055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solidFill>
                  <a:srgbClr val="00000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Book Ticket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59055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solidFill>
                  <a:srgbClr val="00000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Cancel Ticket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9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Contribution of each Team Member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9ACE3A-CD2A-4699-895B-974FCF453F17}"/>
              </a:ext>
            </a:extLst>
          </p:cNvPr>
          <p:cNvSpPr txBox="1"/>
          <p:nvPr/>
        </p:nvSpPr>
        <p:spPr>
          <a:xfrm>
            <a:off x="308430" y="1681787"/>
            <a:ext cx="1035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should be last slide mentioning contribution of each member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59BED-B605-5C29-7CAE-214CC2940919}"/>
              </a:ext>
            </a:extLst>
          </p:cNvPr>
          <p:cNvSpPr txBox="1"/>
          <p:nvPr/>
        </p:nvSpPr>
        <p:spPr>
          <a:xfrm>
            <a:off x="457200" y="2402541"/>
            <a:ext cx="10542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Mrunal </a:t>
            </a:r>
            <a:r>
              <a:rPr lang="en-IN" dirty="0" err="1"/>
              <a:t>Anandanche</a:t>
            </a:r>
            <a:r>
              <a:rPr lang="en-IN" dirty="0"/>
              <a:t> (PES2UG22CS323):</a:t>
            </a:r>
          </a:p>
          <a:p>
            <a:r>
              <a:rPr lang="en-IN" dirty="0"/>
              <a:t>	 Implementation of struct Reservation, struct Schedule and main function.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Nikita Anup (PES2UG22CS361):</a:t>
            </a:r>
          </a:p>
          <a:p>
            <a:pPr lvl="2"/>
            <a:r>
              <a:rPr lang="en-IN" dirty="0"/>
              <a:t> Implementation of </a:t>
            </a:r>
            <a:r>
              <a:rPr lang="en-IN" dirty="0" err="1"/>
              <a:t>createReservation</a:t>
            </a:r>
            <a:r>
              <a:rPr lang="en-IN" dirty="0"/>
              <a:t>(), </a:t>
            </a:r>
            <a:r>
              <a:rPr lang="en-IN" dirty="0" err="1"/>
              <a:t>createSchedule</a:t>
            </a:r>
            <a:r>
              <a:rPr lang="en-IN" dirty="0"/>
              <a:t>(), </a:t>
            </a:r>
            <a:r>
              <a:rPr lang="en-IN" dirty="0" err="1"/>
              <a:t>displayAvailableSeats</a:t>
            </a:r>
            <a:r>
              <a:rPr lang="en-IN" dirty="0"/>
              <a:t>()</a:t>
            </a:r>
          </a:p>
          <a:p>
            <a:pPr lvl="2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Nikitha</a:t>
            </a:r>
            <a:r>
              <a:rPr lang="en-IN" dirty="0"/>
              <a:t> </a:t>
            </a:r>
            <a:r>
              <a:rPr lang="en-IN" dirty="0" err="1"/>
              <a:t>Thammaiah</a:t>
            </a:r>
            <a:r>
              <a:rPr lang="en-IN" dirty="0"/>
              <a:t>(PES2UG22CS362):</a:t>
            </a:r>
          </a:p>
          <a:p>
            <a:pPr lvl="2"/>
            <a:r>
              <a:rPr lang="en-IN" dirty="0"/>
              <a:t> Implementation of </a:t>
            </a:r>
            <a:r>
              <a:rPr lang="en-IN" dirty="0" err="1"/>
              <a:t>bookTicket</a:t>
            </a:r>
            <a:r>
              <a:rPr lang="en-IN" dirty="0"/>
              <a:t>(), </a:t>
            </a:r>
            <a:r>
              <a:rPr lang="en-IN" dirty="0" err="1"/>
              <a:t>cancelReservation</a:t>
            </a:r>
            <a:r>
              <a:rPr lang="en-IN" dirty="0"/>
              <a:t>() and </a:t>
            </a:r>
            <a:r>
              <a:rPr lang="en-IN" dirty="0" err="1"/>
              <a:t>freeList</a:t>
            </a:r>
            <a:r>
              <a:rPr lang="en-IN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55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A02DFD-1C66-3D9D-DACC-E13C3754D7FD}"/>
              </a:ext>
            </a:extLst>
          </p:cNvPr>
          <p:cNvSpPr txBox="1"/>
          <p:nvPr/>
        </p:nvSpPr>
        <p:spPr>
          <a:xfrm>
            <a:off x="788894" y="806824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F7C3E-9EC7-C96D-6F10-58D31AFF1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57" y="1191770"/>
            <a:ext cx="9243861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6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59D978-CE19-C0C4-2F01-CAE0DFBE0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24"/>
          <a:stretch/>
        </p:blipFill>
        <p:spPr>
          <a:xfrm>
            <a:off x="688158" y="392784"/>
            <a:ext cx="9483364" cy="56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5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050833-63DB-AA07-E9ED-7B0FACDB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81" y="677941"/>
            <a:ext cx="9373807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5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23609-01FD-19F9-C278-B1547DE17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14" y="506825"/>
            <a:ext cx="9559617" cy="58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8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DAD26-052D-DB5A-9835-576388C8A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12" y="566601"/>
            <a:ext cx="9653021" cy="57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1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7682</TotalTime>
  <Words>153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NIKITHA THAMMAIAH</cp:lastModifiedBy>
  <cp:revision>127</cp:revision>
  <dcterms:created xsi:type="dcterms:W3CDTF">2020-06-03T14:19:11Z</dcterms:created>
  <dcterms:modified xsi:type="dcterms:W3CDTF">2023-11-16T14:28:25Z</dcterms:modified>
</cp:coreProperties>
</file>