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" roundtripDataSignature="AMtx7mgYsVWsNJLywYxHRU/rhDQsKtA1w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Profe Andrey Infotec JM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4-13T23:43:28.521">
    <p:pos x="6000" y="0"/>
    <p:text>El mapa no está mal, sin embargo, cada rectángulo es un botón en el sitio web que harán o una página, por lo que sobra poner explicaciones en el mapa. No hay línea de flujo para regresar desde cualquier página a la página principal.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KnB27Ws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729941" y="241069"/>
            <a:ext cx="2202873" cy="78139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SEMAFORO</a:t>
            </a:r>
            <a:endParaRPr/>
          </a:p>
        </p:txBody>
      </p:sp>
      <p:sp>
        <p:nvSpPr>
          <p:cNvPr id="85" name="Google Shape;85;p1"/>
          <p:cNvSpPr/>
          <p:nvPr/>
        </p:nvSpPr>
        <p:spPr>
          <a:xfrm>
            <a:off x="606829" y="1558635"/>
            <a:ext cx="1704109" cy="9019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y problemas generales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3229495" y="1571105"/>
            <a:ext cx="1579418" cy="49045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5378334" y="1571105"/>
            <a:ext cx="1554480" cy="49045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8636924" y="1388225"/>
            <a:ext cx="1629294" cy="5029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materiales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Google Shape;89;p1"/>
          <p:cNvCxnSpPr/>
          <p:nvPr/>
        </p:nvCxnSpPr>
        <p:spPr>
          <a:xfrm>
            <a:off x="793866" y="2460567"/>
            <a:ext cx="12469" cy="914400"/>
          </a:xfrm>
          <a:prstGeom prst="straightConnector1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0" name="Google Shape;90;p1"/>
          <p:cNvSpPr/>
          <p:nvPr/>
        </p:nvSpPr>
        <p:spPr>
          <a:xfrm>
            <a:off x="87284" y="3374967"/>
            <a:ext cx="1438102" cy="102246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el semáforo con arduino </a:t>
            </a:r>
            <a:endParaRPr/>
          </a:p>
        </p:txBody>
      </p:sp>
      <p:cxnSp>
        <p:nvCxnSpPr>
          <p:cNvPr id="91" name="Google Shape;91;p1"/>
          <p:cNvCxnSpPr>
            <a:stCxn id="85" idx="2"/>
          </p:cNvCxnSpPr>
          <p:nvPr/>
        </p:nvCxnSpPr>
        <p:spPr>
          <a:xfrm>
            <a:off x="1458884" y="2460567"/>
            <a:ext cx="1109700" cy="914400"/>
          </a:xfrm>
          <a:prstGeom prst="straightConnector1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2" name="Google Shape;92;p1"/>
          <p:cNvSpPr/>
          <p:nvPr/>
        </p:nvSpPr>
        <p:spPr>
          <a:xfrm>
            <a:off x="2028305" y="3374967"/>
            <a:ext cx="1413163" cy="102246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Muy poca seguridad en los estudiantes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1"/>
          <p:cNvCxnSpPr>
            <a:stCxn id="84" idx="1"/>
            <a:endCxn id="85" idx="0"/>
          </p:cNvCxnSpPr>
          <p:nvPr/>
        </p:nvCxnSpPr>
        <p:spPr>
          <a:xfrm flipH="1">
            <a:off x="1458741" y="631767"/>
            <a:ext cx="3271200" cy="927000"/>
          </a:xfrm>
          <a:prstGeom prst="bentConnector2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4" name="Google Shape;94;p1"/>
          <p:cNvCxnSpPr/>
          <p:nvPr/>
        </p:nvCxnSpPr>
        <p:spPr>
          <a:xfrm flipH="1">
            <a:off x="3607644" y="831272"/>
            <a:ext cx="1122300" cy="640200"/>
          </a:xfrm>
          <a:prstGeom prst="bentConnector3">
            <a:avLst>
              <a:gd fmla="val 100363" name="adj1"/>
            </a:avLst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stealth"/>
            <a:tailEnd len="med" w="med" type="triangle"/>
          </a:ln>
        </p:spPr>
      </p:cxnSp>
      <p:cxnSp>
        <p:nvCxnSpPr>
          <p:cNvPr id="95" name="Google Shape;95;p1"/>
          <p:cNvCxnSpPr/>
          <p:nvPr/>
        </p:nvCxnSpPr>
        <p:spPr>
          <a:xfrm>
            <a:off x="5968538" y="1022465"/>
            <a:ext cx="0" cy="53617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6" name="Google Shape;96;p1"/>
          <p:cNvCxnSpPr>
            <a:stCxn id="84" idx="3"/>
          </p:cNvCxnSpPr>
          <p:nvPr/>
        </p:nvCxnSpPr>
        <p:spPr>
          <a:xfrm>
            <a:off x="6932814" y="631767"/>
            <a:ext cx="2518800" cy="756600"/>
          </a:xfrm>
          <a:prstGeom prst="bentConnector3">
            <a:avLst>
              <a:gd fmla="val 100163" name="adj1"/>
            </a:avLst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7" name="Google Shape;97;p1"/>
          <p:cNvCxnSpPr/>
          <p:nvPr/>
        </p:nvCxnSpPr>
        <p:spPr>
          <a:xfrm>
            <a:off x="4522124" y="2061556"/>
            <a:ext cx="24938" cy="1014153"/>
          </a:xfrm>
          <a:prstGeom prst="straightConnector1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8" name="Google Shape;98;p1"/>
          <p:cNvSpPr/>
          <p:nvPr/>
        </p:nvSpPr>
        <p:spPr>
          <a:xfrm>
            <a:off x="3730337" y="3217026"/>
            <a:ext cx="1583573" cy="110559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la ayuda con placas de desarrollo como arduino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5839691" y="2485505"/>
            <a:ext cx="1961803" cy="33250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circuito integrado</a:t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5839691" y="3150523"/>
            <a:ext cx="1820487" cy="8977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Temporizado para controlar la duración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5735781" y="4796444"/>
            <a:ext cx="2028306" cy="3408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microcontrolador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1"/>
          <p:cNvCxnSpPr/>
          <p:nvPr/>
        </p:nvCxnSpPr>
        <p:spPr>
          <a:xfrm>
            <a:off x="5536276" y="2061556"/>
            <a:ext cx="21821" cy="1537854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1"/>
          <p:cNvCxnSpPr>
            <a:endCxn id="99" idx="1"/>
          </p:cNvCxnSpPr>
          <p:nvPr/>
        </p:nvCxnSpPr>
        <p:spPr>
          <a:xfrm>
            <a:off x="5538491" y="2651760"/>
            <a:ext cx="301200" cy="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4" name="Google Shape;104;p1"/>
          <p:cNvCxnSpPr>
            <a:endCxn id="100" idx="1"/>
          </p:cNvCxnSpPr>
          <p:nvPr/>
        </p:nvCxnSpPr>
        <p:spPr>
          <a:xfrm>
            <a:off x="5536391" y="3599411"/>
            <a:ext cx="303300" cy="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5" name="Google Shape;105;p1"/>
          <p:cNvCxnSpPr>
            <a:stCxn id="100" idx="2"/>
            <a:endCxn id="101" idx="0"/>
          </p:cNvCxnSpPr>
          <p:nvPr/>
        </p:nvCxnSpPr>
        <p:spPr>
          <a:xfrm>
            <a:off x="6749935" y="4048298"/>
            <a:ext cx="0" cy="7482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6" name="Google Shape;106;p1"/>
          <p:cNvSpPr/>
          <p:nvPr/>
        </p:nvSpPr>
        <p:spPr>
          <a:xfrm>
            <a:off x="8636924" y="2568049"/>
            <a:ext cx="1263534" cy="42394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luces led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Google Shape;107;p1"/>
          <p:cNvCxnSpPr>
            <a:stCxn id="106" idx="3"/>
          </p:cNvCxnSpPr>
          <p:nvPr/>
        </p:nvCxnSpPr>
        <p:spPr>
          <a:xfrm flipH="1" rot="10800000">
            <a:off x="9900458" y="2501624"/>
            <a:ext cx="457200" cy="2784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8" name="Google Shape;108;p1"/>
          <p:cNvCxnSpPr>
            <a:stCxn id="106" idx="3"/>
          </p:cNvCxnSpPr>
          <p:nvPr/>
        </p:nvCxnSpPr>
        <p:spPr>
          <a:xfrm>
            <a:off x="9900458" y="2780024"/>
            <a:ext cx="490500" cy="2121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9" name="Google Shape;109;p1"/>
          <p:cNvSpPr txBox="1"/>
          <p:nvPr/>
        </p:nvSpPr>
        <p:spPr>
          <a:xfrm>
            <a:off x="10390909" y="2275901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rojo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10378440" y="2748234"/>
            <a:ext cx="9393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8636924" y="3458681"/>
            <a:ext cx="1886989" cy="67333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Cables de conexión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8674330" y="4389121"/>
            <a:ext cx="2211185" cy="41563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microcontrolador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8736676" y="5196040"/>
            <a:ext cx="1803861" cy="440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temporizador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1"/>
          <p:cNvCxnSpPr>
            <a:stCxn id="88" idx="1"/>
          </p:cNvCxnSpPr>
          <p:nvPr/>
        </p:nvCxnSpPr>
        <p:spPr>
          <a:xfrm rot="10800000">
            <a:off x="8079824" y="1639686"/>
            <a:ext cx="557100" cy="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" name="Google Shape;115;p1"/>
          <p:cNvCxnSpPr/>
          <p:nvPr/>
        </p:nvCxnSpPr>
        <p:spPr>
          <a:xfrm>
            <a:off x="8079971" y="1639685"/>
            <a:ext cx="112221" cy="3776642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" name="Google Shape;116;p1"/>
          <p:cNvCxnSpPr>
            <a:endCxn id="106" idx="1"/>
          </p:cNvCxnSpPr>
          <p:nvPr/>
        </p:nvCxnSpPr>
        <p:spPr>
          <a:xfrm>
            <a:off x="8121524" y="2748224"/>
            <a:ext cx="515400" cy="318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7" name="Google Shape;117;p1"/>
          <p:cNvCxnSpPr>
            <a:endCxn id="111" idx="1"/>
          </p:cNvCxnSpPr>
          <p:nvPr/>
        </p:nvCxnSpPr>
        <p:spPr>
          <a:xfrm>
            <a:off x="8117324" y="3763547"/>
            <a:ext cx="519600" cy="318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8" name="Google Shape;118;p1"/>
          <p:cNvCxnSpPr>
            <a:endCxn id="112" idx="1"/>
          </p:cNvCxnSpPr>
          <p:nvPr/>
        </p:nvCxnSpPr>
        <p:spPr>
          <a:xfrm>
            <a:off x="8154730" y="4538739"/>
            <a:ext cx="519600" cy="582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9" name="Google Shape;119;p1"/>
          <p:cNvCxnSpPr>
            <a:endCxn id="113" idx="1"/>
          </p:cNvCxnSpPr>
          <p:nvPr/>
        </p:nvCxnSpPr>
        <p:spPr>
          <a:xfrm>
            <a:off x="8185876" y="5416328"/>
            <a:ext cx="550800" cy="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2024-04-09T12:08:04Z</dcterms:created>
  <dc:creator>ESTUDIANTE</dc:creator>
</cp:coreProperties>
</file>