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GB" sz="2400" dirty="0"/>
              <a:t> C.SEMMOZHI THAMIZH </a:t>
            </a:r>
            <a:endParaRPr lang="en-US" sz="2400" dirty="0"/>
          </a:p>
          <a:p>
            <a:r>
              <a:rPr lang="en-US" sz="2400" dirty="0"/>
              <a:t>REGISTER NO:</a:t>
            </a:r>
            <a:r>
              <a:rPr lang="en-GB" sz="2400" dirty="0"/>
              <a:t>E7335A5C092CC8EAE604A6D800888263</a:t>
            </a:r>
            <a:endParaRPr lang="en-US" sz="2400" dirty="0"/>
          </a:p>
          <a:p>
            <a:r>
              <a:rPr lang="en-US" sz="2400" dirty="0"/>
              <a:t>DEPARTMENT:</a:t>
            </a:r>
            <a:r>
              <a:rPr lang="en-GB" sz="2400" dirty="0"/>
              <a:t>B.COM (CORPORATE SECRETARYSHIP)</a:t>
            </a:r>
            <a:endParaRPr lang="en-US" sz="2400" dirty="0"/>
          </a:p>
          <a:p>
            <a:r>
              <a:rPr lang="en-US" sz="2400" dirty="0"/>
              <a:t>COLLEGE</a:t>
            </a:r>
            <a:r>
              <a:rPr lang="en-GB" sz="2400" dirty="0"/>
              <a:t>: DON BOSCO ARTS AND SCIENCE COLLEGE (KLIPAUK)</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9E78E22D-7718-1639-9D82-AD144810BCF0}"/>
              </a:ext>
            </a:extLst>
          </p:cNvPr>
          <p:cNvSpPr txBox="1"/>
          <p:nvPr/>
        </p:nvSpPr>
        <p:spPr>
          <a:xfrm>
            <a:off x="989726" y="1397675"/>
            <a:ext cx="6107906" cy="2246769"/>
          </a:xfrm>
          <a:prstGeom prst="rect">
            <a:avLst/>
          </a:prstGeom>
          <a:noFill/>
        </p:spPr>
        <p:txBody>
          <a:bodyPr wrap="square">
            <a:spAutoFit/>
          </a:bodyPr>
          <a:lstStyle/>
          <a:p>
            <a:r>
              <a:rPr lang="en-GB" sz="2000" dirty="0"/>
              <a:t>1)</a:t>
            </a:r>
            <a:r>
              <a:rPr lang="en-US" sz="2000" dirty="0"/>
              <a:t>Descriptive Analytics</a:t>
            </a:r>
          </a:p>
          <a:p>
            <a:r>
              <a:rPr lang="en-GB" sz="2000" dirty="0"/>
              <a:t>2)</a:t>
            </a:r>
            <a:r>
              <a:rPr lang="en-US" sz="2000" dirty="0"/>
              <a:t>Predictive Modeling</a:t>
            </a:r>
          </a:p>
          <a:p>
            <a:r>
              <a:rPr lang="en-GB" sz="2000" dirty="0"/>
              <a:t>3)</a:t>
            </a:r>
            <a:r>
              <a:rPr lang="en-US" sz="2000" dirty="0"/>
              <a:t>Regression Analysis</a:t>
            </a:r>
          </a:p>
          <a:p>
            <a:r>
              <a:rPr lang="en-GB" sz="2000" dirty="0"/>
              <a:t>4)</a:t>
            </a:r>
            <a:r>
              <a:rPr lang="en-US" sz="2000" dirty="0"/>
              <a:t>Clustering</a:t>
            </a:r>
          </a:p>
          <a:p>
            <a:r>
              <a:rPr lang="en-GB" sz="2000" dirty="0"/>
              <a:t>5)</a:t>
            </a:r>
            <a:r>
              <a:rPr lang="en-US" sz="2000" dirty="0"/>
              <a:t>Classification</a:t>
            </a:r>
          </a:p>
          <a:p>
            <a:r>
              <a:rPr lang="en-GB" sz="2000" dirty="0"/>
              <a:t>6)</a:t>
            </a:r>
            <a:r>
              <a:rPr lang="en-US" sz="2000" dirty="0"/>
              <a:t>Time Series Analysis</a:t>
            </a:r>
          </a:p>
          <a:p>
            <a:r>
              <a:rPr lang="en-GB" sz="2000" dirty="0"/>
              <a:t>7)</a:t>
            </a:r>
            <a:r>
              <a:rPr lang="en-US" sz="2000" dirty="0"/>
              <a:t>Decision Trees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9709D9C7-A7AF-79C6-B806-FB89C18ABD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0137" y="1310283"/>
            <a:ext cx="7716515" cy="450949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AE37828-C30E-4F3F-B6FC-FC195EED82F2}"/>
              </a:ext>
            </a:extLst>
          </p:cNvPr>
          <p:cNvSpPr txBox="1"/>
          <p:nvPr/>
        </p:nvSpPr>
        <p:spPr>
          <a:xfrm>
            <a:off x="755332" y="1143634"/>
            <a:ext cx="8388667" cy="2554545"/>
          </a:xfrm>
          <a:prstGeom prst="rect">
            <a:avLst/>
          </a:prstGeom>
          <a:noFill/>
        </p:spPr>
        <p:txBody>
          <a:bodyPr wrap="square">
            <a:spAutoFit/>
          </a:bodyPr>
          <a:lstStyle/>
          <a:p>
            <a:r>
              <a:rPr lang="en-US" sz="2000" dirty="0"/>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F050BEA5-E7DC-EB48-A70C-1339395423C9}"/>
              </a:ext>
            </a:extLst>
          </p:cNvPr>
          <p:cNvSpPr txBox="1"/>
          <p:nvPr/>
        </p:nvSpPr>
        <p:spPr>
          <a:xfrm>
            <a:off x="5187911" y="2519764"/>
            <a:ext cx="1828800" cy="1828800"/>
          </a:xfrm>
          <a:prstGeom prst="rect">
            <a:avLst/>
          </a:prstGeom>
          <a:noFill/>
        </p:spPr>
        <p:txBody>
          <a:bodyPr wrap="square" rtlCol="0">
            <a:spAutoFit/>
          </a:bodyPr>
          <a:lstStyle/>
          <a:p>
            <a:pPr algn="l"/>
            <a:endParaRPr lang="en-US" dirty="0"/>
          </a:p>
        </p:txBody>
      </p:sp>
      <p:sp>
        <p:nvSpPr>
          <p:cNvPr id="14" name="TextBox 13">
            <a:extLst>
              <a:ext uri="{FF2B5EF4-FFF2-40B4-BE49-F238E27FC236}">
                <a16:creationId xmlns:a16="http://schemas.microsoft.com/office/drawing/2014/main" id="{88208833-B73A-1581-1D32-F81E16CEB42A}"/>
              </a:ext>
            </a:extLst>
          </p:cNvPr>
          <p:cNvSpPr txBox="1"/>
          <p:nvPr/>
        </p:nvSpPr>
        <p:spPr>
          <a:xfrm>
            <a:off x="633273" y="760683"/>
            <a:ext cx="5794692" cy="3170099"/>
          </a:xfrm>
          <a:prstGeom prst="rect">
            <a:avLst/>
          </a:prstGeom>
          <a:noFill/>
        </p:spPr>
        <p:txBody>
          <a:bodyPr wrap="square">
            <a:spAutoFit/>
          </a:bodyPr>
          <a:lstStyle/>
          <a:p>
            <a:br>
              <a:rPr lang="en-US" sz="2000" dirty="0"/>
            </a:br>
            <a:br>
              <a:rPr lang="en-US" sz="2000" dirty="0"/>
            </a:br>
            <a:r>
              <a:rPr lang="en-US" sz="2000" dirty="0"/>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39775" y="1946255"/>
            <a:ext cx="5705475" cy="3416320"/>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p>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p>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Top and Bottom Units:</a:t>
            </a:r>
          </a:p>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Highest Average Rating: SVG (3.03)</a:t>
            </a:r>
          </a:p>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FEF78481-686B-360A-47E4-3E66A8D27858}"/>
              </a:ext>
            </a:extLst>
          </p:cNvPr>
          <p:cNvSpPr txBox="1"/>
          <p:nvPr/>
        </p:nvSpPr>
        <p:spPr>
          <a:xfrm>
            <a:off x="1027905" y="847665"/>
            <a:ext cx="4357688" cy="5324535"/>
          </a:xfrm>
          <a:prstGeom prst="rect">
            <a:avLst/>
          </a:prstGeom>
          <a:noFill/>
        </p:spPr>
        <p:txBody>
          <a:bodyPr wrap="square">
            <a:spAutoFit/>
          </a:bodyPr>
          <a:lstStyle/>
          <a:p>
            <a:br>
              <a:rPr lang="en-US" sz="2000" dirty="0"/>
            </a:br>
            <a:br>
              <a:rPr lang="en-US" sz="2000" dirty="0"/>
            </a:br>
            <a:r>
              <a:rPr lang="en-US" sz="2000" dirty="0"/>
              <a:t>1. Human Resources (HR).</a:t>
            </a:r>
            <a:br>
              <a:rPr lang="en-US" sz="2000" dirty="0"/>
            </a:br>
            <a:r>
              <a:rPr lang="en-US" sz="2000" dirty="0"/>
              <a:t>2. Management and Leadership.</a:t>
            </a:r>
            <a:br>
              <a:rPr lang="en-US" sz="2000" dirty="0"/>
            </a:br>
            <a:r>
              <a:rPr lang="en-US" sz="2000" dirty="0"/>
              <a:t>3. Employee Development Teams.</a:t>
            </a:r>
            <a:br>
              <a:rPr lang="en-US" sz="2000" dirty="0"/>
            </a:br>
            <a:r>
              <a:rPr lang="en-US" sz="2000" dirty="0"/>
              <a:t>4. Business Unit Heads.</a:t>
            </a:r>
            <a:br>
              <a:rPr lang="en-US" sz="2000" dirty="0"/>
            </a:br>
            <a:r>
              <a:rPr lang="en-US" sz="2000" dirty="0"/>
              <a:t>5. Analytics and Strategy Teams.</a:t>
            </a:r>
            <a:br>
              <a:rPr lang="en-US" sz="2000" dirty="0"/>
            </a:br>
            <a:r>
              <a:rPr lang="en-US" sz="2000" dirty="0"/>
              <a:t>6. Compensation and Benefits Teams.</a:t>
            </a:r>
            <a:br>
              <a:rPr lang="en-US" sz="2000" dirty="0"/>
            </a:br>
            <a:r>
              <a:rPr lang="en-US" sz="2000" dirty="0"/>
              <a:t>7. Employee Engagement Committees.</a:t>
            </a:r>
            <a:br>
              <a:rPr lang="en-US" sz="2000" dirty="0"/>
            </a:br>
            <a:r>
              <a:rPr lang="en-US" sz="2000" dirty="0"/>
              <a:t>8. Talent Acquisition Teams.</a:t>
            </a:r>
            <a:br>
              <a:rPr lang="en-US" sz="2000" dirty="0"/>
            </a:br>
            <a:r>
              <a:rPr lang="en-US" sz="2000" dirty="0"/>
              <a:t>9. Legal and Compliance Departments.</a:t>
            </a:r>
            <a:br>
              <a:rPr lang="en-US" sz="2000" dirty="0"/>
            </a:br>
            <a:r>
              <a:rPr lang="en-US" sz="2000" dirty="0"/>
              <a:t>10. Board of Directors or Executive Committee.</a:t>
            </a:r>
            <a:br>
              <a:rPr lang="en-US" sz="2000" dirty="0"/>
            </a:br>
            <a:r>
              <a:rPr lang="en-US" sz="2000" dirty="0"/>
              <a:t>11. Financial Planning and Analysis (FP&amp;A) Teams.</a:t>
            </a:r>
            <a:br>
              <a:rPr lang="en-US" sz="2000" dirty="0"/>
            </a:br>
            <a:r>
              <a:rPr lang="en-US" sz="2000" dirty="0"/>
              <a:t>12. IT and Data Analytics Teams.</a:t>
            </a:r>
            <a:br>
              <a:rPr lang="en-US" sz="2000" dirty="0"/>
            </a:br>
            <a:r>
              <a:rPr lang="en-US" sz="2000" dirty="0"/>
              <a:t>13. Firms and Industry.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4AC3345-719A-D416-8481-B5BA0FC2304B}"/>
              </a:ext>
            </a:extLst>
          </p:cNvPr>
          <p:cNvSpPr txBox="1"/>
          <p:nvPr/>
        </p:nvSpPr>
        <p:spPr>
          <a:xfrm>
            <a:off x="3053952" y="2388153"/>
            <a:ext cx="6299597" cy="2554545"/>
          </a:xfrm>
          <a:prstGeom prst="rect">
            <a:avLst/>
          </a:prstGeom>
          <a:noFill/>
        </p:spPr>
        <p:txBody>
          <a:bodyPr wrap="square">
            <a:spAutoFit/>
          </a:bodyPr>
          <a:lstStyle/>
          <a:p>
            <a:r>
              <a:rPr lang="en-US" sz="2000" dirty="0"/>
              <a:t>Filtering: To focus on targeted analysis, remove error </a:t>
            </a:r>
            <a:r>
              <a:rPr lang="en-US" sz="2000" dirty="0" err="1"/>
              <a:t>reduction,customization</a:t>
            </a:r>
            <a:r>
              <a:rPr lang="en-US" sz="2000" dirty="0"/>
              <a:t> etc.</a:t>
            </a:r>
          </a:p>
          <a:p>
            <a:r>
              <a:rPr lang="en-US" sz="2000" dirty="0"/>
              <a:t>Conditional formatting: To visual </a:t>
            </a:r>
            <a:r>
              <a:rPr lang="en-US" sz="2000" dirty="0" err="1"/>
              <a:t>insights,quick</a:t>
            </a:r>
            <a:r>
              <a:rPr lang="en-US" sz="2000" dirty="0"/>
              <a:t> </a:t>
            </a:r>
            <a:r>
              <a:rPr lang="en-US" sz="2000" dirty="0" err="1"/>
              <a:t>analysis,error</a:t>
            </a:r>
            <a:r>
              <a:rPr lang="en-US" sz="2000" dirty="0"/>
              <a:t> </a:t>
            </a:r>
            <a:r>
              <a:rPr lang="en-US" sz="2000" dirty="0" err="1"/>
              <a:t>detection,focus</a:t>
            </a:r>
            <a:r>
              <a:rPr lang="en-US" sz="2000" dirty="0"/>
              <a:t> on priorities.</a:t>
            </a:r>
          </a:p>
          <a:p>
            <a:r>
              <a:rPr lang="en-US" sz="2000" dirty="0"/>
              <a:t>Pivot Table &amp; Graphs: Data </a:t>
            </a:r>
            <a:r>
              <a:rPr lang="en-US" sz="2000" dirty="0" err="1"/>
              <a:t>Summarization,Filtering</a:t>
            </a:r>
            <a:r>
              <a:rPr lang="en-US" sz="2000" dirty="0"/>
              <a:t> and </a:t>
            </a:r>
            <a:r>
              <a:rPr lang="en-US" sz="2000" dirty="0" err="1"/>
              <a:t>Sorting,CrossTabulation,Flexibility,Data</a:t>
            </a:r>
            <a:r>
              <a:rPr lang="en-US" sz="2000" dirty="0"/>
              <a:t> </a:t>
            </a:r>
            <a:r>
              <a:rPr lang="en-US" sz="2000" dirty="0" err="1"/>
              <a:t>Visualization,Interactive</a:t>
            </a:r>
            <a:r>
              <a:rPr lang="en-US" sz="2000" dirty="0"/>
              <a:t> </a:t>
            </a:r>
            <a:r>
              <a:rPr lang="en-US" sz="2000" dirty="0" err="1"/>
              <a:t>Analysis,Multiple</a:t>
            </a:r>
            <a:r>
              <a:rPr lang="en-US" sz="2000" dirty="0"/>
              <a:t> Chart </a:t>
            </a:r>
            <a:r>
              <a:rPr lang="en-US" sz="2000" dirty="0" err="1"/>
              <a:t>Types,Enhanced</a:t>
            </a:r>
            <a:r>
              <a:rPr lang="en-US" sz="2000" dirty="0"/>
              <a:t> Communication.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8B98E781-83CC-055A-4630-77D1C8B72042}"/>
              </a:ext>
            </a:extLst>
          </p:cNvPr>
          <p:cNvSpPr txBox="1"/>
          <p:nvPr/>
        </p:nvSpPr>
        <p:spPr>
          <a:xfrm>
            <a:off x="1023224" y="1497597"/>
            <a:ext cx="6174104" cy="3785652"/>
          </a:xfrm>
          <a:prstGeom prst="rect">
            <a:avLst/>
          </a:prstGeom>
          <a:noFill/>
        </p:spPr>
        <p:txBody>
          <a:bodyPr wrap="square">
            <a:spAutoFit/>
          </a:bodyPr>
          <a:lstStyle/>
          <a:p>
            <a:r>
              <a:rPr lang="en-US" sz="2000" dirty="0"/>
              <a:t>Dataset Description</a:t>
            </a:r>
            <a:br>
              <a:rPr lang="en-US" sz="2000" dirty="0"/>
            </a:br>
            <a:br>
              <a:rPr lang="en-US" sz="2000" dirty="0"/>
            </a:br>
            <a:r>
              <a:rPr lang="en-US" sz="2000" dirty="0"/>
              <a:t>Employee data set- </a:t>
            </a:r>
            <a:r>
              <a:rPr lang="en-US" sz="2000" dirty="0" err="1"/>
              <a:t>Kaggle</a:t>
            </a:r>
            <a:br>
              <a:rPr lang="en-US" sz="2000" dirty="0"/>
            </a:br>
            <a:r>
              <a:rPr lang="en-US" sz="2000" dirty="0"/>
              <a:t>Features:</a:t>
            </a:r>
            <a:br>
              <a:rPr lang="en-US" sz="2000" dirty="0"/>
            </a:br>
            <a:r>
              <a:rPr lang="en-US" sz="2000" dirty="0"/>
              <a:t>	Employment ID</a:t>
            </a:r>
            <a:br>
              <a:rPr lang="en-US" sz="2000" dirty="0"/>
            </a:br>
            <a:r>
              <a:rPr lang="en-US" sz="2000" dirty="0"/>
              <a:t>	Gender- </a:t>
            </a:r>
            <a:r>
              <a:rPr lang="en-US" sz="2000" dirty="0" err="1"/>
              <a:t>male,female</a:t>
            </a:r>
            <a:br>
              <a:rPr lang="en-US" sz="2000" dirty="0"/>
            </a:br>
            <a:r>
              <a:rPr lang="en-US" sz="2000" dirty="0"/>
              <a:t>	Performance</a:t>
            </a:r>
            <a:br>
              <a:rPr lang="en-US" sz="2000" dirty="0"/>
            </a:br>
            <a:r>
              <a:rPr lang="en-US" sz="2000" dirty="0"/>
              <a:t>	</a:t>
            </a:r>
            <a:r>
              <a:rPr lang="en-US" sz="2000" dirty="0" err="1"/>
              <a:t>Busniess</a:t>
            </a:r>
            <a:r>
              <a:rPr lang="en-US" sz="2000" dirty="0"/>
              <a:t> Unit</a:t>
            </a:r>
            <a:br>
              <a:rPr lang="en-US" sz="2000" dirty="0"/>
            </a:br>
            <a:r>
              <a:rPr lang="en-US" sz="2000" dirty="0"/>
              <a:t>	Name</a:t>
            </a:r>
            <a:br>
              <a:rPr lang="en-US" sz="2000" dirty="0"/>
            </a:br>
            <a:r>
              <a:rPr lang="en-US" sz="2000" dirty="0"/>
              <a:t>	Rating</a:t>
            </a:r>
            <a:br>
              <a:rPr lang="en-US" sz="2000" dirty="0"/>
            </a:br>
            <a:r>
              <a:rPr lang="en-US" sz="2000" dirty="0"/>
              <a:t>	Graphs</a:t>
            </a:r>
            <a:br>
              <a:rPr lang="en-US" sz="2000" dirty="0"/>
            </a:br>
            <a:r>
              <a:rPr lang="en-US" sz="2000" dirty="0"/>
              <a:t>	Chart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89116"/>
            <a:ext cx="5811441" cy="2677656"/>
          </a:xfrm>
          <a:prstGeom prst="rect">
            <a:avLst/>
          </a:prstGeom>
          <a:noFill/>
        </p:spPr>
        <p:txBody>
          <a:bodyPr wrap="square" rtlCol="0">
            <a:spAutoFit/>
          </a:bodyPr>
          <a:lstStyle/>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Features and Functionality in my Dataset:</a:t>
            </a: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1. Data Summarization</a:t>
            </a: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2. Aggregation</a:t>
            </a: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3. Category Breakdown</a:t>
            </a: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4. Rating Distribution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C.Semmozhi Thamizh</cp:lastModifiedBy>
  <cp:revision>14</cp:revision>
  <dcterms:created xsi:type="dcterms:W3CDTF">2024-03-29T15:07:22Z</dcterms:created>
  <dcterms:modified xsi:type="dcterms:W3CDTF">2024-09-29T08:12:42Z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