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1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456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8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51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6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9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1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411C13-1C42-4435-B7A6-4FF2991092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72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ABC3-6477-4ED1-B285-FEFC2C9F3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Wizard Wreck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F0EAD-F3CF-4D4E-8225-275F35269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2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Zippy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B4B42-DDBF-4CFE-AFFF-212BE9CE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4" y="2060575"/>
            <a:ext cx="4396339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4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Small upgrade style game (think Learn To Fly)</a:t>
            </a:r>
          </a:p>
          <a:p>
            <a:r>
              <a:rPr lang="en-US" dirty="0"/>
              <a:t>The player constantly upgrades the rock in order reach further max distances</a:t>
            </a:r>
          </a:p>
          <a:p>
            <a:r>
              <a:rPr lang="en-US" dirty="0"/>
              <a:t>Various goblins try to stop the rock’s progression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50665-0234-48BE-8C63-7F5835E5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5" y="2060575"/>
            <a:ext cx="4396339" cy="24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8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player plays a bolder controlled by the wizard</a:t>
            </a:r>
          </a:p>
          <a:p>
            <a:r>
              <a:rPr lang="en-US" dirty="0"/>
              <a:t>Using forward and upward force pushes the player controls the bolder</a:t>
            </a:r>
          </a:p>
          <a:p>
            <a:r>
              <a:rPr lang="en-US" dirty="0"/>
              <a:t>The coins are then used to purchase upgrades after the ball runs out of momentum triggering the end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BBEA1-757B-428C-8FE6-67CFD2BEC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5" y="2060575"/>
            <a:ext cx="4399923" cy="24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8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level of forward and upward pushes increase the total amount of pushes the player has</a:t>
            </a:r>
          </a:p>
          <a:p>
            <a:r>
              <a:rPr lang="en-US" dirty="0"/>
              <a:t>The force upgrade for each increase the amount of force applied to the bolder when each push is used</a:t>
            </a:r>
          </a:p>
          <a:p>
            <a:r>
              <a:rPr lang="en-US" dirty="0"/>
              <a:t>The initial force controls how much force the bolder starts the game with</a:t>
            </a:r>
          </a:p>
          <a:p>
            <a:r>
              <a:rPr lang="en-US" dirty="0"/>
              <a:t>Last wind corresponds essentially to </a:t>
            </a:r>
            <a:r>
              <a:rPr lang="en-US" dirty="0" err="1"/>
              <a:t>lifes</a:t>
            </a:r>
            <a:r>
              <a:rPr lang="en-US" dirty="0"/>
              <a:t>, instead of the game ending the ball will be pushed forward again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2444E-3756-40EC-A30E-B2603768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4" y="2060575"/>
            <a:ext cx="4396339" cy="24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3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Goblin Types: Troll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5CACB-0AA5-4896-B5EE-F7F2D9B7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78" y="2060575"/>
            <a:ext cx="2836363" cy="37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3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Goblin Types: Ninja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AAB28-BC52-409D-BBBA-D244D9A0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79" y="2060575"/>
            <a:ext cx="2836364" cy="37388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0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Goblin Types: Chucker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E78E0-AA29-4410-84E4-2BF4502A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79" y="2060575"/>
            <a:ext cx="2836363" cy="37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4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Goblin Types: Bruiser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865B5-1FC6-4F2D-ABD9-0BA79B538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78" y="2060574"/>
            <a:ext cx="2836363" cy="37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0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Goblin Types: Bird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847F3-8B25-4E53-923D-36055C7A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78" y="2093231"/>
            <a:ext cx="2836362" cy="37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7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166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Wizard Wreck</vt:lpstr>
      <vt:lpstr>Basics</vt:lpstr>
      <vt:lpstr>The Game</vt:lpstr>
      <vt:lpstr>Upgrades</vt:lpstr>
      <vt:lpstr>Goblin Types: Troll</vt:lpstr>
      <vt:lpstr>Goblin Types: Ninja</vt:lpstr>
      <vt:lpstr>Goblin Types: Chucker</vt:lpstr>
      <vt:lpstr>Goblin Types: Bruiser</vt:lpstr>
      <vt:lpstr>Goblin Types: Bird</vt:lpstr>
      <vt:lpstr>Zippy Terrain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Wizard Wreck</dc:title>
  <dc:creator>Gunther, Aaron Matthew</dc:creator>
  <cp:lastModifiedBy>Gunther, Aaron Matthew</cp:lastModifiedBy>
  <cp:revision>4</cp:revision>
  <dcterms:created xsi:type="dcterms:W3CDTF">2017-12-04T03:01:31Z</dcterms:created>
  <dcterms:modified xsi:type="dcterms:W3CDTF">2017-12-04T03:37:55Z</dcterms:modified>
</cp:coreProperties>
</file>