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s-V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2" d="100"/>
          <a:sy n="62" d="100"/>
        </p:scale>
        <p:origin x="-137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68EC8-1D4E-4194-A1EA-74B74CA88443}" type="datetimeFigureOut">
              <a:rPr lang="es-VE" smtClean="0"/>
              <a:t>01/05/2022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B6493-B115-49D9-953F-692ACCF3BA4B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902444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68EC8-1D4E-4194-A1EA-74B74CA88443}" type="datetimeFigureOut">
              <a:rPr lang="es-VE" smtClean="0"/>
              <a:t>01/05/2022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B6493-B115-49D9-953F-692ACCF3BA4B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033214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68EC8-1D4E-4194-A1EA-74B74CA88443}" type="datetimeFigureOut">
              <a:rPr lang="es-VE" smtClean="0"/>
              <a:t>01/05/2022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B6493-B115-49D9-953F-692ACCF3BA4B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830385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68EC8-1D4E-4194-A1EA-74B74CA88443}" type="datetimeFigureOut">
              <a:rPr lang="es-VE" smtClean="0"/>
              <a:t>01/05/2022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B6493-B115-49D9-953F-692ACCF3BA4B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090807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68EC8-1D4E-4194-A1EA-74B74CA88443}" type="datetimeFigureOut">
              <a:rPr lang="es-VE" smtClean="0"/>
              <a:t>01/05/2022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B6493-B115-49D9-953F-692ACCF3BA4B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80927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68EC8-1D4E-4194-A1EA-74B74CA88443}" type="datetimeFigureOut">
              <a:rPr lang="es-VE" smtClean="0"/>
              <a:t>01/05/2022</a:t>
            </a:fld>
            <a:endParaRPr lang="es-V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B6493-B115-49D9-953F-692ACCF3BA4B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4212607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68EC8-1D4E-4194-A1EA-74B74CA88443}" type="datetimeFigureOut">
              <a:rPr lang="es-VE" smtClean="0"/>
              <a:t>01/05/2022</a:t>
            </a:fld>
            <a:endParaRPr lang="es-VE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B6493-B115-49D9-953F-692ACCF3BA4B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911091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68EC8-1D4E-4194-A1EA-74B74CA88443}" type="datetimeFigureOut">
              <a:rPr lang="es-VE" smtClean="0"/>
              <a:t>01/05/2022</a:t>
            </a:fld>
            <a:endParaRPr lang="es-VE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B6493-B115-49D9-953F-692ACCF3BA4B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084872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68EC8-1D4E-4194-A1EA-74B74CA88443}" type="datetimeFigureOut">
              <a:rPr lang="es-VE" smtClean="0"/>
              <a:t>01/05/2022</a:t>
            </a:fld>
            <a:endParaRPr lang="es-VE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B6493-B115-49D9-953F-692ACCF3BA4B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661919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68EC8-1D4E-4194-A1EA-74B74CA88443}" type="datetimeFigureOut">
              <a:rPr lang="es-VE" smtClean="0"/>
              <a:t>01/05/2022</a:t>
            </a:fld>
            <a:endParaRPr lang="es-V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B6493-B115-49D9-953F-692ACCF3BA4B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4258465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V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68EC8-1D4E-4194-A1EA-74B74CA88443}" type="datetimeFigureOut">
              <a:rPr lang="es-VE" smtClean="0"/>
              <a:t>01/05/2022</a:t>
            </a:fld>
            <a:endParaRPr lang="es-V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B6493-B115-49D9-953F-692ACCF3BA4B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257733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168EC8-1D4E-4194-A1EA-74B74CA88443}" type="datetimeFigureOut">
              <a:rPr lang="es-VE" smtClean="0"/>
              <a:t>01/05/2022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9B6493-B115-49D9-953F-692ACCF3BA4B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735963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V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2174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71600" y="15240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6178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576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8095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5255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60299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962845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0</Words>
  <Application>Microsoft Office PowerPoint</Application>
  <PresentationFormat>Presentación en pantalla (4:3)</PresentationFormat>
  <Paragraphs>0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8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salazar</dc:creator>
  <cp:lastModifiedBy>juan salazar</cp:lastModifiedBy>
  <cp:revision>5</cp:revision>
  <dcterms:created xsi:type="dcterms:W3CDTF">2022-05-01T20:29:24Z</dcterms:created>
  <dcterms:modified xsi:type="dcterms:W3CDTF">2022-05-01T23:19:29Z</dcterms:modified>
</cp:coreProperties>
</file>