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840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2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826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211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9721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124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607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22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00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4289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86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E68A6-91CC-4828-AD81-82AFDAC4C3D8}" type="datetimeFigureOut">
              <a:rPr lang="es-VE" smtClean="0"/>
              <a:t>15/05/2022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A9C8-BD47-4C11-90C9-D7D47450841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41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45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20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60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58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41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63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30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43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55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Presentación en pantalla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salazar</dc:creator>
  <cp:lastModifiedBy>juan salazar</cp:lastModifiedBy>
  <cp:revision>4</cp:revision>
  <dcterms:created xsi:type="dcterms:W3CDTF">2022-05-16T03:06:55Z</dcterms:created>
  <dcterms:modified xsi:type="dcterms:W3CDTF">2022-05-16T04:10:42Z</dcterms:modified>
</cp:coreProperties>
</file>