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245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388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2768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8249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440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8468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8736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599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704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119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159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8D83A-6EAE-4386-AAEC-B1E1E71CEAB2}" type="datetimeFigureOut">
              <a:rPr lang="es-VE" smtClean="0"/>
              <a:t>29/01/2022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07E0-2F4D-48B0-A550-8C42C6D932D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1568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8" r="61500"/>
          <a:stretch/>
        </p:blipFill>
        <p:spPr bwMode="auto">
          <a:xfrm>
            <a:off x="-468560" y="-21312"/>
            <a:ext cx="4693920" cy="618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5" t="9556" r="39750" b="40222"/>
          <a:stretch/>
        </p:blipFill>
        <p:spPr bwMode="auto">
          <a:xfrm>
            <a:off x="5076056" y="404664"/>
            <a:ext cx="6720840" cy="344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9333" r="40000" b="40000"/>
          <a:stretch/>
        </p:blipFill>
        <p:spPr bwMode="auto">
          <a:xfrm>
            <a:off x="4355976" y="3826848"/>
            <a:ext cx="6720840" cy="34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124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8445" r="35875" b="7778"/>
          <a:stretch/>
        </p:blipFill>
        <p:spPr bwMode="auto">
          <a:xfrm>
            <a:off x="-1116632" y="35064"/>
            <a:ext cx="4980881" cy="425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9778" r="37750" b="7334"/>
          <a:stretch/>
        </p:blipFill>
        <p:spPr bwMode="auto">
          <a:xfrm>
            <a:off x="5649928" y="-32752"/>
            <a:ext cx="4384440" cy="38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0" b="16000"/>
          <a:stretch/>
        </p:blipFill>
        <p:spPr bwMode="auto">
          <a:xfrm>
            <a:off x="-1490072" y="2492896"/>
            <a:ext cx="5774040" cy="454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1" t="15555" r="33374" b="16222"/>
          <a:stretch/>
        </p:blipFill>
        <p:spPr bwMode="auto">
          <a:xfrm>
            <a:off x="5004048" y="2636912"/>
            <a:ext cx="6598920" cy="467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60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25" b="17334"/>
          <a:stretch/>
        </p:blipFill>
        <p:spPr bwMode="auto">
          <a:xfrm>
            <a:off x="5940152" y="-544076"/>
            <a:ext cx="4800600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50" b="65111"/>
          <a:stretch/>
        </p:blipFill>
        <p:spPr bwMode="auto">
          <a:xfrm>
            <a:off x="-3157068" y="4465320"/>
            <a:ext cx="8808720" cy="239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78" b="25267"/>
          <a:stretch/>
        </p:blipFill>
        <p:spPr bwMode="auto">
          <a:xfrm>
            <a:off x="-2484784" y="-272038"/>
            <a:ext cx="7464152" cy="512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0" b="68889"/>
          <a:stretch/>
        </p:blipFill>
        <p:spPr bwMode="auto">
          <a:xfrm>
            <a:off x="3966572" y="4724400"/>
            <a:ext cx="874776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51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/>
          <p:cNvGrpSpPr/>
          <p:nvPr/>
        </p:nvGrpSpPr>
        <p:grpSpPr>
          <a:xfrm>
            <a:off x="-2700808" y="758632"/>
            <a:ext cx="14040896" cy="5044440"/>
            <a:chOff x="-2700808" y="758632"/>
            <a:chExt cx="14040896" cy="504444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750" b="41555"/>
            <a:stretch/>
          </p:blipFill>
          <p:spPr bwMode="auto">
            <a:xfrm>
              <a:off x="-2700808" y="758632"/>
              <a:ext cx="6984776" cy="504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25" b="26445"/>
            <a:stretch/>
          </p:blipFill>
          <p:spPr bwMode="auto">
            <a:xfrm>
              <a:off x="4283968" y="758632"/>
              <a:ext cx="7056120" cy="5044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355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25" b="26445"/>
          <a:stretch/>
        </p:blipFill>
        <p:spPr bwMode="auto">
          <a:xfrm>
            <a:off x="-2052736" y="-99060"/>
            <a:ext cx="8153400" cy="504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14888" r="33000" b="27889"/>
          <a:stretch/>
        </p:blipFill>
        <p:spPr bwMode="auto">
          <a:xfrm>
            <a:off x="6073140" y="-34290"/>
            <a:ext cx="614172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22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500" b="26889"/>
          <a:stretch/>
        </p:blipFill>
        <p:spPr bwMode="auto">
          <a:xfrm>
            <a:off x="-2916832" y="-304085"/>
            <a:ext cx="8107680" cy="501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0" t="16445" r="33250" b="25111"/>
          <a:stretch/>
        </p:blipFill>
        <p:spPr bwMode="auto">
          <a:xfrm>
            <a:off x="5796136" y="-27424"/>
            <a:ext cx="5974080" cy="40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01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50" b="25778"/>
          <a:stretch/>
        </p:blipFill>
        <p:spPr bwMode="auto">
          <a:xfrm>
            <a:off x="-3348880" y="-747464"/>
            <a:ext cx="8138160" cy="509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4" t="16323" r="33319" b="27585"/>
          <a:stretch/>
        </p:blipFill>
        <p:spPr bwMode="auto">
          <a:xfrm>
            <a:off x="5004048" y="-125777"/>
            <a:ext cx="6006662" cy="384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94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0" b="41333"/>
          <a:stretch/>
        </p:blipFill>
        <p:spPr bwMode="auto">
          <a:xfrm>
            <a:off x="-1908720" y="-24368"/>
            <a:ext cx="8382000" cy="402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889" r="33375" b="27111"/>
          <a:stretch/>
        </p:blipFill>
        <p:spPr bwMode="auto">
          <a:xfrm>
            <a:off x="5652120" y="-39216"/>
            <a:ext cx="5989320" cy="384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5" t="16000" r="32625" b="26667"/>
          <a:stretch/>
        </p:blipFill>
        <p:spPr bwMode="auto">
          <a:xfrm>
            <a:off x="-1493520" y="3063240"/>
            <a:ext cx="6065520" cy="393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06" b="41689"/>
          <a:stretch/>
        </p:blipFill>
        <p:spPr bwMode="auto">
          <a:xfrm>
            <a:off x="4860032" y="4012373"/>
            <a:ext cx="7997280" cy="399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76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5" b="17778"/>
          <a:stretch/>
        </p:blipFill>
        <p:spPr bwMode="auto">
          <a:xfrm>
            <a:off x="-3348880" y="332656"/>
            <a:ext cx="851916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8" t="17931" r="12500" b="24828"/>
          <a:stretch/>
        </p:blipFill>
        <p:spPr bwMode="auto">
          <a:xfrm>
            <a:off x="5170280" y="1052736"/>
            <a:ext cx="6132786" cy="3925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296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Presentación en pantalla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salazar</dc:creator>
  <cp:lastModifiedBy>juan salazar</cp:lastModifiedBy>
  <cp:revision>8</cp:revision>
  <dcterms:created xsi:type="dcterms:W3CDTF">2022-01-30T00:09:35Z</dcterms:created>
  <dcterms:modified xsi:type="dcterms:W3CDTF">2022-01-30T01:48:37Z</dcterms:modified>
</cp:coreProperties>
</file>