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23803"/>
            <a:ext cx="9216000" cy="69056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36000" y="2482101"/>
            <a:ext cx="4608001" cy="1270006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-35999" y="4146537"/>
            <a:ext cx="4608000" cy="368990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-35999" y="4657993"/>
            <a:ext cx="4608000" cy="1214592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3621"/>
            <a:ext cx="2266290" cy="8632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117" y="6304634"/>
            <a:ext cx="1078338" cy="277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1" y="839011"/>
            <a:ext cx="9143999" cy="5033687"/>
          </a:xfrm>
          <a:prstGeom prst="rect">
            <a:avLst/>
          </a:prstGeom>
        </p:spPr>
        <p:txBody>
          <a:bodyPr lIns="144000" tIns="396000" rIns="648000"/>
          <a:lstStyle>
            <a:lvl1pPr marL="72000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3400" baseline="0">
                <a:latin typeface="Meiryo UI" panose="020B0604030504040204" pitchFamily="50" charset="-128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23803"/>
            <a:ext cx="9216000" cy="6905606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1157813"/>
            <a:ext cx="9216000" cy="1254566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3400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-36000" y="0"/>
            <a:ext cx="9216000" cy="1186023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7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76" y="6249152"/>
            <a:ext cx="1131196" cy="42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2"/>
          </p:nvPr>
        </p:nvSpPr>
        <p:spPr>
          <a:xfrm>
            <a:off x="1" y="849759"/>
            <a:ext cx="9143999" cy="5007455"/>
          </a:xfrm>
          <a:prstGeom prst="rect">
            <a:avLst/>
          </a:prstGeom>
        </p:spPr>
        <p:txBody>
          <a:bodyPr lIns="720000" rIns="648000"/>
          <a:lstStyle>
            <a:lvl1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1pPr>
            <a:lvl2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2pPr>
            <a:lvl3pPr>
              <a:spcAft>
                <a:spcPts val="600"/>
              </a:spcAft>
              <a:defRPr sz="2000" baseline="0">
                <a:latin typeface="Meiryo UI" panose="020B0604030504040204" pitchFamily="50" charset="-128"/>
              </a:defRPr>
            </a:lvl3pPr>
            <a:lvl4pPr>
              <a:spcAft>
                <a:spcPts val="600"/>
              </a:spcAft>
              <a:defRPr sz="1600" baseline="0">
                <a:latin typeface="Meiryo UI" panose="020B0604030504040204" pitchFamily="50" charset="-128"/>
              </a:defRPr>
            </a:lvl4pPr>
            <a:lvl5pPr>
              <a:spcAft>
                <a:spcPts val="600"/>
              </a:spcAft>
              <a:defRPr sz="1600" baseline="0">
                <a:latin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6" y="2566220"/>
            <a:ext cx="3909351" cy="148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98324"/>
            <a:ext cx="9144000" cy="353616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6251531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2" y="6217243"/>
            <a:ext cx="259715" cy="640757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21" name="スライド番号プレースホルダー 8"/>
          <p:cNvSpPr>
            <a:spLocks noGrp="1"/>
          </p:cNvSpPr>
          <p:nvPr>
            <p:ph type="sldNum" sz="quarter" idx="4"/>
          </p:nvPr>
        </p:nvSpPr>
        <p:spPr>
          <a:xfrm>
            <a:off x="6598038" y="6351759"/>
            <a:ext cx="2057400" cy="36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rgbClr val="82828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80014" y="6387332"/>
            <a:ext cx="471604" cy="2921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1300" dirty="0" smtClean="0">
                <a:solidFill>
                  <a:srgbClr val="7979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</a:t>
            </a:r>
            <a:endParaRPr kumimoji="1" lang="ja-JP" altLang="en-US" sz="1300" dirty="0">
              <a:solidFill>
                <a:srgbClr val="797979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6" y="6249152"/>
            <a:ext cx="1129726" cy="430298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2097359" y="6422150"/>
            <a:ext cx="6026733" cy="222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次期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KF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向けインジェクタ開発 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4/24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納入インジェクタ仕様</a:t>
            </a:r>
            <a:r>
              <a:rPr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April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 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r>
              <a:rPr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sz="7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 ガソリンシステム技術部 開発室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,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 第</a:t>
            </a:r>
            <a:r>
              <a:rPr lang="en-US" altLang="ja-JP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1</a:t>
            </a:r>
            <a:r>
              <a:rPr lang="ja-JP" altLang="en-US" sz="700" dirty="0" smtClean="0">
                <a:solidFill>
                  <a:srgbClr val="828282"/>
                </a:solidFill>
                <a:latin typeface="Verdana" panose="020B0604030504040204" pitchFamily="34" charset="0"/>
                <a:ea typeface="Meiryo UI" panose="020B0604030504040204" pitchFamily="50" charset="-128"/>
                <a:cs typeface="Verdana" panose="020B0604030504040204" pitchFamily="34" charset="0"/>
              </a:rPr>
              <a:t>技術室</a:t>
            </a:r>
            <a:endParaRPr sz="700" dirty="0" smtClean="0">
              <a:solidFill>
                <a:srgbClr val="8282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DENSO </a:t>
            </a:r>
            <a:r>
              <a:rPr sz="500" spc="-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r>
              <a:rPr lang="en-US" altLang="ja-JP" sz="500" spc="-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500" spc="-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PORATION </a:t>
            </a:r>
            <a:r>
              <a:rPr sz="500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sz="500" spc="-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Rights</a:t>
            </a:r>
            <a:r>
              <a:rPr sz="500" spc="-9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500" spc="-5" dirty="0" smtClean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Reserved.</a:t>
            </a:r>
            <a:endParaRPr sz="500" dirty="0">
              <a:solidFill>
                <a:srgbClr val="8282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632" y="207702"/>
            <a:ext cx="1087193" cy="2793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eaLnBrk="1" hangingPunct="1">
        <a:spcAft>
          <a:spcPts val="600"/>
        </a:spcAft>
        <a:defRPr kumimoji="1" sz="2000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2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3704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692696"/>
            <a:ext cx="96297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6518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プレゼンテーション1" id="{6CD77320-9380-444F-AE15-ECBF35F57E38}" vid="{A6E4864B-BB9F-4EE0-A2F2-49FB605080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477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テーマ1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システム工学 創造実習</dc:title>
  <dc:creator>TAKEYUKI AOYAMA</dc:creator>
  <cp:lastModifiedBy>hsystem</cp:lastModifiedBy>
  <cp:revision>25</cp:revision>
  <dcterms:created xsi:type="dcterms:W3CDTF">2017-05-23T07:26:03Z</dcterms:created>
  <dcterms:modified xsi:type="dcterms:W3CDTF">2017-05-30T07:16:58Z</dcterms:modified>
</cp:coreProperties>
</file>