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61" r:id="rId4"/>
    <p:sldId id="263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94660"/>
  </p:normalViewPr>
  <p:slideViewPr>
    <p:cSldViewPr>
      <p:cViewPr varScale="1">
        <p:scale>
          <a:sx n="156" d="100"/>
          <a:sy n="156" d="100"/>
        </p:scale>
        <p:origin x="2296" y="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31B7-3DCE-49A7-BD69-81A8FD17F0D2}" type="datetimeFigureOut">
              <a:rPr kumimoji="1" lang="ja-JP" altLang="en-US" smtClean="0"/>
              <a:t>2017/6/3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D9DA-4A49-4246-9436-A7ADD29B18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9263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31B7-3DCE-49A7-BD69-81A8FD17F0D2}" type="datetimeFigureOut">
              <a:rPr kumimoji="1" lang="ja-JP" altLang="en-US" smtClean="0"/>
              <a:t>2017/6/3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D9DA-4A49-4246-9436-A7ADD29B18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870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31B7-3DCE-49A7-BD69-81A8FD17F0D2}" type="datetimeFigureOut">
              <a:rPr kumimoji="1" lang="ja-JP" altLang="en-US" smtClean="0"/>
              <a:t>2017/6/3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D9DA-4A49-4246-9436-A7ADD29B18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099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31B7-3DCE-49A7-BD69-81A8FD17F0D2}" type="datetimeFigureOut">
              <a:rPr kumimoji="1" lang="ja-JP" altLang="en-US" smtClean="0"/>
              <a:t>2017/6/3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D9DA-4A49-4246-9436-A7ADD29B18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622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31B7-3DCE-49A7-BD69-81A8FD17F0D2}" type="datetimeFigureOut">
              <a:rPr kumimoji="1" lang="ja-JP" altLang="en-US" smtClean="0"/>
              <a:t>2017/6/3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D9DA-4A49-4246-9436-A7ADD29B18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9431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31B7-3DCE-49A7-BD69-81A8FD17F0D2}" type="datetimeFigureOut">
              <a:rPr kumimoji="1" lang="ja-JP" altLang="en-US" smtClean="0"/>
              <a:t>2017/6/3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D9DA-4A49-4246-9436-A7ADD29B18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903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31B7-3DCE-49A7-BD69-81A8FD17F0D2}" type="datetimeFigureOut">
              <a:rPr kumimoji="1" lang="ja-JP" altLang="en-US" smtClean="0"/>
              <a:t>2017/6/3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D9DA-4A49-4246-9436-A7ADD29B18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96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31B7-3DCE-49A7-BD69-81A8FD17F0D2}" type="datetimeFigureOut">
              <a:rPr kumimoji="1" lang="ja-JP" altLang="en-US" smtClean="0"/>
              <a:t>2017/6/3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D9DA-4A49-4246-9436-A7ADD29B18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215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31B7-3DCE-49A7-BD69-81A8FD17F0D2}" type="datetimeFigureOut">
              <a:rPr kumimoji="1" lang="ja-JP" altLang="en-US" smtClean="0"/>
              <a:t>2017/6/3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D9DA-4A49-4246-9436-A7ADD29B18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2038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31B7-3DCE-49A7-BD69-81A8FD17F0D2}" type="datetimeFigureOut">
              <a:rPr kumimoji="1" lang="ja-JP" altLang="en-US" smtClean="0"/>
              <a:t>2017/6/3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D9DA-4A49-4246-9436-A7ADD29B18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4334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31B7-3DCE-49A7-BD69-81A8FD17F0D2}" type="datetimeFigureOut">
              <a:rPr kumimoji="1" lang="ja-JP" altLang="en-US" smtClean="0"/>
              <a:t>2017/6/3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D9DA-4A49-4246-9436-A7ADD29B18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998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B31B7-3DCE-49A7-BD69-81A8FD17F0D2}" type="datetimeFigureOut">
              <a:rPr kumimoji="1" lang="ja-JP" altLang="en-US" smtClean="0"/>
              <a:t>2017/6/3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CD9DA-4A49-4246-9436-A7ADD29B18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551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機能</a:t>
            </a:r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1873883"/>
            <a:ext cx="9593860" cy="3139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5978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物理①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99592" y="2371445"/>
            <a:ext cx="113204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天頂カメラ</a:t>
            </a:r>
            <a:endParaRPr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99592" y="3307549"/>
            <a:ext cx="120417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Windows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987824" y="3307546"/>
            <a:ext cx="123149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Wifi</a:t>
            </a:r>
            <a:r>
              <a:rPr lang="en-US" altLang="ja-JP" dirty="0" smtClean="0"/>
              <a:t> </a:t>
            </a:r>
            <a:r>
              <a:rPr lang="ja-JP" altLang="en-US" dirty="0" smtClean="0"/>
              <a:t>ルータ</a:t>
            </a:r>
            <a:endParaRPr lang="en-US" altLang="ja-JP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481706" y="2886970"/>
            <a:ext cx="160614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Raspberry pi</a:t>
            </a:r>
            <a:endParaRPr lang="ja-JP" altLang="en-US" dirty="0" smtClean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481706" y="3794536"/>
            <a:ext cx="160614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Raspberry pi</a:t>
            </a:r>
            <a:endParaRPr lang="ja-JP" altLang="en-US" dirty="0" smtClean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526069" y="2848778"/>
            <a:ext cx="6463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/>
              <a:t>実機</a:t>
            </a:r>
            <a:endParaRPr lang="ja-JP" altLang="en-US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526069" y="3753886"/>
            <a:ext cx="6463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/>
              <a:t>実機</a:t>
            </a:r>
            <a:endParaRPr lang="ja-JP" altLang="en-US" dirty="0" smtClean="0"/>
          </a:p>
        </p:txBody>
      </p:sp>
      <p:cxnSp>
        <p:nvCxnSpPr>
          <p:cNvPr id="17" name="直線コネクタ 16"/>
          <p:cNvCxnSpPr>
            <a:stCxn id="4" idx="2"/>
          </p:cNvCxnSpPr>
          <p:nvPr/>
        </p:nvCxnSpPr>
        <p:spPr>
          <a:xfrm>
            <a:off x="1465613" y="2740777"/>
            <a:ext cx="0" cy="54610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stCxn id="5" idx="3"/>
            <a:endCxn id="6" idx="1"/>
          </p:cNvCxnSpPr>
          <p:nvPr/>
        </p:nvCxnSpPr>
        <p:spPr>
          <a:xfrm flipV="1">
            <a:off x="2103768" y="3492212"/>
            <a:ext cx="884056" cy="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7073054" y="3040186"/>
            <a:ext cx="453015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7073054" y="3979202"/>
            <a:ext cx="453015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フリーフォーム 42"/>
          <p:cNvSpPr/>
          <p:nvPr/>
        </p:nvSpPr>
        <p:spPr>
          <a:xfrm>
            <a:off x="4219314" y="3070522"/>
            <a:ext cx="1254262" cy="406400"/>
          </a:xfrm>
          <a:custGeom>
            <a:avLst/>
            <a:gdLst>
              <a:gd name="connsiteX0" fmla="*/ 0 w 1282700"/>
              <a:gd name="connsiteY0" fmla="*/ 406400 h 406400"/>
              <a:gd name="connsiteX1" fmla="*/ 698500 w 1282700"/>
              <a:gd name="connsiteY1" fmla="*/ 406400 h 406400"/>
              <a:gd name="connsiteX2" fmla="*/ 698500 w 1282700"/>
              <a:gd name="connsiteY2" fmla="*/ 0 h 406400"/>
              <a:gd name="connsiteX3" fmla="*/ 1282700 w 1282700"/>
              <a:gd name="connsiteY3" fmla="*/ 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2700" h="406400">
                <a:moveTo>
                  <a:pt x="0" y="406400"/>
                </a:moveTo>
                <a:lnTo>
                  <a:pt x="698500" y="406400"/>
                </a:lnTo>
                <a:lnTo>
                  <a:pt x="698500" y="0"/>
                </a:lnTo>
                <a:lnTo>
                  <a:pt x="1282700" y="0"/>
                </a:lnTo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リーフォーム 43"/>
          <p:cNvSpPr/>
          <p:nvPr/>
        </p:nvSpPr>
        <p:spPr>
          <a:xfrm>
            <a:off x="4228976" y="3578522"/>
            <a:ext cx="1270000" cy="444500"/>
          </a:xfrm>
          <a:custGeom>
            <a:avLst/>
            <a:gdLst>
              <a:gd name="connsiteX0" fmla="*/ 0 w 1270000"/>
              <a:gd name="connsiteY0" fmla="*/ 0 h 444500"/>
              <a:gd name="connsiteX1" fmla="*/ 685800 w 1270000"/>
              <a:gd name="connsiteY1" fmla="*/ 0 h 444500"/>
              <a:gd name="connsiteX2" fmla="*/ 685800 w 1270000"/>
              <a:gd name="connsiteY2" fmla="*/ 444500 h 444500"/>
              <a:gd name="connsiteX3" fmla="*/ 1270000 w 1270000"/>
              <a:gd name="connsiteY3" fmla="*/ 44450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0000" h="444500">
                <a:moveTo>
                  <a:pt x="0" y="0"/>
                </a:moveTo>
                <a:lnTo>
                  <a:pt x="685800" y="0"/>
                </a:lnTo>
                <a:lnTo>
                  <a:pt x="685800" y="444500"/>
                </a:lnTo>
                <a:lnTo>
                  <a:pt x="1270000" y="444500"/>
                </a:lnTo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7052597" y="4082669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有線</a:t>
            </a:r>
            <a:endParaRPr lang="en-US" altLang="ja-JP" sz="1400" dirty="0" smtClean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023013" y="3112194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sz="1400"/>
              <a:t>有線</a:t>
            </a:r>
            <a:endParaRPr lang="en-US" altLang="ja-JP" sz="1400" dirty="0" smtClean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465613" y="2858886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有線</a:t>
            </a:r>
            <a:endParaRPr lang="en-US" altLang="ja-JP" sz="1400" dirty="0" smtClean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921874" y="3719695"/>
            <a:ext cx="1255472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・メイン</a:t>
            </a:r>
            <a:endParaRPr lang="en-US" altLang="ja-JP" sz="1400" dirty="0" smtClean="0"/>
          </a:p>
          <a:p>
            <a:r>
              <a:rPr lang="ja-JP" altLang="en-US" sz="1400" dirty="0" smtClean="0"/>
              <a:t>・カメラセンサ系</a:t>
            </a:r>
            <a:endParaRPr lang="en-US" altLang="ja-JP" sz="1400" dirty="0" smtClean="0"/>
          </a:p>
          <a:p>
            <a:r>
              <a:rPr lang="ja-JP" altLang="en-US" sz="1400" dirty="0"/>
              <a:t>・コントローラ</a:t>
            </a:r>
            <a:endParaRPr lang="en-US" altLang="ja-JP" sz="1400" dirty="0"/>
          </a:p>
          <a:p>
            <a:r>
              <a:rPr lang="ja-JP" altLang="en-US" sz="1400" dirty="0" smtClean="0"/>
              <a:t>・制御系</a:t>
            </a:r>
            <a:endParaRPr lang="en-US" altLang="ja-JP" sz="1400" dirty="0" smtClean="0"/>
          </a:p>
        </p:txBody>
      </p:sp>
      <p:sp>
        <p:nvSpPr>
          <p:cNvPr id="52" name="テキスト ボックス 4"/>
          <p:cNvSpPr txBox="1"/>
          <p:nvPr/>
        </p:nvSpPr>
        <p:spPr>
          <a:xfrm>
            <a:off x="305796" y="1417874"/>
            <a:ext cx="4100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機能アーキをベースに、物理アーキテクチャを設計</a:t>
            </a:r>
            <a:endParaRPr lang="ja-JP" altLang="en-US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5651139" y="3270745"/>
            <a:ext cx="113685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・</a:t>
            </a:r>
            <a:r>
              <a:rPr lang="en-US" altLang="ja-JP" sz="1400" dirty="0" smtClean="0"/>
              <a:t>R/C</a:t>
            </a:r>
            <a:r>
              <a:rPr lang="ja-JP" altLang="en-US" sz="1400" dirty="0" smtClean="0"/>
              <a:t>ドライバ</a:t>
            </a:r>
            <a:endParaRPr lang="en-US" altLang="ja-JP" sz="1400" dirty="0" smtClean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5651139" y="4163868"/>
            <a:ext cx="113685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・</a:t>
            </a:r>
            <a:r>
              <a:rPr lang="en-US" altLang="ja-JP" sz="1400" dirty="0" smtClean="0"/>
              <a:t>R/C</a:t>
            </a:r>
            <a:r>
              <a:rPr lang="ja-JP" altLang="en-US" sz="1400" dirty="0" smtClean="0"/>
              <a:t>ドライバ</a:t>
            </a:r>
            <a:endParaRPr lang="en-US" altLang="ja-JP" sz="1400" dirty="0" smtClean="0"/>
          </a:p>
        </p:txBody>
      </p:sp>
      <p:sp>
        <p:nvSpPr>
          <p:cNvPr id="57" name="テキスト ボックス 4"/>
          <p:cNvSpPr txBox="1"/>
          <p:nvPr/>
        </p:nvSpPr>
        <p:spPr>
          <a:xfrm>
            <a:off x="305796" y="1835201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◆物理アーキテクチャ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8" name="テキスト ボックス 4"/>
          <p:cNvSpPr txBox="1"/>
          <p:nvPr/>
        </p:nvSpPr>
        <p:spPr>
          <a:xfrm>
            <a:off x="4548985" y="5538718"/>
            <a:ext cx="3809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インターフェースは機能アーキテクチャと同様</a:t>
            </a:r>
            <a:endParaRPr lang="ja-JP" altLang="en-US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四角形吹き出し 6"/>
          <p:cNvSpPr/>
          <p:nvPr/>
        </p:nvSpPr>
        <p:spPr>
          <a:xfrm>
            <a:off x="613804" y="4915907"/>
            <a:ext cx="1855424" cy="622811"/>
          </a:xfrm>
          <a:prstGeom prst="wedgeRectCallout">
            <a:avLst>
              <a:gd name="adj1" fmla="val -21641"/>
              <a:gd name="adj2" fmla="val -722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Win</a:t>
            </a:r>
            <a:r>
              <a:rPr kumimoji="1" lang="ja-JP" altLang="en-US" dirty="0" smtClean="0"/>
              <a:t>機を１台にするかは要検討</a:t>
            </a:r>
            <a:endParaRPr kumimoji="1" lang="ja-JP" altLang="en-US" dirty="0"/>
          </a:p>
        </p:txBody>
      </p:sp>
      <p:sp>
        <p:nvSpPr>
          <p:cNvPr id="29" name="四角形吹き出し 28"/>
          <p:cNvSpPr/>
          <p:nvPr/>
        </p:nvSpPr>
        <p:spPr>
          <a:xfrm>
            <a:off x="573968" y="5851868"/>
            <a:ext cx="1855424" cy="622811"/>
          </a:xfrm>
          <a:prstGeom prst="wedgeRectCallout">
            <a:avLst>
              <a:gd name="adj1" fmla="val -21641"/>
              <a:gd name="adj2" fmla="val -722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モジュール間はソケット通信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7595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物理②</a:t>
            </a:r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1873883"/>
            <a:ext cx="9593860" cy="3139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四角形吹き出し 3"/>
          <p:cNvSpPr/>
          <p:nvPr/>
        </p:nvSpPr>
        <p:spPr>
          <a:xfrm>
            <a:off x="5971960" y="3287826"/>
            <a:ext cx="927712" cy="311405"/>
          </a:xfrm>
          <a:prstGeom prst="wedgeRectCallout">
            <a:avLst>
              <a:gd name="adj1" fmla="val -21641"/>
              <a:gd name="adj2" fmla="val -722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UDP</a:t>
            </a:r>
            <a:r>
              <a:rPr kumimoji="1" lang="ja-JP" altLang="en-US" dirty="0" smtClean="0"/>
              <a:t>①</a:t>
            </a:r>
            <a:r>
              <a:rPr kumimoji="1" lang="en-US" altLang="ja-JP" dirty="0" smtClean="0"/>
              <a:t> </a:t>
            </a:r>
          </a:p>
        </p:txBody>
      </p:sp>
      <p:sp>
        <p:nvSpPr>
          <p:cNvPr id="5" name="四角形吹き出し 4"/>
          <p:cNvSpPr/>
          <p:nvPr/>
        </p:nvSpPr>
        <p:spPr>
          <a:xfrm>
            <a:off x="6012160" y="4701771"/>
            <a:ext cx="927712" cy="311405"/>
          </a:xfrm>
          <a:prstGeom prst="wedgeRectCallout">
            <a:avLst>
              <a:gd name="adj1" fmla="val -21641"/>
              <a:gd name="adj2" fmla="val -722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UDP</a:t>
            </a:r>
            <a:r>
              <a:rPr lang="ja-JP" altLang="en-US" dirty="0"/>
              <a:t> ①</a:t>
            </a:r>
            <a:endParaRPr kumimoji="1" lang="en-US" altLang="ja-JP" dirty="0" smtClean="0"/>
          </a:p>
        </p:txBody>
      </p:sp>
      <p:sp>
        <p:nvSpPr>
          <p:cNvPr id="6" name="四角形吹き出し 5"/>
          <p:cNvSpPr/>
          <p:nvPr/>
        </p:nvSpPr>
        <p:spPr>
          <a:xfrm>
            <a:off x="7670960" y="3287826"/>
            <a:ext cx="927712" cy="311405"/>
          </a:xfrm>
          <a:prstGeom prst="wedgeRectCallout">
            <a:avLst>
              <a:gd name="adj1" fmla="val -21641"/>
              <a:gd name="adj2" fmla="val -722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ジカ</a:t>
            </a:r>
            <a:r>
              <a:rPr lang="ja-JP" altLang="en-US" dirty="0" smtClean="0"/>
              <a:t>線</a:t>
            </a:r>
            <a:endParaRPr kumimoji="1" lang="ja-JP" altLang="en-US" dirty="0"/>
          </a:p>
        </p:txBody>
      </p:sp>
      <p:sp>
        <p:nvSpPr>
          <p:cNvPr id="7" name="四角形吹き出し 6"/>
          <p:cNvSpPr/>
          <p:nvPr/>
        </p:nvSpPr>
        <p:spPr>
          <a:xfrm>
            <a:off x="7740352" y="4723919"/>
            <a:ext cx="927712" cy="311405"/>
          </a:xfrm>
          <a:prstGeom prst="wedgeRectCallout">
            <a:avLst>
              <a:gd name="adj1" fmla="val -21641"/>
              <a:gd name="adj2" fmla="val -722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ジカ線</a:t>
            </a:r>
          </a:p>
        </p:txBody>
      </p:sp>
      <p:sp>
        <p:nvSpPr>
          <p:cNvPr id="8" name="四角形吹き出し 7"/>
          <p:cNvSpPr/>
          <p:nvPr/>
        </p:nvSpPr>
        <p:spPr>
          <a:xfrm>
            <a:off x="3688690" y="4723919"/>
            <a:ext cx="927712" cy="311405"/>
          </a:xfrm>
          <a:prstGeom prst="wedgeRectCallout">
            <a:avLst>
              <a:gd name="adj1" fmla="val -21641"/>
              <a:gd name="adj2" fmla="val -722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UDP</a:t>
            </a:r>
            <a:r>
              <a:rPr lang="ja-JP" altLang="en-US" dirty="0" smtClean="0"/>
              <a:t>②</a:t>
            </a:r>
            <a:endParaRPr kumimoji="1" lang="ja-JP" altLang="en-US" dirty="0"/>
          </a:p>
        </p:txBody>
      </p:sp>
      <p:sp>
        <p:nvSpPr>
          <p:cNvPr id="9" name="四角形吹き出し 8"/>
          <p:cNvSpPr/>
          <p:nvPr/>
        </p:nvSpPr>
        <p:spPr>
          <a:xfrm>
            <a:off x="323528" y="3012229"/>
            <a:ext cx="927712" cy="311405"/>
          </a:xfrm>
          <a:prstGeom prst="wedgeRectCallout">
            <a:avLst>
              <a:gd name="adj1" fmla="val -21641"/>
              <a:gd name="adj2" fmla="val -722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USB</a:t>
            </a:r>
            <a:endParaRPr kumimoji="1" lang="ja-JP" altLang="en-US" dirty="0"/>
          </a:p>
        </p:txBody>
      </p:sp>
      <p:sp>
        <p:nvSpPr>
          <p:cNvPr id="13" name="二等辺三角形 12"/>
          <p:cNvSpPr/>
          <p:nvPr/>
        </p:nvSpPr>
        <p:spPr>
          <a:xfrm rot="8685510">
            <a:off x="2644835" y="1424217"/>
            <a:ext cx="288032" cy="899332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吹き出し 10"/>
          <p:cNvSpPr/>
          <p:nvPr/>
        </p:nvSpPr>
        <p:spPr>
          <a:xfrm>
            <a:off x="1187624" y="980728"/>
            <a:ext cx="2592288" cy="720080"/>
          </a:xfrm>
          <a:prstGeom prst="wedgeRectCallout">
            <a:avLst>
              <a:gd name="adj1" fmla="val -39631"/>
              <a:gd name="adj2" fmla="val 8433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Windows</a:t>
            </a:r>
            <a:r>
              <a:rPr lang="ja-JP" altLang="en-US" dirty="0" smtClean="0"/>
              <a:t>プログラム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C++</a:t>
            </a:r>
            <a:endParaRPr kumimoji="1" lang="ja-JP" altLang="en-US" dirty="0"/>
          </a:p>
        </p:txBody>
      </p:sp>
      <p:sp>
        <p:nvSpPr>
          <p:cNvPr id="15" name="四角形吹き出し 14"/>
          <p:cNvSpPr/>
          <p:nvPr/>
        </p:nvSpPr>
        <p:spPr>
          <a:xfrm>
            <a:off x="5076056" y="1324115"/>
            <a:ext cx="2160240" cy="720080"/>
          </a:xfrm>
          <a:prstGeom prst="wedgeRectCallout">
            <a:avLst>
              <a:gd name="adj1" fmla="val -39631"/>
              <a:gd name="adj2" fmla="val 8433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Windows</a:t>
            </a:r>
            <a:r>
              <a:rPr lang="ja-JP" altLang="en-US" dirty="0" smtClean="0"/>
              <a:t>プログラム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C++?</a:t>
            </a:r>
            <a:endParaRPr kumimoji="1" lang="ja-JP" altLang="en-US" dirty="0"/>
          </a:p>
        </p:txBody>
      </p:sp>
      <p:sp>
        <p:nvSpPr>
          <p:cNvPr id="16" name="四角形吹き出し 15"/>
          <p:cNvSpPr/>
          <p:nvPr/>
        </p:nvSpPr>
        <p:spPr>
          <a:xfrm>
            <a:off x="4851640" y="5216656"/>
            <a:ext cx="2160240" cy="720080"/>
          </a:xfrm>
          <a:prstGeom prst="wedgeRectCallout">
            <a:avLst>
              <a:gd name="adj1" fmla="val -32224"/>
              <a:gd name="adj2" fmla="val -10720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Windows</a:t>
            </a:r>
            <a:r>
              <a:rPr lang="ja-JP" altLang="en-US" dirty="0" smtClean="0"/>
              <a:t>プログラム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C#</a:t>
            </a:r>
            <a:endParaRPr kumimoji="1" lang="ja-JP" altLang="en-US" dirty="0"/>
          </a:p>
        </p:txBody>
      </p:sp>
      <p:sp>
        <p:nvSpPr>
          <p:cNvPr id="17" name="四角形吹き出し 16"/>
          <p:cNvSpPr/>
          <p:nvPr/>
        </p:nvSpPr>
        <p:spPr>
          <a:xfrm>
            <a:off x="7452320" y="1560474"/>
            <a:ext cx="2160240" cy="720080"/>
          </a:xfrm>
          <a:prstGeom prst="wedgeRectCallout">
            <a:avLst>
              <a:gd name="adj1" fmla="val -60090"/>
              <a:gd name="adj2" fmla="val 6951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Linux</a:t>
            </a:r>
            <a:r>
              <a:rPr kumimoji="1" lang="ja-JP" altLang="en-US" dirty="0" smtClean="0"/>
              <a:t>プログラム</a:t>
            </a:r>
            <a:endParaRPr kumimoji="1" lang="en-US" altLang="ja-JP" dirty="0" smtClean="0"/>
          </a:p>
          <a:p>
            <a:pPr algn="ctr"/>
            <a:r>
              <a:rPr lang="en-US" altLang="ja-JP" dirty="0"/>
              <a:t>Python + </a:t>
            </a:r>
            <a:r>
              <a:rPr lang="en-US" altLang="ja-JP" dirty="0" smtClean="0"/>
              <a:t>pi-blaster</a:t>
            </a:r>
            <a:endParaRPr lang="ja-JP" altLang="en-US" dirty="0"/>
          </a:p>
        </p:txBody>
      </p:sp>
      <p:sp>
        <p:nvSpPr>
          <p:cNvPr id="18" name="四角形吹き出し 17"/>
          <p:cNvSpPr/>
          <p:nvPr/>
        </p:nvSpPr>
        <p:spPr>
          <a:xfrm>
            <a:off x="7236296" y="5195970"/>
            <a:ext cx="2160240" cy="720080"/>
          </a:xfrm>
          <a:prstGeom prst="wedgeRectCallout">
            <a:avLst>
              <a:gd name="adj1" fmla="val -51977"/>
              <a:gd name="adj2" fmla="val -12413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Linux</a:t>
            </a:r>
            <a:r>
              <a:rPr kumimoji="1" lang="ja-JP" altLang="en-US" dirty="0" smtClean="0"/>
              <a:t>プログラム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Python + pi-blaster</a:t>
            </a:r>
            <a:endParaRPr kumimoji="1" lang="ja-JP" altLang="en-US" dirty="0"/>
          </a:p>
        </p:txBody>
      </p:sp>
      <p:sp>
        <p:nvSpPr>
          <p:cNvPr id="19" name="四角形吹き出し 18"/>
          <p:cNvSpPr/>
          <p:nvPr/>
        </p:nvSpPr>
        <p:spPr>
          <a:xfrm>
            <a:off x="1549956" y="3596939"/>
            <a:ext cx="1615985" cy="504056"/>
          </a:xfrm>
          <a:prstGeom prst="wedgeRectCallout">
            <a:avLst>
              <a:gd name="adj1" fmla="val -21641"/>
              <a:gd name="adj2" fmla="val -722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プログラム内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3793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UDP</a:t>
            </a:r>
            <a:r>
              <a:rPr lang="ja-JP" altLang="en-US" dirty="0" smtClean="0"/>
              <a:t>①</a:t>
            </a:r>
            <a:r>
              <a:rPr lang="en-US" altLang="ja-JP" dirty="0" smtClean="0"/>
              <a:t> </a:t>
            </a:r>
            <a:r>
              <a:rPr lang="ja-JP" altLang="en-US" dirty="0" smtClean="0"/>
              <a:t>通信仕様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71600" y="1628800"/>
            <a:ext cx="443743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メッセージ：「</a:t>
            </a:r>
            <a:r>
              <a:rPr lang="en-US" altLang="ja-JP" dirty="0" smtClean="0"/>
              <a:t>s</a:t>
            </a:r>
            <a:r>
              <a:rPr lang="ja-JP" altLang="en-US" dirty="0" smtClean="0"/>
              <a:t>数値」　ステアリングの指令</a:t>
            </a:r>
            <a:endParaRPr kumimoji="1" lang="en-US" altLang="ja-JP" dirty="0" smtClean="0"/>
          </a:p>
          <a:p>
            <a:r>
              <a:rPr kumimoji="1" lang="ja-JP" altLang="en-US" dirty="0" smtClean="0"/>
              <a:t>メッセージ：</a:t>
            </a:r>
            <a:r>
              <a:rPr lang="ja-JP" altLang="en-US" dirty="0"/>
              <a:t>「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数値</a:t>
            </a:r>
            <a:r>
              <a:rPr lang="ja-JP" altLang="en-US" dirty="0" smtClean="0"/>
              <a:t>」　アクセルの指令</a:t>
            </a:r>
            <a:endParaRPr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数値は</a:t>
            </a:r>
            <a:r>
              <a:rPr lang="ja-JP" altLang="en-US" dirty="0" smtClean="0"/>
              <a:t>とりあえず</a:t>
            </a:r>
            <a:r>
              <a:rPr lang="en-US" altLang="ja-JP" dirty="0"/>
              <a:t>PWM</a:t>
            </a:r>
            <a:r>
              <a:rPr lang="ja-JP" altLang="en-US" dirty="0"/>
              <a:t>の生値</a:t>
            </a:r>
            <a:endParaRPr lang="en-US" altLang="ja-JP" dirty="0"/>
          </a:p>
          <a:p>
            <a:r>
              <a:rPr lang="en-US" altLang="ja-JP" dirty="0"/>
              <a:t>	</a:t>
            </a:r>
            <a:endParaRPr kumimoji="1" lang="en-US" altLang="ja-JP" dirty="0" smtClean="0"/>
          </a:p>
          <a:p>
            <a:r>
              <a:rPr lang="en-US" altLang="ja-JP" dirty="0"/>
              <a:t>	</a:t>
            </a:r>
            <a:r>
              <a:rPr lang="ja-JP" altLang="en-US" dirty="0" smtClean="0"/>
              <a:t>左</a:t>
            </a:r>
            <a:r>
              <a:rPr lang="en-US" altLang="ja-JP" dirty="0"/>
              <a:t>	</a:t>
            </a:r>
            <a:r>
              <a:rPr lang="ja-JP" altLang="en-US" dirty="0" smtClean="0"/>
              <a:t>　</a:t>
            </a:r>
            <a:r>
              <a:rPr lang="en-US" altLang="ja-JP" dirty="0" smtClean="0"/>
              <a:t>N	</a:t>
            </a:r>
            <a:r>
              <a:rPr lang="ja-JP" altLang="en-US" dirty="0" smtClean="0"/>
              <a:t>右</a:t>
            </a:r>
            <a:endParaRPr lang="en-US" altLang="ja-JP" dirty="0" smtClean="0"/>
          </a:p>
          <a:p>
            <a:r>
              <a:rPr lang="en-US" altLang="ja-JP" dirty="0" smtClean="0"/>
              <a:t>	0.115</a:t>
            </a:r>
            <a:r>
              <a:rPr lang="en-US" altLang="ja-JP" dirty="0"/>
              <a:t>	</a:t>
            </a:r>
            <a:r>
              <a:rPr lang="en-US" altLang="ja-JP" dirty="0" smtClean="0"/>
              <a:t>0.14</a:t>
            </a:r>
            <a:r>
              <a:rPr lang="en-US" altLang="ja-JP" dirty="0"/>
              <a:t>	</a:t>
            </a:r>
            <a:r>
              <a:rPr lang="en-US" altLang="ja-JP" dirty="0" smtClean="0"/>
              <a:t>0.166</a:t>
            </a:r>
            <a:endParaRPr lang="ja-JP" altLang="en-US" dirty="0"/>
          </a:p>
          <a:p>
            <a:endParaRPr kumimoji="1" lang="en-US" altLang="ja-JP" dirty="0" smtClean="0"/>
          </a:p>
          <a:p>
            <a:r>
              <a:rPr lang="en-US" altLang="ja-JP" dirty="0"/>
              <a:t>	</a:t>
            </a:r>
            <a:r>
              <a:rPr lang="ja-JP" altLang="en-US" dirty="0" smtClean="0"/>
              <a:t>前進　　</a:t>
            </a:r>
            <a:r>
              <a:rPr lang="en-US" altLang="ja-JP" dirty="0" smtClean="0"/>
              <a:t>	</a:t>
            </a:r>
            <a:r>
              <a:rPr lang="ja-JP" altLang="en-US" dirty="0" smtClean="0"/>
              <a:t>　</a:t>
            </a:r>
            <a:r>
              <a:rPr lang="en-US" altLang="ja-JP" dirty="0" smtClean="0"/>
              <a:t>N</a:t>
            </a:r>
            <a:r>
              <a:rPr lang="ja-JP" altLang="en-US" dirty="0" smtClean="0"/>
              <a:t>　　</a:t>
            </a:r>
            <a:r>
              <a:rPr lang="en-US" altLang="ja-JP" dirty="0" smtClean="0"/>
              <a:t>	</a:t>
            </a:r>
            <a:r>
              <a:rPr lang="ja-JP" altLang="en-US" dirty="0" smtClean="0"/>
              <a:t>後退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en-US" altLang="ja-JP" dirty="0" smtClean="0"/>
              <a:t>0.12	</a:t>
            </a:r>
            <a:r>
              <a:rPr kumimoji="1" lang="en-US" altLang="ja-JP" dirty="0" smtClean="0"/>
              <a:t>0.137	0.16</a:t>
            </a:r>
          </a:p>
          <a:p>
            <a:endParaRPr lang="en-US" altLang="ja-JP" dirty="0"/>
          </a:p>
          <a:p>
            <a:r>
              <a:rPr lang="ja-JP" altLang="en-US" dirty="0"/>
              <a:t>（メッセージ：「</a:t>
            </a:r>
            <a:r>
              <a:rPr lang="en-US" altLang="ja-JP" dirty="0"/>
              <a:t>p</a:t>
            </a:r>
            <a:r>
              <a:rPr lang="ja-JP" altLang="en-US" dirty="0"/>
              <a:t>」</a:t>
            </a:r>
            <a:r>
              <a:rPr lang="en-US" altLang="ja-JP" dirty="0"/>
              <a:t>	</a:t>
            </a:r>
            <a:r>
              <a:rPr lang="ja-JP" altLang="en-US" dirty="0"/>
              <a:t>　</a:t>
            </a:r>
            <a:r>
              <a:rPr lang="en-US" altLang="ja-JP" dirty="0"/>
              <a:t>PWM</a:t>
            </a:r>
            <a:r>
              <a:rPr lang="ja-JP" altLang="en-US" dirty="0"/>
              <a:t>生成器の再起動</a:t>
            </a:r>
            <a:r>
              <a:rPr lang="ja-JP" altLang="en-US" dirty="0" smtClean="0"/>
              <a:t>）</a:t>
            </a:r>
            <a:endParaRPr lang="en-US" altLang="ja-JP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843808" y="5805264"/>
            <a:ext cx="824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UDP</a:t>
            </a:r>
            <a:r>
              <a:rPr kumimoji="1" lang="ja-JP" altLang="en-US" smtClean="0"/>
              <a:t>②</a:t>
            </a:r>
            <a:endParaRPr kumimoji="1" lang="en-US" altLang="ja-JP" dirty="0" smtClean="0"/>
          </a:p>
          <a:p>
            <a:r>
              <a:rPr lang="ja-JP" altLang="en-US" dirty="0" smtClean="0"/>
              <a:t>未定</a:t>
            </a:r>
            <a:endParaRPr kumimoji="1"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554259" y="6082263"/>
            <a:ext cx="2836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UDP2</a:t>
            </a:r>
            <a:r>
              <a:rPr kumimoji="1" lang="ja-JP" altLang="en-US" dirty="0" smtClean="0"/>
              <a:t>は</a:t>
            </a:r>
            <a:r>
              <a:rPr kumimoji="1" lang="en-US" altLang="ja-JP" dirty="0" smtClean="0"/>
              <a:t>TCP</a:t>
            </a:r>
            <a:r>
              <a:rPr kumimoji="1" lang="ja-JP" altLang="en-US" dirty="0" smtClean="0"/>
              <a:t>の方がいいかも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339314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124</Words>
  <Application>Microsoft Office PowerPoint</Application>
  <PresentationFormat>画面に合わせる (4:3)</PresentationFormat>
  <Paragraphs>57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Meiryo UI</vt:lpstr>
      <vt:lpstr>ＭＳ Ｐゴシック</vt:lpstr>
      <vt:lpstr>Arial</vt:lpstr>
      <vt:lpstr>Calibri</vt:lpstr>
      <vt:lpstr>Office ​​テーマ</vt:lpstr>
      <vt:lpstr>機能</vt:lpstr>
      <vt:lpstr>物理①</vt:lpstr>
      <vt:lpstr>物理②</vt:lpstr>
      <vt:lpstr>UDP① 通信仕様</vt:lpstr>
    </vt:vector>
  </TitlesOfParts>
  <Company>株式会社デンソー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設計：機能アーキテクチャ</dc:title>
  <dc:creator>MOTOHIRO SHIBAKAWA</dc:creator>
  <cp:lastModifiedBy>motohiro shiba</cp:lastModifiedBy>
  <cp:revision>21</cp:revision>
  <dcterms:created xsi:type="dcterms:W3CDTF">2017-05-31T01:29:37Z</dcterms:created>
  <dcterms:modified xsi:type="dcterms:W3CDTF">2017-06-03T10:38:14Z</dcterms:modified>
</cp:coreProperties>
</file>