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F91"/>
    <a:srgbClr val="FF7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92B94-93D3-3692-C326-79CC449A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505D5-4CF4-FDF0-9A88-14578C2F8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E5009-D9A5-B73B-E935-8CCB506B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36075-0A1A-1CA3-34AC-131C0E9D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49508-74EF-70BF-C71F-11920F77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5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9230-FF9E-519D-C814-053E1C95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69EB5-FA64-2D39-730B-3EA2A7AE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E6228-4BC9-F711-2FDE-3DEAB606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8E0E5-3D22-E086-2866-C597EE2A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33816-DEA2-1B1F-9588-C6BAF6BE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74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21D703-3270-F3D7-8046-F0627E559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0CA021-8A67-C160-C011-F44554EF9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6BDFD-10A3-9889-464D-AD3F95A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B9B27A-D6EC-5070-441E-E110DB5B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F5DE4-B25F-BE78-7222-0BBE1BF2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0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95D54-CCAD-548E-AF00-E80D233A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99ECF-06EA-5A30-17C6-12971E37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81004-778F-D986-FDE5-97242C8E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AFB2E-F6CF-4476-90B5-6A14EB62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87DE4-2D9F-F6AC-178F-CF504C25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857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80D5-5D76-75CB-FB3A-3A0951F9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3FD25-28D6-56D6-ADBC-0E847420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286163-5529-2641-168E-EB4A7DFC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60F8B-BA83-CE51-41DB-574A8C51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D7EF8-524C-4C47-C886-7F564955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31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75497-1360-0646-924B-C0727BCE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B0599-2ECD-A403-10E6-00DE2F7CC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75A502-D779-ED59-DF58-C12C04ADA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C6B2C-EE45-CED7-D924-9AF723B6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53873-D873-DB01-5F58-788A32D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E26CF9-56DC-1041-3D80-5B85D191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59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E1CE0-14F7-2D86-0A32-EB7DE84D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B5546-05F7-CAB4-C990-32478286B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08EA39-FFFD-A8DA-848E-EE6B90374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8F20B2-9E71-9865-E9C9-FD075737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DDC0EC-D708-B3DA-45BF-D231F0EEC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C97A77-7C4C-5D56-41BD-4B34481E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81B004-084A-7C4B-910A-F446E940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F8D0BD-E8C0-5E01-0E94-C1E92D25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8710A-5F8B-4D62-3DB1-45BCFEEB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81CAC-F83E-912D-B8C2-D403767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018D17-E989-F68C-43DF-AD7CC30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97B25B-BAD4-D619-D54E-B958176A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2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B02650-761E-0C04-9407-A9EC1527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C60436-47AA-9A48-7348-F9D1DF90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CBA468-C16D-7DF3-E0BF-03C2B7B4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87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C963C-E656-0AE6-A8ED-52F58822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C7696-387A-872D-7C62-A833B23A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D3734E-F5B8-2DC0-71BA-32A3403A9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15D31-C36A-0418-9E24-53160AC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5C0E7D-9F47-C591-63A4-F4272DF9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C12465-931C-F5E4-5015-3821BE1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0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EE04-C591-0ACE-451A-C219525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3864E7-8834-7A05-F9D5-4611D7E8F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19674A-17FE-3D6A-11A6-09A0A36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E30342-F5EA-4B09-458B-984530C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1BD6A6-22A1-AA0D-6CC3-A3646E1A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745E72-84AB-40D8-5037-3BBFD8E6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115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AB73A4-0197-CC0F-D05B-5C0EB960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5CD4F5-6365-6EF2-CC46-8E7ABDDE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C1454-5CAC-7992-94E5-695406F9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9D72-7B44-4708-8F83-D269CDE7F57C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FD259-41EE-010C-1ECE-264249CCA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2B9EB-61EE-92CF-11FC-EE5A7AC51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8FA1-C751-485A-8954-C3DB683D2E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62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equeñas personas que examinan la advertencia de error del sistema operativo en la página web aislaron la ilustración plana.">
            <a:extLst>
              <a:ext uri="{FF2B5EF4-FFF2-40B4-BE49-F238E27FC236}">
                <a16:creationId xmlns:a16="http://schemas.microsoft.com/office/drawing/2014/main" id="{EA2D391A-0515-070E-FE83-DDDAC212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90" y="2826429"/>
            <a:ext cx="3259805" cy="21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unión corporativa. empleados personajes de dibujos animados que discuten la estrategia comercial y planifican acciones adicionales. lluvia de ideas, comunicación formal, ilustración del concepto de seminario">
            <a:extLst>
              <a:ext uri="{FF2B5EF4-FFF2-40B4-BE49-F238E27FC236}">
                <a16:creationId xmlns:a16="http://schemas.microsoft.com/office/drawing/2014/main" id="{4E6503BF-F5B8-6F26-FA64-0B65DC8A6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34" y="2398713"/>
            <a:ext cx="2734035" cy="27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lustración de concepto abstracto de error 404">
            <a:extLst>
              <a:ext uri="{FF2B5EF4-FFF2-40B4-BE49-F238E27FC236}">
                <a16:creationId xmlns:a16="http://schemas.microsoft.com/office/drawing/2014/main" id="{D9E2F7DE-811C-1916-2675-5685228B2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9" y="1295695"/>
            <a:ext cx="2734034" cy="27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ción de preguntas frecuentes del sitio web. mesa de ayuda al usuario, soporte al cliente, preguntas frecuentes. solución de problemas, juego de preguntas personaje de dibujos animados de hombre confundido.">
            <a:extLst>
              <a:ext uri="{FF2B5EF4-FFF2-40B4-BE49-F238E27FC236}">
                <a16:creationId xmlns:a16="http://schemas.microsoft.com/office/drawing/2014/main" id="{511A35D4-381A-8777-22F9-174BBE52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83" y="1014411"/>
            <a:ext cx="2734034" cy="27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gocio de marketing en buscadores. servicio de redacción, gestión de contenidos">
            <a:extLst>
              <a:ext uri="{FF2B5EF4-FFF2-40B4-BE49-F238E27FC236}">
                <a16:creationId xmlns:a16="http://schemas.microsoft.com/office/drawing/2014/main" id="{39C2ECF5-757B-0F50-54E4-673300C2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238" y="1295695"/>
            <a:ext cx="3148102" cy="209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B1D3FEE9-E80E-BEC7-7951-A75136D82FBD}"/>
              </a:ext>
            </a:extLst>
          </p:cNvPr>
          <p:cNvSpPr/>
          <p:nvPr/>
        </p:nvSpPr>
        <p:spPr>
          <a:xfrm>
            <a:off x="1443906" y="1149531"/>
            <a:ext cx="496160" cy="491897"/>
          </a:xfrm>
          <a:prstGeom prst="ellipse">
            <a:avLst/>
          </a:prstGeom>
          <a:solidFill>
            <a:srgbClr val="FF7366"/>
          </a:solidFill>
          <a:ln>
            <a:solidFill>
              <a:srgbClr val="FF7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FB901A-83F4-942B-2401-369FD01C84C8}"/>
              </a:ext>
            </a:extLst>
          </p:cNvPr>
          <p:cNvSpPr txBox="1"/>
          <p:nvPr/>
        </p:nvSpPr>
        <p:spPr>
          <a:xfrm>
            <a:off x="1467290" y="919385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1A0F9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ED91ED5-D437-1E98-C8B9-EA217F1F0F5A}"/>
              </a:ext>
            </a:extLst>
          </p:cNvPr>
          <p:cNvSpPr/>
          <p:nvPr/>
        </p:nvSpPr>
        <p:spPr>
          <a:xfrm>
            <a:off x="3835371" y="4751947"/>
            <a:ext cx="496160" cy="491897"/>
          </a:xfrm>
          <a:prstGeom prst="ellipse">
            <a:avLst/>
          </a:prstGeom>
          <a:solidFill>
            <a:srgbClr val="FF7366"/>
          </a:solidFill>
          <a:ln>
            <a:solidFill>
              <a:srgbClr val="FF7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F712CE-9E39-37C1-6515-C8052923ADB9}"/>
              </a:ext>
            </a:extLst>
          </p:cNvPr>
          <p:cNvSpPr/>
          <p:nvPr/>
        </p:nvSpPr>
        <p:spPr>
          <a:xfrm>
            <a:off x="5847920" y="768462"/>
            <a:ext cx="496160" cy="491897"/>
          </a:xfrm>
          <a:prstGeom prst="ellipse">
            <a:avLst/>
          </a:prstGeom>
          <a:solidFill>
            <a:srgbClr val="FF7366"/>
          </a:solidFill>
          <a:ln>
            <a:solidFill>
              <a:srgbClr val="FF7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B6D7183-E4B9-908C-A73A-19FEA93F2311}"/>
              </a:ext>
            </a:extLst>
          </p:cNvPr>
          <p:cNvSpPr/>
          <p:nvPr/>
        </p:nvSpPr>
        <p:spPr>
          <a:xfrm>
            <a:off x="7944512" y="4886799"/>
            <a:ext cx="496160" cy="491897"/>
          </a:xfrm>
          <a:prstGeom prst="ellipse">
            <a:avLst/>
          </a:prstGeom>
          <a:solidFill>
            <a:srgbClr val="FF7366"/>
          </a:solidFill>
          <a:ln>
            <a:solidFill>
              <a:srgbClr val="FF7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4683330-12BA-F352-15B9-2895C3DB45E2}"/>
              </a:ext>
            </a:extLst>
          </p:cNvPr>
          <p:cNvSpPr/>
          <p:nvPr/>
        </p:nvSpPr>
        <p:spPr>
          <a:xfrm>
            <a:off x="9901209" y="1135512"/>
            <a:ext cx="496160" cy="491897"/>
          </a:xfrm>
          <a:prstGeom prst="ellipse">
            <a:avLst/>
          </a:prstGeom>
          <a:solidFill>
            <a:srgbClr val="FF7366"/>
          </a:solidFill>
          <a:ln>
            <a:solidFill>
              <a:srgbClr val="FF7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6CDA3B-0190-24BE-CDAB-911E58DD52C4}"/>
              </a:ext>
            </a:extLst>
          </p:cNvPr>
          <p:cNvSpPr txBox="1"/>
          <p:nvPr/>
        </p:nvSpPr>
        <p:spPr>
          <a:xfrm>
            <a:off x="3863679" y="4540961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1A0F9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F8F923-474A-20C7-260A-0E7441306F4F}"/>
              </a:ext>
            </a:extLst>
          </p:cNvPr>
          <p:cNvSpPr txBox="1"/>
          <p:nvPr/>
        </p:nvSpPr>
        <p:spPr>
          <a:xfrm>
            <a:off x="5876228" y="536336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1A0F9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53A9C1-3AF9-4EB1-D956-2EA59846F688}"/>
              </a:ext>
            </a:extLst>
          </p:cNvPr>
          <p:cNvSpPr txBox="1"/>
          <p:nvPr/>
        </p:nvSpPr>
        <p:spPr>
          <a:xfrm>
            <a:off x="7972820" y="4660774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1A0F9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D47686-23DF-5C23-0A80-181E8492BC9C}"/>
              </a:ext>
            </a:extLst>
          </p:cNvPr>
          <p:cNvSpPr txBox="1"/>
          <p:nvPr/>
        </p:nvSpPr>
        <p:spPr>
          <a:xfrm>
            <a:off x="9929517" y="912647"/>
            <a:ext cx="43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1A0F9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D63692B2-0532-EA9C-7C6C-96327A339C55}"/>
              </a:ext>
            </a:extLst>
          </p:cNvPr>
          <p:cNvSpPr/>
          <p:nvPr/>
        </p:nvSpPr>
        <p:spPr>
          <a:xfrm rot="19980029">
            <a:off x="2712602" y="2091822"/>
            <a:ext cx="1105215" cy="1003502"/>
          </a:xfrm>
          <a:prstGeom prst="arc">
            <a:avLst>
              <a:gd name="adj1" fmla="val 16200000"/>
              <a:gd name="adj2" fmla="val 1034490"/>
            </a:avLst>
          </a:prstGeom>
          <a:ln w="38100">
            <a:solidFill>
              <a:srgbClr val="1A0F9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255450DB-796C-6BBF-7F8E-875E8B2F3A0B}"/>
              </a:ext>
            </a:extLst>
          </p:cNvPr>
          <p:cNvSpPr/>
          <p:nvPr/>
        </p:nvSpPr>
        <p:spPr>
          <a:xfrm rot="4691712">
            <a:off x="4862835" y="3436567"/>
            <a:ext cx="1105215" cy="1003502"/>
          </a:xfrm>
          <a:prstGeom prst="arc">
            <a:avLst>
              <a:gd name="adj1" fmla="val 16200000"/>
              <a:gd name="adj2" fmla="val 1034490"/>
            </a:avLst>
          </a:prstGeom>
          <a:ln w="38100">
            <a:solidFill>
              <a:srgbClr val="1A0F9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9CEE0FF2-7FB5-1960-5E81-89DB5D1943D4}"/>
              </a:ext>
            </a:extLst>
          </p:cNvPr>
          <p:cNvSpPr/>
          <p:nvPr/>
        </p:nvSpPr>
        <p:spPr>
          <a:xfrm rot="19980029">
            <a:off x="6970024" y="2383285"/>
            <a:ext cx="1105215" cy="1003502"/>
          </a:xfrm>
          <a:prstGeom prst="arc">
            <a:avLst>
              <a:gd name="adj1" fmla="val 16200000"/>
              <a:gd name="adj2" fmla="val 1034490"/>
            </a:avLst>
          </a:prstGeom>
          <a:ln w="38100">
            <a:solidFill>
              <a:srgbClr val="1A0F9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4217A54C-636B-894D-E5A4-71AEBE217543}"/>
              </a:ext>
            </a:extLst>
          </p:cNvPr>
          <p:cNvSpPr/>
          <p:nvPr/>
        </p:nvSpPr>
        <p:spPr>
          <a:xfrm rot="4691712">
            <a:off x="9208753" y="3089688"/>
            <a:ext cx="1105215" cy="1003502"/>
          </a:xfrm>
          <a:prstGeom prst="arc">
            <a:avLst>
              <a:gd name="adj1" fmla="val 16200000"/>
              <a:gd name="adj2" fmla="val 1034490"/>
            </a:avLst>
          </a:prstGeom>
          <a:ln w="38100">
            <a:solidFill>
              <a:srgbClr val="1A0F9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4C491-9ED4-2151-45C9-7C24024B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797401"/>
          </a:xfrm>
        </p:spPr>
        <p:txBody>
          <a:bodyPr>
            <a:normAutofit/>
          </a:bodyPr>
          <a:lstStyle/>
          <a:p>
            <a:r>
              <a:rPr lang="es-CO" sz="1800" dirty="0"/>
              <a:t>https://www.freepik.es/vector-gratis/ilustracion-concepto-abstracto-error-404_11668755.htm#query=falla&amp;position=5&amp;from_view=search</a:t>
            </a:r>
          </a:p>
          <a:p>
            <a:r>
              <a:rPr lang="es-CO" sz="1800" dirty="0"/>
              <a:t>https://www.freepik.es/vector-gratis/reunion-corporativa-empleados-personajes-dibujos-animados-que-discuten-estrategia-comercial-planifican-acciones-adicionales-lluvia-ideas-comunicacion-formal-ilustracion-concepto-seminario_11668427.htm#&amp;position=9&amp;from_view=author</a:t>
            </a:r>
          </a:p>
          <a:p>
            <a:r>
              <a:rPr lang="es-CO" sz="1800" dirty="0"/>
              <a:t>https://www.freepik.es/vector-gratis/seccion-preguntas-frecuentes-sitio-web-mesa-ayuda-al-usuario-soporte-al-cliente-preguntas-frecuentes-solucion-problemas-juego-preguntas-personaje-dibujos-animados-hombre-confundido_11667041.htm#page=2&amp;position=26&amp;from_view=author  </a:t>
            </a:r>
          </a:p>
          <a:p>
            <a:r>
              <a:rPr lang="es-CO" sz="1800" dirty="0"/>
              <a:t>https://www.freepik.es/vector-gratis/pequenas-personas-que-examinan-advertencia-error-sistema-operativo-pagina-web-aislaron-ilustracion-plana_11235921.htm#query=diagnostico&amp;position=26&amp;from_view=search</a:t>
            </a:r>
          </a:p>
          <a:p>
            <a:r>
              <a:rPr lang="es-CO" sz="1800" dirty="0"/>
              <a:t>https://www.freepik.es/vector-gratis/negocio-marketing-buscadores-servicio-redaccion-gestion-contenidos_12085329.htm#page=4&amp;position=11&amp;from_view=author</a:t>
            </a:r>
          </a:p>
        </p:txBody>
      </p:sp>
    </p:spTree>
    <p:extLst>
      <p:ext uri="{BB962C8B-B14F-4D97-AF65-F5344CB8AC3E}">
        <p14:creationId xmlns:p14="http://schemas.microsoft.com/office/powerpoint/2010/main" val="2510054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144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Susana Yuliet Pérez Marín</dc:creator>
  <cp:lastModifiedBy>USER</cp:lastModifiedBy>
  <cp:revision>1</cp:revision>
  <dcterms:created xsi:type="dcterms:W3CDTF">2022-09-18T00:22:01Z</dcterms:created>
  <dcterms:modified xsi:type="dcterms:W3CDTF">2022-09-23T17:35:43Z</dcterms:modified>
</cp:coreProperties>
</file>