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67C7"/>
    <a:srgbClr val="44D1C3"/>
    <a:srgbClr val="7049F1"/>
    <a:srgbClr val="F91684"/>
    <a:srgbClr val="2AC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966-6078-A34F-BC22-211C13524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0FD52-5BAF-7440-9637-943AD9780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0D34B-6AFB-0440-B755-B50C7D58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19D-57C9-DC44-80E4-6211B0693DAC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EBB2-6AD6-174F-9B02-1E6783B2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3FAF-3F30-0F4B-825C-5EE1AD7D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4A31-CC9F-0647-A643-1C3621937F9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328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D157-2B80-2A4A-B41B-BF6A3EE9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084FD-55A7-DD41-97CD-C482E5488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0A7B9-9FBE-9D48-A40A-5B976752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19D-57C9-DC44-80E4-6211B0693DAC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B6B7B-596D-2F49-AD1E-FA97A2A8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65B47-8673-C24D-8F64-28D7055D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4A31-CC9F-0647-A643-1C3621937F9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713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E1AA1-B8D0-C84B-A300-29FEEE87C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D5230-493E-244A-B365-9F168C8C0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67C5-F670-0A44-838E-46082447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19D-57C9-DC44-80E4-6211B0693DAC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25E55-E04C-8442-A4E4-E9832D7E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42D4-9B6F-4B45-9B31-2B98CBED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4A31-CC9F-0647-A643-1C3621937F9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473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8B75-3027-E142-AADB-6FF92326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7AF66-CE53-7541-8DC9-EA59F1EA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B2A96-4B66-BD42-A00B-C0474E19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19D-57C9-DC44-80E4-6211B0693DAC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E97B-03A0-7A47-A3E6-E3B07460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FF336-0C91-A240-A28B-43A92626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4A31-CC9F-0647-A643-1C3621937F9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881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5BC9-3941-CD4A-9B7A-84A646E4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45210-87F4-DE47-96E3-633D46011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2A6B-A1EE-AA42-97D7-4D05E92A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19D-57C9-DC44-80E4-6211B0693DAC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4DD61-C9FA-054B-A17F-484C5600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CABC6-AB5B-C048-852B-A7A992B8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4A31-CC9F-0647-A643-1C3621937F9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607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407C-DB5D-7F4B-BAC0-174AD823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3CF30-613D-DB4E-A64F-94023F1D3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AEE47-F2F0-734C-BC29-E86AC84E0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F1281-EA8D-9941-B28D-E587DD5B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19D-57C9-DC44-80E4-6211B0693DAC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5CCE5-31AE-3343-B569-3BDB5165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10833-CEEA-4A46-A24E-8DEEE14F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4A31-CC9F-0647-A643-1C3621937F9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17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128C-33C9-AA4F-B4D6-8CA420B3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9BE07-D2A7-3E4A-9A58-095A8631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3CB6D-C7EB-BD40-B5B3-B580A1698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BC450-F9A6-0D4E-93E8-075B466C6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C39AF-B52E-ED4A-94C5-0FDFBE1D2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A1E28-4E33-1543-93A7-45D97368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19D-57C9-DC44-80E4-6211B0693DAC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07598-F671-9341-9017-7746D4FC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6C7BB-02C9-2546-A4B8-15C8D076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4A31-CC9F-0647-A643-1C3621937F9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2521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78C0-AEB7-B04B-B6F8-45CC6F2E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6F902-6F5A-D442-9FE8-EE3EF111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19D-57C9-DC44-80E4-6211B0693DAC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5C1F5-3D92-1747-A2AC-CA0E4B6E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12CBF-4ED5-5B4D-819D-92DAA010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4A31-CC9F-0647-A643-1C3621937F9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706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81528-DC38-974B-A1E0-992EE08B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19D-57C9-DC44-80E4-6211B0693DAC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8AAA2-AAEE-0A41-9107-AFA15354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57B6-969D-4243-9CD2-67D934EB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4A31-CC9F-0647-A643-1C3621937F9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37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89E4-C9C8-8346-9E93-C6133188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DF1A9-40CB-0C47-957E-41EAFA2C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456B3-46F6-5146-8837-9943590BF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A1E2D-2A19-7846-9C59-DD645691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19D-57C9-DC44-80E4-6211B0693DAC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72AB5-39F9-DC40-8002-3CCC91AC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9F3E-9475-784D-B1BA-059F36B7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4A31-CC9F-0647-A643-1C3621937F9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387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6257-531E-324E-9918-DEE1E492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A4778-6220-0142-BEC4-1C203CCA6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3C5A1-BF0B-A54C-A6F0-0C740642E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D91D9-F395-C048-A3D2-D1E5CC88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19D-57C9-DC44-80E4-6211B0693DAC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25678-855E-9C4A-AA49-4944ED75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46B24-6200-2642-952A-B09C5A1B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4A31-CC9F-0647-A643-1C3621937F9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103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E2B0A-6715-2D45-8F11-BE4C6EC3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003C1-0EC0-6547-A7FB-EA3387A89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F766F-B61F-6741-86EC-43829A724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6619D-57C9-DC44-80E4-6211B0693DAC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1F498-F7E6-5D4D-B0A3-AAB5ABE98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7DF9A-EEA7-144E-9D6B-21B3A773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74A31-CC9F-0647-A643-1C3621937F9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953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shutterstock.com/es/image-vector/online-shopping-vector-infographic-template-digital-1439101076" TargetMode="External"/><Relationship Id="rId7" Type="http://schemas.openxmlformats.org/officeDocument/2006/relationships/hyperlink" Target="https://www.flaticon.es/icono-gratis/alojamiento-web_565143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es/icono-gratis/servidor-de-internet_59907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www.flaticon.es/icono-gratis/html_1197396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www.flaticon.es/icono-gratis/http_1674969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illa infográfica de vectores de compra en línea. Compra digital. Comercio electrónico, pago electrónico, factura electrónica. Visualización de datos con cinco pasos y opciones. Diagrama de la escala de tiempo del proceso. Diseño de flujo de trabajo con iconos lineales">
            <a:extLst>
              <a:ext uri="{FF2B5EF4-FFF2-40B4-BE49-F238E27FC236}">
                <a16:creationId xmlns:a16="http://schemas.microsoft.com/office/drawing/2014/main" id="{43310636-4D98-224A-A332-8D5D02F90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02"/>
          <a:stretch/>
        </p:blipFill>
        <p:spPr bwMode="auto">
          <a:xfrm>
            <a:off x="170822" y="106241"/>
            <a:ext cx="11850356" cy="332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B8F9F-931F-E84B-AB34-8C822FD42F54}"/>
              </a:ext>
            </a:extLst>
          </p:cNvPr>
          <p:cNvSpPr txBox="1"/>
          <p:nvPr/>
        </p:nvSpPr>
        <p:spPr>
          <a:xfrm>
            <a:off x="253720" y="4183520"/>
            <a:ext cx="11938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200" dirty="0">
                <a:hlinkClick r:id="rId3"/>
              </a:rPr>
              <a:t>https://www.shutterstock.com/es/image-vector/online-shopping-vector-infographic-template-digital-1439101076</a:t>
            </a:r>
            <a:endParaRPr lang="es-ES_tradnl" sz="1200" dirty="0"/>
          </a:p>
          <a:p>
            <a:r>
              <a:rPr lang="es-ES_tradnl" sz="1200" dirty="0">
                <a:hlinkClick r:id="rId4"/>
              </a:rPr>
              <a:t>https://www.flaticon.es/icono-gratis/http_1674969</a:t>
            </a:r>
            <a:endParaRPr lang="es-ES_tradnl" sz="1200" dirty="0"/>
          </a:p>
          <a:p>
            <a:r>
              <a:rPr lang="es-ES_tradnl" sz="1200" dirty="0">
                <a:hlinkClick r:id="rId4"/>
              </a:rPr>
              <a:t>https://www.flaticon.es/icono-gratis/http_1674969</a:t>
            </a:r>
            <a:endParaRPr lang="es-ES_tradnl" sz="1200" dirty="0"/>
          </a:p>
          <a:p>
            <a:r>
              <a:rPr lang="es-ES_tradnl" sz="1200" dirty="0">
                <a:hlinkClick r:id="rId5"/>
              </a:rPr>
              <a:t>https://www.flaticon.es/icono-gratis/html_1197396</a:t>
            </a:r>
            <a:endParaRPr lang="es-ES_tradnl" sz="1200" dirty="0"/>
          </a:p>
          <a:p>
            <a:r>
              <a:rPr lang="es-ES_tradnl" sz="1200" dirty="0">
                <a:hlinkClick r:id="rId6"/>
              </a:rPr>
              <a:t>https://www.flaticon.es/icono-gratis/servidor-de-internet_59907</a:t>
            </a:r>
            <a:endParaRPr lang="es-ES_tradnl" sz="1200" dirty="0"/>
          </a:p>
          <a:p>
            <a:r>
              <a:rPr lang="es-ES_tradnl" sz="1200" dirty="0">
                <a:hlinkClick r:id="rId7"/>
              </a:rPr>
              <a:t>https://www.flaticon.es/icono-gratis/alojamiento-web_565143</a:t>
            </a:r>
            <a:r>
              <a:rPr lang="es-ES_tradnl" sz="1200" dirty="0"/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E741D3-4111-324A-B2D0-68834C20C2A7}"/>
              </a:ext>
            </a:extLst>
          </p:cNvPr>
          <p:cNvSpPr/>
          <p:nvPr/>
        </p:nvSpPr>
        <p:spPr>
          <a:xfrm>
            <a:off x="874208" y="2843684"/>
            <a:ext cx="1919235" cy="512758"/>
          </a:xfrm>
          <a:prstGeom prst="roundRect">
            <a:avLst/>
          </a:prstGeom>
          <a:solidFill>
            <a:srgbClr val="2AC4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HTTP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18824D-B7B9-1B4B-B94E-74F0CE892D8F}"/>
              </a:ext>
            </a:extLst>
          </p:cNvPr>
          <p:cNvSpPr/>
          <p:nvPr/>
        </p:nvSpPr>
        <p:spPr>
          <a:xfrm>
            <a:off x="3026230" y="2843684"/>
            <a:ext cx="1919235" cy="512758"/>
          </a:xfrm>
          <a:prstGeom prst="roundRect">
            <a:avLst/>
          </a:prstGeom>
          <a:solidFill>
            <a:srgbClr val="F916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URL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9854A43-9D36-0142-87EC-9CC59562BD16}"/>
              </a:ext>
            </a:extLst>
          </p:cNvPr>
          <p:cNvSpPr/>
          <p:nvPr/>
        </p:nvSpPr>
        <p:spPr>
          <a:xfrm>
            <a:off x="5178252" y="2843684"/>
            <a:ext cx="1919235" cy="512758"/>
          </a:xfrm>
          <a:prstGeom prst="roundRect">
            <a:avLst/>
          </a:prstGeom>
          <a:solidFill>
            <a:srgbClr val="704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HTML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CF1F71B-4928-8E49-8CD8-65251000430A}"/>
              </a:ext>
            </a:extLst>
          </p:cNvPr>
          <p:cNvSpPr/>
          <p:nvPr/>
        </p:nvSpPr>
        <p:spPr>
          <a:xfrm>
            <a:off x="7330274" y="2843684"/>
            <a:ext cx="1919235" cy="512758"/>
          </a:xfrm>
          <a:prstGeom prst="roundRect">
            <a:avLst/>
          </a:prstGeom>
          <a:solidFill>
            <a:srgbClr val="44D1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Servidor web HTTP</a:t>
            </a:r>
            <a:r>
              <a:rPr lang="en-CO" dirty="0">
                <a:effectLst/>
              </a:rPr>
              <a:t> </a:t>
            </a:r>
            <a:endParaRPr lang="es-ES_tradnl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8DCACF-EE77-0145-8D69-3FC1E5F5362B}"/>
              </a:ext>
            </a:extLst>
          </p:cNvPr>
          <p:cNvSpPr/>
          <p:nvPr/>
        </p:nvSpPr>
        <p:spPr>
          <a:xfrm>
            <a:off x="9482296" y="2843684"/>
            <a:ext cx="1919235" cy="512758"/>
          </a:xfrm>
          <a:prstGeom prst="roundRect">
            <a:avLst/>
          </a:prstGeom>
          <a:solidFill>
            <a:srgbClr val="AA67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Alojamiento web</a:t>
            </a:r>
            <a:r>
              <a:rPr lang="en-CO" dirty="0">
                <a:effectLst/>
              </a:rPr>
              <a:t> </a:t>
            </a:r>
            <a:endParaRPr lang="es-ES_tradn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1F8D14-CD36-7442-A4A9-0885CD3C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85" y="794217"/>
            <a:ext cx="1556379" cy="155637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0" name="Picture 6" descr="url icono gratis">
            <a:extLst>
              <a:ext uri="{FF2B5EF4-FFF2-40B4-BE49-F238E27FC236}">
                <a16:creationId xmlns:a16="http://schemas.microsoft.com/office/drawing/2014/main" id="{20A370F3-C0B2-A647-86A2-43318AA2F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827" y="794217"/>
            <a:ext cx="1486040" cy="14860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2" name="Picture 8" descr="html icono gratis">
            <a:extLst>
              <a:ext uri="{FF2B5EF4-FFF2-40B4-BE49-F238E27FC236}">
                <a16:creationId xmlns:a16="http://schemas.microsoft.com/office/drawing/2014/main" id="{452801B8-27E5-F14F-875E-CA9A3C4F0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43" y="794216"/>
            <a:ext cx="1556379" cy="155637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4" name="Picture 10" descr="servidor de internet icono gratis">
            <a:extLst>
              <a:ext uri="{FF2B5EF4-FFF2-40B4-BE49-F238E27FC236}">
                <a16:creationId xmlns:a16="http://schemas.microsoft.com/office/drawing/2014/main" id="{FDBB22BE-2F07-1542-8E1A-DBBB1D6D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98" y="775634"/>
            <a:ext cx="1556380" cy="155638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6" name="Picture 12" descr="alojamiento web icono gratis">
            <a:extLst>
              <a:ext uri="{FF2B5EF4-FFF2-40B4-BE49-F238E27FC236}">
                <a16:creationId xmlns:a16="http://schemas.microsoft.com/office/drawing/2014/main" id="{04B0FEB6-DDBF-9C4D-9C06-502AFBE36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296" y="711736"/>
            <a:ext cx="1721338" cy="172133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2066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2022-12-10T17:10:30Z</dcterms:created>
  <dcterms:modified xsi:type="dcterms:W3CDTF">2022-12-10T17:17:47Z</dcterms:modified>
</cp:coreProperties>
</file>