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55F1-9412-9145-810F-4321D976E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B7F8C-91DB-A249-A923-D4B21DEA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0C286-9E36-C447-8C81-63FDABBD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45E-1504-BF42-97AA-37BEFA3D7D9A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D3E7-0AEF-DE4A-B5E6-02C74264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9752-1977-4645-AC6A-B33BC45D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C1D-68DB-A947-A33C-D425E6BE1C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666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DC39-E951-B345-ADD4-918DF2C5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6CD25-C17A-D84E-AE09-5FA9D113D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ECF6-79BC-DF4D-A5A6-BB761459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45E-1504-BF42-97AA-37BEFA3D7D9A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7E83C-26F0-954F-A488-ECE90D00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F64C0-6BCA-B441-933B-7C2F796E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C1D-68DB-A947-A33C-D425E6BE1C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123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E42AB-162D-E843-8880-247606F85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BAC2F-BE55-3B4E-888A-B10605596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E71-DCD1-7D41-B339-05E1471D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45E-1504-BF42-97AA-37BEFA3D7D9A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ACEC2-C53E-6E4D-BCDA-62F11A45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AF6C0-1647-A145-81B0-0406BD05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C1D-68DB-A947-A33C-D425E6BE1C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740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8CA4-07DE-7843-8A11-EFE24DCA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DE7C-A2F2-3A4B-B559-9A7848B8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9607-45AB-224B-A300-F80C1F5A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45E-1504-BF42-97AA-37BEFA3D7D9A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48D4E-56FB-6847-BADF-542D20A7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6284-5E0C-8F46-AC08-BD9A99C3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C1D-68DB-A947-A33C-D425E6BE1C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599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1601-3FF5-5243-9AC5-B15B8B7A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896A-D8CD-DE45-B675-6207551A6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A200D-6ADB-8E46-AC75-29A0F42F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45E-1504-BF42-97AA-37BEFA3D7D9A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4A1D-D5F9-414F-8709-C7EA7CDB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1418-CA78-1844-9EA3-952B8266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C1D-68DB-A947-A33C-D425E6BE1C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141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AF3D-4F04-D64C-921D-D98AB8A2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260A-D2EA-5F48-88CB-9A5FF9C7B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BCE97-2D6C-9A44-BAA1-666BF7C00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D087D-863B-3B41-AD79-BC81B1EF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45E-1504-BF42-97AA-37BEFA3D7D9A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C3A40-066A-7947-B12F-15ABC1F2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CE02D-0CBB-1543-AE62-E1D3F11D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C1D-68DB-A947-A33C-D425E6BE1C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372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DDF8-EE20-7643-B74B-4B85712A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49351-841F-6F41-A0AB-98A8135F9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F07BE-0137-BC4B-872C-58A03B0BD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E6172-B1C6-8644-B18F-0978116DF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41DD6-DD02-EE49-8019-7D2EAE89E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4EC37-CB61-6740-BFA8-E1A58FC0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45E-1504-BF42-97AA-37BEFA3D7D9A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DEBD9-3395-B140-87C3-070568CC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57371-C496-314D-962A-6E82BE28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C1D-68DB-A947-A33C-D425E6BE1C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332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53C1-9259-654E-A3B8-0C61AE8A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57573-0286-B840-AAC9-EBAE6C9E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45E-1504-BF42-97AA-37BEFA3D7D9A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E9A59-E1F3-4442-A05A-DD57FC59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69ED5-8E99-8043-BA17-A3E2EFB2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C1D-68DB-A947-A33C-D425E6BE1C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06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A41E2-0499-DB48-B9D5-96F45E5B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45E-1504-BF42-97AA-37BEFA3D7D9A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ED8B5-8FE4-F24D-91BB-C33148FE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C1B18-E671-9A4C-BD47-8813F418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C1D-68DB-A947-A33C-D425E6BE1C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291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1A99-383F-3045-B400-C939192F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7797-391E-BA46-8775-A90084BE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86D2A-9D43-A647-8763-C1BE1C0B2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431BF-E932-0A4B-9C2F-DF7C7A4C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45E-1504-BF42-97AA-37BEFA3D7D9A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C540A-20AC-684C-84C9-91AA32CB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CA2D0-9F95-E646-811A-0E7A0341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C1D-68DB-A947-A33C-D425E6BE1C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984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D866-4AE8-3A42-AE39-68C4D612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B8488-8365-B946-8CED-D163BDC11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854-BFF1-4A4F-A971-73660DCA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0D6A0-F288-B748-92DF-8911AC7B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145E-1504-BF42-97AA-37BEFA3D7D9A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8335-358F-E04C-B957-7785C0AD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87FD4-F642-AF49-BAB2-BD075248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C1D-68DB-A947-A33C-D425E6BE1C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065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AE602-34C0-4740-914D-976EEEDC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938AE-0897-7649-8BCB-6AEFB445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3BBB-008F-4240-8A69-B6CD8DA52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145E-1504-BF42-97AA-37BEFA3D7D9A}" type="datetimeFigureOut">
              <a:rPr lang="es-ES_tradnl" smtClean="0"/>
              <a:t>10/12/22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79F70-C8E2-274D-96E4-ED5A783BC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FC03-A204-EB4D-8575-447C6D6D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30C1D-68DB-A947-A33C-D425E6BE1C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749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es/image-vector/business-data-visualization-timeline-infographic-icons-192596809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www.shutterstock.com/es/image-vector/web-design-coding-programming-flat-vector-4137869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ización de datos empresariales. iconos de infografía de línea de tiempo diseñados para plantilla de fondo abstracto">
            <a:extLst>
              <a:ext uri="{FF2B5EF4-FFF2-40B4-BE49-F238E27FC236}">
                <a16:creationId xmlns:a16="http://schemas.microsoft.com/office/drawing/2014/main" id="{458B20EA-00CC-B347-9B7F-5C852BCD5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2" b="33398"/>
          <a:stretch/>
        </p:blipFill>
        <p:spPr bwMode="auto">
          <a:xfrm>
            <a:off x="452175" y="452176"/>
            <a:ext cx="11005239" cy="288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AE86B1-0BCA-EB4A-AB09-CB152EEE6A6B}"/>
              </a:ext>
            </a:extLst>
          </p:cNvPr>
          <p:cNvSpPr txBox="1"/>
          <p:nvPr/>
        </p:nvSpPr>
        <p:spPr>
          <a:xfrm>
            <a:off x="173334" y="4163423"/>
            <a:ext cx="97745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100" dirty="0">
                <a:hlinkClick r:id="rId3"/>
              </a:rPr>
              <a:t>https://www.shutterstock.com/es/image-vector/business-data-visualization-timeline-infographic-icons-1925968097</a:t>
            </a:r>
            <a:endParaRPr lang="es-ES_tradnl" sz="1100" dirty="0"/>
          </a:p>
          <a:p>
            <a:r>
              <a:rPr lang="es-ES_tradnl" sz="1100" dirty="0">
                <a:hlinkClick r:id="rId4"/>
              </a:rPr>
              <a:t>https://www.shutterstock.com/es/image-vector/web-design-coding-programming-flat-vector-413786989</a:t>
            </a:r>
            <a:r>
              <a:rPr lang="es-ES_tradnl" sz="1100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95EC3-CB7A-DF44-A694-CF351401B161}"/>
              </a:ext>
            </a:extLst>
          </p:cNvPr>
          <p:cNvSpPr/>
          <p:nvPr/>
        </p:nvSpPr>
        <p:spPr>
          <a:xfrm>
            <a:off x="1688123" y="723481"/>
            <a:ext cx="2140299" cy="212020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43C3FA-209D-334F-BE17-59639B15D076}"/>
              </a:ext>
            </a:extLst>
          </p:cNvPr>
          <p:cNvSpPr/>
          <p:nvPr/>
        </p:nvSpPr>
        <p:spPr>
          <a:xfrm>
            <a:off x="4884644" y="723481"/>
            <a:ext cx="2140299" cy="212020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363383-F5C2-B646-AC1C-FD84F9034D15}"/>
              </a:ext>
            </a:extLst>
          </p:cNvPr>
          <p:cNvSpPr/>
          <p:nvPr/>
        </p:nvSpPr>
        <p:spPr>
          <a:xfrm>
            <a:off x="8171029" y="723480"/>
            <a:ext cx="2140299" cy="212020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8C072-D4C4-E44B-B2F8-04977B0F39E2}"/>
              </a:ext>
            </a:extLst>
          </p:cNvPr>
          <p:cNvSpPr txBox="1"/>
          <p:nvPr/>
        </p:nvSpPr>
        <p:spPr>
          <a:xfrm>
            <a:off x="1964056" y="2201817"/>
            <a:ext cx="156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C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</a:t>
            </a:r>
            <a:endParaRPr lang="en-CO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0811A-7216-CB44-B9EF-91251A71752E}"/>
              </a:ext>
            </a:extLst>
          </p:cNvPr>
          <p:cNvSpPr txBox="1"/>
          <p:nvPr/>
        </p:nvSpPr>
        <p:spPr>
          <a:xfrm>
            <a:off x="5172278" y="2201817"/>
            <a:ext cx="156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C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HTML</a:t>
            </a:r>
            <a:endParaRPr lang="en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E6C8-72E1-F94B-80B2-BC494C80AAEE}"/>
              </a:ext>
            </a:extLst>
          </p:cNvPr>
          <p:cNvSpPr txBox="1"/>
          <p:nvPr/>
        </p:nvSpPr>
        <p:spPr>
          <a:xfrm>
            <a:off x="8458663" y="2201817"/>
            <a:ext cx="156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C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CSS</a:t>
            </a:r>
            <a:endParaRPr lang="en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 descr="Web design, coding and programming flat vector icons set: PHP, HTML, CSS, JS, javascript.">
            <a:extLst>
              <a:ext uri="{FF2B5EF4-FFF2-40B4-BE49-F238E27FC236}">
                <a16:creationId xmlns:a16="http://schemas.microsoft.com/office/drawing/2014/main" id="{AF210D7D-4741-C54D-91D2-5746F1C55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5" t="57276" r="53246" b="11040"/>
          <a:stretch/>
        </p:blipFill>
        <p:spPr bwMode="auto">
          <a:xfrm>
            <a:off x="2095080" y="1075173"/>
            <a:ext cx="1326383" cy="112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design, coding and programming flat vector icons set: PHP, HTML, CSS, JS, javascript.">
            <a:extLst>
              <a:ext uri="{FF2B5EF4-FFF2-40B4-BE49-F238E27FC236}">
                <a16:creationId xmlns:a16="http://schemas.microsoft.com/office/drawing/2014/main" id="{056EC4CC-0436-9248-9833-BC0CAF34F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" t="15489" r="52603" b="52615"/>
          <a:stretch/>
        </p:blipFill>
        <p:spPr bwMode="auto">
          <a:xfrm>
            <a:off x="5287364" y="1067581"/>
            <a:ext cx="1334858" cy="113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b design, coding and programming flat vector icons set: PHP, HTML, CSS, JS, javascript.">
            <a:extLst>
              <a:ext uri="{FF2B5EF4-FFF2-40B4-BE49-F238E27FC236}">
                <a16:creationId xmlns:a16="http://schemas.microsoft.com/office/drawing/2014/main" id="{397FCB51-1CF9-224F-AA65-5FE888FF5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5" t="15489" r="5470" b="52615"/>
          <a:stretch/>
        </p:blipFill>
        <p:spPr bwMode="auto">
          <a:xfrm>
            <a:off x="8649787" y="1067581"/>
            <a:ext cx="1334858" cy="113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77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2022-12-10T18:30:03Z</dcterms:created>
  <dcterms:modified xsi:type="dcterms:W3CDTF">2022-12-10T18:35:07Z</dcterms:modified>
</cp:coreProperties>
</file>