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72F"/>
    <a:srgbClr val="F82F2F"/>
    <a:srgbClr val="551762"/>
    <a:srgbClr val="4B9ECA"/>
    <a:srgbClr val="50B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CA9-3184-0E40-92CA-045EE6BA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5230D-4EBA-B148-9E31-60E37F7E6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5CDE-343B-C34F-BE7F-FCFA7655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F3B4-C062-9C40-9A0A-7D3D77D7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FE11-7034-B944-9D43-BFD22139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334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18E8-AC74-FA45-8AED-BAF82496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58BC1-F4A9-764D-93DF-972DFC000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3675-7B31-024A-B4D1-2D1FCE03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C915-5129-BB48-B259-4648A334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15F1-D4F2-7844-BC97-2DB42F71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867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33879-6BF6-D449-B9C8-92DC77BA7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71D4A-B088-2A48-BF15-4C89B1699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2BA3-D9D3-1242-9902-0CF09F9B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1AAA-A594-2540-A2EB-21439D7A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6BE46-610A-7648-A482-6FBD25E4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47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A64-82E9-7746-95ED-A0A9151D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E100-445D-2347-8DFB-A10C8E2D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D2FD-EF62-AE4A-8D71-A1EB4371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5217-CB3E-994B-B3EF-E5D4887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566C-5CEF-094E-9191-05FCD97B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46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0C2-6AA9-1642-956B-8C7E73A0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A375-2A7D-4F47-B21A-72011D95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F88C-A46D-364C-BA2C-2195EF93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F3FE-256E-C54D-B5B2-5BDB5D3C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68B1-83B9-7246-B214-CD55CF7D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671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2728-8C80-024C-8FA2-1116604C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A064-89C8-FF44-AFF1-0C4D43516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3260D-4C09-7241-9273-0408D4B02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84B25-D928-8D42-B901-85674B6B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4F62F-38CF-AB4D-8497-8F9F698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DC3AD-6A6F-604E-A5DE-03787E12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921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D4AF-6AEA-EE4C-A3D6-2FDC3F90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33BA8-FA51-104F-B9B7-EE65A892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86942-582D-2644-A653-1FB5E482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6BD9-0544-8848-A619-1B3DBEFEF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A74A7-5673-5042-84A0-4B6BF2CCE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B1AFC-D5C8-6E45-8BEE-A07AB83A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99342-7458-7A44-9A02-17F7BFF1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8CCEC-98F6-F04A-88C4-8C41B300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110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D351-E779-5540-9C90-4741E7BF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2B822-1918-194E-A417-649E9919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82E9A-60E7-4544-8479-07A6EAB8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59797-26F1-0E43-A199-02F476F3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668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A7338-1569-094F-81FE-C231AE09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67561-22A1-E647-8E88-A51F4536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34B90-B837-7F4D-9C6B-4505372E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32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C08C-FC48-444C-95D2-909C38D4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782B-0138-6045-BF68-61ABD126B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2897-F0F1-E046-91E2-D1F73603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5E55-A7B5-034B-A352-9897524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3DE4D-CD95-3043-9972-F5F59C45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A51E-D408-4746-AE92-188EA5DD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496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B0D1-23B2-3C49-AF2D-5AA2F7C7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19A0A-1620-F84F-83F8-E5211B7FB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86B1-0668-C340-9087-41FA58F0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A78A-88C6-D047-977F-FA5717C5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03539-0317-0841-B291-89E8BAD0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FCD4D-88D9-1D42-89BD-EF526B59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436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3BD44-EE00-9340-87EA-EA641355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EC242-1EBB-C644-9F11-A32409FB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60069-31BF-9B48-8C1A-182CE8113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716A-4055-7E4E-A837-BF61D8B1BBDF}" type="datetimeFigureOut">
              <a:rPr lang="es-ES_tradnl" smtClean="0"/>
              <a:t>14/11/22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2B4F-EA94-DE4A-A11D-4D2283DBA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3A85-FEB4-DC4B-81EE-C3649A3C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2261-50FF-D740-BB96-1E9549EF3CB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03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bout.gitlab.com/press/press-kit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shutterstock.com/es/image-vector/five-arrows-numbered-flat-rainbow-spectrum-712765639" TargetMode="External"/><Relationship Id="rId7" Type="http://schemas.openxmlformats.org/officeDocument/2006/relationships/hyperlink" Target="https://branditechture.agency/brand-logos/download/azure-devops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gos-world.net/amazon-web-services-logo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dwglogo.com/travis-ci-logo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commons.wikimedia.org/wiki/File:Jenkins_logo.svg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co flechas, cuadro infográfico de presentación de flecha de color de espectro plano numerado con campo de texto explicativo aislado en fondo blanco. Plantilla gráfica vectorial.">
            <a:extLst>
              <a:ext uri="{FF2B5EF4-FFF2-40B4-BE49-F238E27FC236}">
                <a16:creationId xmlns:a16="http://schemas.microsoft.com/office/drawing/2014/main" id="{4E52F27D-C203-F34C-85AE-E57B33739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7" b="32286"/>
          <a:stretch/>
        </p:blipFill>
        <p:spPr bwMode="auto">
          <a:xfrm>
            <a:off x="959617" y="854111"/>
            <a:ext cx="10522859" cy="26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2D1587-3A75-A144-8964-D63C670B37C5}"/>
              </a:ext>
            </a:extLst>
          </p:cNvPr>
          <p:cNvSpPr/>
          <p:nvPr/>
        </p:nvSpPr>
        <p:spPr>
          <a:xfrm>
            <a:off x="1607736" y="2903974"/>
            <a:ext cx="1406770" cy="612949"/>
          </a:xfrm>
          <a:prstGeom prst="roundRect">
            <a:avLst/>
          </a:prstGeom>
          <a:solidFill>
            <a:srgbClr val="50B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Jenkins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82C6E6-F92A-E541-B521-9FAE8A86EE56}"/>
              </a:ext>
            </a:extLst>
          </p:cNvPr>
          <p:cNvSpPr/>
          <p:nvPr/>
        </p:nvSpPr>
        <p:spPr>
          <a:xfrm>
            <a:off x="3528646" y="2903974"/>
            <a:ext cx="1406770" cy="612949"/>
          </a:xfrm>
          <a:prstGeom prst="roundRect">
            <a:avLst/>
          </a:prstGeom>
          <a:solidFill>
            <a:srgbClr val="4B9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Travis</a:t>
            </a:r>
            <a:r>
              <a:rPr lang="es-ES_tradnl" dirty="0"/>
              <a:t> CI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E8CB93-3785-FB40-BC5F-C3AA86AF5ADF}"/>
              </a:ext>
            </a:extLst>
          </p:cNvPr>
          <p:cNvSpPr/>
          <p:nvPr/>
        </p:nvSpPr>
        <p:spPr>
          <a:xfrm>
            <a:off x="5449556" y="2903974"/>
            <a:ext cx="1406770" cy="612949"/>
          </a:xfrm>
          <a:prstGeom prst="roundRect">
            <a:avLst/>
          </a:prstGeom>
          <a:solidFill>
            <a:srgbClr val="551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AWS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B2288C-1FAF-9E47-9178-0E425DEFFDD2}"/>
              </a:ext>
            </a:extLst>
          </p:cNvPr>
          <p:cNvSpPr/>
          <p:nvPr/>
        </p:nvSpPr>
        <p:spPr>
          <a:xfrm>
            <a:off x="7390562" y="2903973"/>
            <a:ext cx="1406770" cy="612949"/>
          </a:xfrm>
          <a:prstGeom prst="roundRect">
            <a:avLst/>
          </a:prstGeom>
          <a:solidFill>
            <a:srgbClr val="F8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Azure</a:t>
            </a:r>
            <a:r>
              <a:rPr lang="es-ES_tradnl" dirty="0"/>
              <a:t> </a:t>
            </a:r>
            <a:r>
              <a:rPr lang="es-ES_tradnl" dirty="0" err="1"/>
              <a:t>DevOps</a:t>
            </a:r>
            <a:endParaRPr lang="es-ES_tradn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F8E893-19CC-3D47-AB26-FB0DC1EEF254}"/>
              </a:ext>
            </a:extLst>
          </p:cNvPr>
          <p:cNvSpPr/>
          <p:nvPr/>
        </p:nvSpPr>
        <p:spPr>
          <a:xfrm>
            <a:off x="9311472" y="2903973"/>
            <a:ext cx="1406770" cy="612949"/>
          </a:xfrm>
          <a:prstGeom prst="roundRect">
            <a:avLst/>
          </a:prstGeom>
          <a:solidFill>
            <a:srgbClr val="FEC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GitLab</a:t>
            </a:r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8941A-071F-5649-A084-7FB6B6485CC2}"/>
              </a:ext>
            </a:extLst>
          </p:cNvPr>
          <p:cNvSpPr txBox="1"/>
          <p:nvPr/>
        </p:nvSpPr>
        <p:spPr>
          <a:xfrm>
            <a:off x="551823" y="4727361"/>
            <a:ext cx="105228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dirty="0">
                <a:hlinkClick r:id="rId3"/>
              </a:rPr>
              <a:t>https://www.shutterstock.com/es/image-vector/five-arrows-numbered-flat-rainbow-spectrum-712765639</a:t>
            </a:r>
            <a:endParaRPr lang="es-ES_tradnl" sz="1400" dirty="0"/>
          </a:p>
          <a:p>
            <a:r>
              <a:rPr lang="es-ES_tradnl" sz="1400" dirty="0">
                <a:hlinkClick r:id="rId4"/>
              </a:rPr>
              <a:t>https://commons.wikimedia.org/wiki/File:Jenkins_logo.svg</a:t>
            </a:r>
            <a:endParaRPr lang="es-ES_tradnl" sz="1400" dirty="0"/>
          </a:p>
          <a:p>
            <a:r>
              <a:rPr lang="es-ES_tradnl" sz="1400" dirty="0">
                <a:hlinkClick r:id="rId5"/>
              </a:rPr>
              <a:t>https://dwglogo.com/travis-ci-logo/</a:t>
            </a:r>
            <a:endParaRPr lang="es-ES_tradnl" sz="1400" dirty="0"/>
          </a:p>
          <a:p>
            <a:r>
              <a:rPr lang="es-ES_tradnl" sz="1400" dirty="0">
                <a:hlinkClick r:id="rId6"/>
              </a:rPr>
              <a:t>https://logos-world.net/amazon-web-services-logo/</a:t>
            </a:r>
            <a:endParaRPr lang="es-ES_tradnl" sz="1400" dirty="0"/>
          </a:p>
          <a:p>
            <a:r>
              <a:rPr lang="es-ES_tradnl" sz="1400" dirty="0">
                <a:hlinkClick r:id="rId7"/>
              </a:rPr>
              <a:t>https://branditechture.agency/brand-logos/download/azure-devops/</a:t>
            </a:r>
            <a:endParaRPr lang="es-ES_tradnl" sz="1400" dirty="0"/>
          </a:p>
          <a:p>
            <a:r>
              <a:rPr lang="es-ES_tradnl" sz="1400" dirty="0">
                <a:hlinkClick r:id="rId8"/>
              </a:rPr>
              <a:t>https://about.gitlab.com/press/press-kit/</a:t>
            </a:r>
            <a:r>
              <a:rPr lang="es-ES_tradnl" sz="14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163AD0-C0E5-424E-9FA0-D7EE8774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52" y="1005673"/>
            <a:ext cx="996322" cy="13754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Travis CI logo">
            <a:extLst>
              <a:ext uri="{FF2B5EF4-FFF2-40B4-BE49-F238E27FC236}">
                <a16:creationId xmlns:a16="http://schemas.microsoft.com/office/drawing/2014/main" id="{6C9C141F-0711-BA4E-8170-9F8E36F84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0" t="18814" r="27537" b="16631"/>
          <a:stretch/>
        </p:blipFill>
        <p:spPr bwMode="auto">
          <a:xfrm>
            <a:off x="3852009" y="1164103"/>
            <a:ext cx="1085222" cy="1058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 descr="Amazon Web Services (AWS) Logo">
            <a:extLst>
              <a:ext uri="{FF2B5EF4-FFF2-40B4-BE49-F238E27FC236}">
                <a16:creationId xmlns:a16="http://schemas.microsoft.com/office/drawing/2014/main" id="{A0252B0D-004F-C240-B076-9F7F17FE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72" y="1392191"/>
            <a:ext cx="1678128" cy="94454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Azure Devops">
            <a:extLst>
              <a:ext uri="{FF2B5EF4-FFF2-40B4-BE49-F238E27FC236}">
                <a16:creationId xmlns:a16="http://schemas.microsoft.com/office/drawing/2014/main" id="{373AB88C-38F9-2E45-93AA-B872BA24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t="10125" r="14991" b="6156"/>
          <a:stretch/>
        </p:blipFill>
        <p:spPr bwMode="auto">
          <a:xfrm>
            <a:off x="7483929" y="1166921"/>
            <a:ext cx="1313403" cy="12142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C95869-E413-C146-9E93-7FDCE84ADB7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418" t="21214" r="21301" b="23609"/>
          <a:stretch/>
        </p:blipFill>
        <p:spPr>
          <a:xfrm>
            <a:off x="9452919" y="1227965"/>
            <a:ext cx="1060589" cy="10585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4463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2022-11-14T14:15:26Z</dcterms:created>
  <dcterms:modified xsi:type="dcterms:W3CDTF">2022-11-14T14:25:11Z</dcterms:modified>
</cp:coreProperties>
</file>